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tiff" ContentType="image/tiff"/>
  <Default Extension="rels" ContentType="application/vnd.openxmlformats-package.relationships+xml"/>
  <Default Extension="m4a" ContentType="audio/mp4"/>
  <Default Extension="gif" ContentType="image/gif"/>
  <Default Extension="bin" ContentType="audio/unknown"/>
  <Default Extension="png" ContentType="image/p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notesSlides/notesSlide4.xml" ContentType="application/vnd.openxmlformats-officedocument.presentationml.notesSlide+xml"/>
  <Override PartName="/ppt/tags/tag3.xml" ContentType="application/vnd.openxmlformats-officedocument.presentationml.tags+xml"/>
  <Override PartName="/ppt/notesSlides/notesSlide5.xml" ContentType="application/vnd.openxmlformats-officedocument.presentationml.notesSlide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revisionInfo.xml" ContentType="application/vnd.ms-powerpoint.revisioninfo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2" Type="http://schemas.openxmlformats.org/package/2006/relationships/metadata/core-properties" Target="docProps/core.xml"/><Relationship Id="rId3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notesMasterIdLst>
    <p:notesMasterId r:id="rId77"/>
  </p:notesMasterIdLst>
  <p:handoutMasterIdLst>
    <p:handoutMasterId r:id="rId78"/>
  </p:handoutMasterIdLst>
  <p:sldIdLst>
    <p:sldId id="256" r:id="rId2"/>
    <p:sldId id="373" r:id="rId3"/>
    <p:sldId id="367" r:id="rId4"/>
    <p:sldId id="469" r:id="rId5"/>
    <p:sldId id="381" r:id="rId6"/>
    <p:sldId id="368" r:id="rId7"/>
    <p:sldId id="369" r:id="rId8"/>
    <p:sldId id="421" r:id="rId9"/>
    <p:sldId id="422" r:id="rId10"/>
    <p:sldId id="423" r:id="rId11"/>
    <p:sldId id="425" r:id="rId12"/>
    <p:sldId id="426" r:id="rId13"/>
    <p:sldId id="448" r:id="rId14"/>
    <p:sldId id="304" r:id="rId15"/>
    <p:sldId id="459" r:id="rId16"/>
    <p:sldId id="471" r:id="rId17"/>
    <p:sldId id="472" r:id="rId18"/>
    <p:sldId id="473" r:id="rId19"/>
    <p:sldId id="475" r:id="rId20"/>
    <p:sldId id="460" r:id="rId21"/>
    <p:sldId id="461" r:id="rId22"/>
    <p:sldId id="458" r:id="rId23"/>
    <p:sldId id="462" r:id="rId24"/>
    <p:sldId id="464" r:id="rId25"/>
    <p:sldId id="465" r:id="rId26"/>
    <p:sldId id="451" r:id="rId27"/>
    <p:sldId id="466" r:id="rId28"/>
    <p:sldId id="449" r:id="rId29"/>
    <p:sldId id="424" r:id="rId30"/>
    <p:sldId id="427" r:id="rId31"/>
    <p:sldId id="383" r:id="rId32"/>
    <p:sldId id="443" r:id="rId33"/>
    <p:sldId id="444" r:id="rId34"/>
    <p:sldId id="445" r:id="rId35"/>
    <p:sldId id="446" r:id="rId36"/>
    <p:sldId id="470" r:id="rId37"/>
    <p:sldId id="413" r:id="rId38"/>
    <p:sldId id="384" r:id="rId39"/>
    <p:sldId id="385" r:id="rId40"/>
    <p:sldId id="386" r:id="rId41"/>
    <p:sldId id="387" r:id="rId42"/>
    <p:sldId id="388" r:id="rId43"/>
    <p:sldId id="389" r:id="rId44"/>
    <p:sldId id="390" r:id="rId45"/>
    <p:sldId id="391" r:id="rId46"/>
    <p:sldId id="392" r:id="rId47"/>
    <p:sldId id="393" r:id="rId48"/>
    <p:sldId id="394" r:id="rId49"/>
    <p:sldId id="395" r:id="rId50"/>
    <p:sldId id="396" r:id="rId51"/>
    <p:sldId id="397" r:id="rId52"/>
    <p:sldId id="398" r:id="rId53"/>
    <p:sldId id="399" r:id="rId54"/>
    <p:sldId id="400" r:id="rId55"/>
    <p:sldId id="401" r:id="rId56"/>
    <p:sldId id="402" r:id="rId57"/>
    <p:sldId id="403" r:id="rId58"/>
    <p:sldId id="404" r:id="rId59"/>
    <p:sldId id="405" r:id="rId60"/>
    <p:sldId id="406" r:id="rId61"/>
    <p:sldId id="407" r:id="rId62"/>
    <p:sldId id="408" r:id="rId63"/>
    <p:sldId id="409" r:id="rId64"/>
    <p:sldId id="410" r:id="rId65"/>
    <p:sldId id="411" r:id="rId66"/>
    <p:sldId id="419" r:id="rId67"/>
    <p:sldId id="467" r:id="rId68"/>
    <p:sldId id="468" r:id="rId69"/>
    <p:sldId id="377" r:id="rId70"/>
    <p:sldId id="337" r:id="rId71"/>
    <p:sldId id="379" r:id="rId72"/>
    <p:sldId id="380" r:id="rId73"/>
    <p:sldId id="374" r:id="rId74"/>
    <p:sldId id="476" r:id="rId75"/>
    <p:sldId id="273" r:id="rId76"/>
  </p:sldIdLst>
  <p:sldSz cx="9144000" cy="6858000" type="screen4x3"/>
  <p:notesSz cx="6858000" cy="9296400"/>
  <p:custDataLst>
    <p:tags r:id="rId79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99"/>
    <a:srgbClr val="0000FF"/>
    <a:srgbClr val="0066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20194"/>
    <p:restoredTop sz="92450"/>
  </p:normalViewPr>
  <p:slideViewPr>
    <p:cSldViewPr snapToGrid="0" snapToObjects="1">
      <p:cViewPr>
        <p:scale>
          <a:sx n="97" d="100"/>
          <a:sy n="97" d="100"/>
        </p:scale>
        <p:origin x="856" y="328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4" Type="http://schemas.openxmlformats.org/officeDocument/2006/relationships/slide" Target="slides/slide13.xml"/><Relationship Id="rId15" Type="http://schemas.openxmlformats.org/officeDocument/2006/relationships/slide" Target="slides/slide14.xml"/><Relationship Id="rId16" Type="http://schemas.openxmlformats.org/officeDocument/2006/relationships/slide" Target="slides/slide15.xml"/><Relationship Id="rId17" Type="http://schemas.openxmlformats.org/officeDocument/2006/relationships/slide" Target="slides/slide16.xml"/><Relationship Id="rId18" Type="http://schemas.openxmlformats.org/officeDocument/2006/relationships/slide" Target="slides/slide17.xml"/><Relationship Id="rId19" Type="http://schemas.openxmlformats.org/officeDocument/2006/relationships/slide" Target="slides/slide18.xml"/><Relationship Id="rId63" Type="http://schemas.openxmlformats.org/officeDocument/2006/relationships/slide" Target="slides/slide62.xml"/><Relationship Id="rId64" Type="http://schemas.openxmlformats.org/officeDocument/2006/relationships/slide" Target="slides/slide63.xml"/><Relationship Id="rId65" Type="http://schemas.openxmlformats.org/officeDocument/2006/relationships/slide" Target="slides/slide64.xml"/><Relationship Id="rId66" Type="http://schemas.openxmlformats.org/officeDocument/2006/relationships/slide" Target="slides/slide65.xml"/><Relationship Id="rId67" Type="http://schemas.openxmlformats.org/officeDocument/2006/relationships/slide" Target="slides/slide66.xml"/><Relationship Id="rId68" Type="http://schemas.openxmlformats.org/officeDocument/2006/relationships/slide" Target="slides/slide67.xml"/><Relationship Id="rId69" Type="http://schemas.openxmlformats.org/officeDocument/2006/relationships/slide" Target="slides/slide68.xml"/><Relationship Id="rId50" Type="http://schemas.openxmlformats.org/officeDocument/2006/relationships/slide" Target="slides/slide49.xml"/><Relationship Id="rId51" Type="http://schemas.openxmlformats.org/officeDocument/2006/relationships/slide" Target="slides/slide50.xml"/><Relationship Id="rId52" Type="http://schemas.openxmlformats.org/officeDocument/2006/relationships/slide" Target="slides/slide51.xml"/><Relationship Id="rId53" Type="http://schemas.openxmlformats.org/officeDocument/2006/relationships/slide" Target="slides/slide52.xml"/><Relationship Id="rId54" Type="http://schemas.openxmlformats.org/officeDocument/2006/relationships/slide" Target="slides/slide53.xml"/><Relationship Id="rId55" Type="http://schemas.openxmlformats.org/officeDocument/2006/relationships/slide" Target="slides/slide54.xml"/><Relationship Id="rId56" Type="http://schemas.openxmlformats.org/officeDocument/2006/relationships/slide" Target="slides/slide55.xml"/><Relationship Id="rId57" Type="http://schemas.openxmlformats.org/officeDocument/2006/relationships/slide" Target="slides/slide56.xml"/><Relationship Id="rId58" Type="http://schemas.openxmlformats.org/officeDocument/2006/relationships/slide" Target="slides/slide57.xml"/><Relationship Id="rId59" Type="http://schemas.openxmlformats.org/officeDocument/2006/relationships/slide" Target="slides/slide58.xml"/><Relationship Id="rId40" Type="http://schemas.openxmlformats.org/officeDocument/2006/relationships/slide" Target="slides/slide39.xml"/><Relationship Id="rId41" Type="http://schemas.openxmlformats.org/officeDocument/2006/relationships/slide" Target="slides/slide40.xml"/><Relationship Id="rId42" Type="http://schemas.openxmlformats.org/officeDocument/2006/relationships/slide" Target="slides/slide41.xml"/><Relationship Id="rId43" Type="http://schemas.openxmlformats.org/officeDocument/2006/relationships/slide" Target="slides/slide42.xml"/><Relationship Id="rId44" Type="http://schemas.openxmlformats.org/officeDocument/2006/relationships/slide" Target="slides/slide43.xml"/><Relationship Id="rId45" Type="http://schemas.openxmlformats.org/officeDocument/2006/relationships/slide" Target="slides/slide44.xml"/><Relationship Id="rId46" Type="http://schemas.openxmlformats.org/officeDocument/2006/relationships/slide" Target="slides/slide45.xml"/><Relationship Id="rId47" Type="http://schemas.openxmlformats.org/officeDocument/2006/relationships/slide" Target="slides/slide46.xml"/><Relationship Id="rId48" Type="http://schemas.openxmlformats.org/officeDocument/2006/relationships/slide" Target="slides/slide47.xml"/><Relationship Id="rId49" Type="http://schemas.openxmlformats.org/officeDocument/2006/relationships/slide" Target="slides/slide48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30" Type="http://schemas.openxmlformats.org/officeDocument/2006/relationships/slide" Target="slides/slide29.xml"/><Relationship Id="rId31" Type="http://schemas.openxmlformats.org/officeDocument/2006/relationships/slide" Target="slides/slide30.xml"/><Relationship Id="rId32" Type="http://schemas.openxmlformats.org/officeDocument/2006/relationships/slide" Target="slides/slide31.xml"/><Relationship Id="rId33" Type="http://schemas.openxmlformats.org/officeDocument/2006/relationships/slide" Target="slides/slide32.xml"/><Relationship Id="rId34" Type="http://schemas.openxmlformats.org/officeDocument/2006/relationships/slide" Target="slides/slide33.xml"/><Relationship Id="rId35" Type="http://schemas.openxmlformats.org/officeDocument/2006/relationships/slide" Target="slides/slide34.xml"/><Relationship Id="rId36" Type="http://schemas.openxmlformats.org/officeDocument/2006/relationships/slide" Target="slides/slide35.xml"/><Relationship Id="rId37" Type="http://schemas.openxmlformats.org/officeDocument/2006/relationships/slide" Target="slides/slide36.xml"/><Relationship Id="rId38" Type="http://schemas.openxmlformats.org/officeDocument/2006/relationships/slide" Target="slides/slide37.xml"/><Relationship Id="rId39" Type="http://schemas.openxmlformats.org/officeDocument/2006/relationships/slide" Target="slides/slide38.xml"/><Relationship Id="rId80" Type="http://schemas.openxmlformats.org/officeDocument/2006/relationships/presProps" Target="presProps.xml"/><Relationship Id="rId81" Type="http://schemas.openxmlformats.org/officeDocument/2006/relationships/viewProps" Target="viewProps.xml"/><Relationship Id="rId82" Type="http://schemas.openxmlformats.org/officeDocument/2006/relationships/theme" Target="theme/theme1.xml"/><Relationship Id="rId83" Type="http://schemas.openxmlformats.org/officeDocument/2006/relationships/tableStyles" Target="tableStyles.xml"/><Relationship Id="rId84" Type="http://schemas.microsoft.com/office/2015/10/relationships/revisionInfo" Target="revisionInfo.xml"/><Relationship Id="rId70" Type="http://schemas.openxmlformats.org/officeDocument/2006/relationships/slide" Target="slides/slide69.xml"/><Relationship Id="rId71" Type="http://schemas.openxmlformats.org/officeDocument/2006/relationships/slide" Target="slides/slide70.xml"/><Relationship Id="rId72" Type="http://schemas.openxmlformats.org/officeDocument/2006/relationships/slide" Target="slides/slide71.xml"/><Relationship Id="rId20" Type="http://schemas.openxmlformats.org/officeDocument/2006/relationships/slide" Target="slides/slide19.xml"/><Relationship Id="rId21" Type="http://schemas.openxmlformats.org/officeDocument/2006/relationships/slide" Target="slides/slide20.xml"/><Relationship Id="rId22" Type="http://schemas.openxmlformats.org/officeDocument/2006/relationships/slide" Target="slides/slide21.xml"/><Relationship Id="rId23" Type="http://schemas.openxmlformats.org/officeDocument/2006/relationships/slide" Target="slides/slide22.xml"/><Relationship Id="rId24" Type="http://schemas.openxmlformats.org/officeDocument/2006/relationships/slide" Target="slides/slide23.xml"/><Relationship Id="rId25" Type="http://schemas.openxmlformats.org/officeDocument/2006/relationships/slide" Target="slides/slide24.xml"/><Relationship Id="rId26" Type="http://schemas.openxmlformats.org/officeDocument/2006/relationships/slide" Target="slides/slide25.xml"/><Relationship Id="rId27" Type="http://schemas.openxmlformats.org/officeDocument/2006/relationships/slide" Target="slides/slide26.xml"/><Relationship Id="rId28" Type="http://schemas.openxmlformats.org/officeDocument/2006/relationships/slide" Target="slides/slide27.xml"/><Relationship Id="rId29" Type="http://schemas.openxmlformats.org/officeDocument/2006/relationships/slide" Target="slides/slide28.xml"/><Relationship Id="rId73" Type="http://schemas.openxmlformats.org/officeDocument/2006/relationships/slide" Target="slides/slide72.xml"/><Relationship Id="rId74" Type="http://schemas.openxmlformats.org/officeDocument/2006/relationships/slide" Target="slides/slide73.xml"/><Relationship Id="rId75" Type="http://schemas.openxmlformats.org/officeDocument/2006/relationships/slide" Target="slides/slide74.xml"/><Relationship Id="rId76" Type="http://schemas.openxmlformats.org/officeDocument/2006/relationships/slide" Target="slides/slide75.xml"/><Relationship Id="rId77" Type="http://schemas.openxmlformats.org/officeDocument/2006/relationships/notesMaster" Target="notesMasters/notesMaster1.xml"/><Relationship Id="rId78" Type="http://schemas.openxmlformats.org/officeDocument/2006/relationships/handoutMaster" Target="handoutMasters/handoutMaster1.xml"/><Relationship Id="rId79" Type="http://schemas.openxmlformats.org/officeDocument/2006/relationships/tags" Target="tags/tag1.xml"/><Relationship Id="rId60" Type="http://schemas.openxmlformats.org/officeDocument/2006/relationships/slide" Target="slides/slide59.xml"/><Relationship Id="rId61" Type="http://schemas.openxmlformats.org/officeDocument/2006/relationships/slide" Target="slides/slide60.xml"/><Relationship Id="rId62" Type="http://schemas.openxmlformats.org/officeDocument/2006/relationships/slide" Target="slides/slide61.xml"/><Relationship Id="rId10" Type="http://schemas.openxmlformats.org/officeDocument/2006/relationships/slide" Target="slides/slide9.xml"/><Relationship Id="rId11" Type="http://schemas.openxmlformats.org/officeDocument/2006/relationships/slide" Target="slides/slide10.xml"/><Relationship Id="rId12" Type="http://schemas.openxmlformats.org/officeDocument/2006/relationships/slide" Target="slides/slide1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265569F-E36D-4CF5-8118-842E5C8D9BCC}" type="datetimeFigureOut">
              <a:rPr lang="en-US" smtClean="0"/>
              <a:t>4/28/18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829967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829967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4BF8B1-4944-45DB-875A-D3975106440D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07066336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BA1B5163-2C09-2B42-A149-50C06A629081}" type="datetimeFigureOut">
              <a:rPr lang="en-US" smtClean="0"/>
              <a:t>4/28/18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04900" y="696913"/>
            <a:ext cx="4648200" cy="34861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15790"/>
            <a:ext cx="5486400" cy="418338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829967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829967"/>
            <a:ext cx="2971800" cy="46482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36A9E65-48DF-6846-A785-BBB24D86338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0481134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.xml"/></Relationships>
</file>

<file path=ppt/notesSlides/_rels/notesSlide1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2.xml"/></Relationships>
</file>

<file path=ppt/notesSlides/_rels/notesSlide1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5.xml"/></Relationships>
</file>

<file path=ppt/notesSlides/_rels/notesSlide1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8.xml"/></Relationships>
</file>

<file path=ppt/notesSlides/_rels/notesSlide1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7.xml"/></Relationships>
</file>

<file path=ppt/notesSlides/_rels/notesSlide1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8.xml"/></Relationships>
</file>

<file path=ppt/notesSlides/_rels/notesSlide1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59.xml"/></Relationships>
</file>

<file path=ppt/notesSlides/_rels/notesSlide1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0.xml"/></Relationships>
</file>

<file path=ppt/notesSlides/_rels/notesSlide1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1.xml"/></Relationships>
</file>

<file path=ppt/notesSlides/_rels/notesSlide1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2.xml"/></Relationships>
</file>

<file path=ppt/notesSlides/_rels/notesSlide1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3.xm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.xml"/></Relationships>
</file>

<file path=ppt/notesSlides/_rels/notesSlide20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67.xml"/></Relationships>
</file>

<file path=ppt/notesSlides/_rels/notesSlide2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0.xml"/></Relationships>
</file>

<file path=ppt/notesSlides/_rels/notesSlide2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1.xml"/></Relationships>
</file>

<file path=ppt/notesSlides/_rels/notesSlide2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5.xml"/></Relationships>
</file>

<file path=ppt/notesSlides/_rels/notesSlide3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7.xml"/></Relationships>
</file>

<file path=ppt/notesSlides/_rels/notesSlide4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5.xml"/></Relationships>
</file>

<file path=ppt/notesSlides/_rels/notesSlide5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6.xml"/></Relationships>
</file>

<file path=ppt/notesSlides/_rels/notesSlide6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3.xml"/></Relationships>
</file>

<file path=ppt/notesSlides/_rels/notesSlide7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4.xml"/></Relationships>
</file>

<file path=ppt/notesSlides/_rels/notesSlide8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27.xml"/></Relationships>
</file>

<file path=ppt/notesSlides/_rels/notesSlide9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3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6A9E65-48DF-6846-A785-BBB24D863382}" type="slidenum">
              <a:rPr lang="en-US" smtClean="0"/>
              <a:t>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25064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6A9E65-48DF-6846-A785-BBB24D863382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90449222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6A9E65-48DF-6846-A785-BBB24D863382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1678217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An online version (slightly</a:t>
            </a:r>
            <a:r>
              <a:rPr lang="en-US" baseline="0" dirty="0"/>
              <a:t> different) can also be found at http://</a:t>
            </a:r>
            <a:r>
              <a:rPr lang="en-US" baseline="0" dirty="0" err="1"/>
              <a:t>stateofobesity.org</a:t>
            </a:r>
            <a:r>
              <a:rPr lang="en-US" baseline="0" dirty="0"/>
              <a:t>/adult-obesity/ 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AD881A71-1E8A-43E8-B5C2-524F1D0E2AC7}" type="slidenum">
              <a:rPr lang="en-US" smtClean="0"/>
              <a:pPr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69503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29057" indent="-280406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2162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57027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18927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46757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1622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36487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1352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7CB84F79-70F1-184E-88E7-7654A82EF614}" type="slidenum">
              <a:rPr lang="en-US" sz="1200">
                <a:solidFill>
                  <a:srgbClr val="000000"/>
                </a:solidFill>
              </a:rPr>
              <a:pPr/>
              <a:t>57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6144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144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3854304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29057" indent="-280406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2162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57027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18927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46757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1622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36487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1352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B8E2F22D-0113-1644-AD87-3BA4C20D61E5}" type="slidenum">
              <a:rPr lang="en-US" sz="1200">
                <a:solidFill>
                  <a:srgbClr val="000000"/>
                </a:solidFill>
              </a:rPr>
              <a:pPr/>
              <a:t>58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6246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246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47589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29057" indent="-280406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2162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57027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18927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46757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1622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36487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1352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23C2D8C6-1A2C-204C-ABDF-D891CB29687F}" type="slidenum">
              <a:rPr lang="en-US" sz="1200">
                <a:solidFill>
                  <a:srgbClr val="000000"/>
                </a:solidFill>
              </a:rPr>
              <a:pPr/>
              <a:t>59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634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34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3713780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4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29057" indent="-280406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2162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57027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18927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46757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1622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36487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1352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44A2ED1B-6D84-8A4B-983B-F53CB9A1170D}" type="slidenum">
              <a:rPr lang="en-US" sz="1200">
                <a:solidFill>
                  <a:srgbClr val="000000"/>
                </a:solidFill>
              </a:rPr>
              <a:pPr/>
              <a:t>60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64515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4516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08280418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29057" indent="-280406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2162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57027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18927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46757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1622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36487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1352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592F4065-5B57-5344-9072-8D1475089C54}" type="slidenum">
              <a:rPr lang="en-US" sz="1200">
                <a:solidFill>
                  <a:srgbClr val="000000"/>
                </a:solidFill>
              </a:rPr>
              <a:pPr/>
              <a:t>61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6553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554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03206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29057" indent="-280406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2162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57027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18927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46757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1622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36487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1352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CA25E501-61E0-1B4B-A146-5385CF72388E}" type="slidenum">
              <a:rPr lang="en-US" sz="1200">
                <a:solidFill>
                  <a:srgbClr val="000000"/>
                </a:solidFill>
              </a:rPr>
              <a:pPr/>
              <a:t>62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665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65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6620327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6" name="Rectangle 7"/>
          <p:cNvSpPr>
            <a:spLocks noGrp="1" noChangeArrowheads="1"/>
          </p:cNvSpPr>
          <p:nvPr>
            <p:ph type="sldNum" sz="quarter" idx="5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29057" indent="-280406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2162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570276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18927" indent="-224325" defTabSz="909763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46757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16227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36487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13528" indent="-224325" defTabSz="909763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fld id="{80F4DE2C-28FE-5E43-9BDB-B95F1E748C0E}" type="slidenum">
              <a:rPr lang="en-US" sz="1200">
                <a:solidFill>
                  <a:srgbClr val="000000"/>
                </a:solidFill>
              </a:rPr>
              <a:pPr/>
              <a:t>63</a:t>
            </a:fld>
            <a:endParaRPr lang="en-US" sz="1200">
              <a:solidFill>
                <a:srgbClr val="000000"/>
              </a:solidFill>
            </a:endParaRPr>
          </a:p>
        </p:txBody>
      </p:sp>
      <p:sp>
        <p:nvSpPr>
          <p:cNvPr id="675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xfrm>
            <a:off x="1143000" y="685800"/>
            <a:ext cx="4572000" cy="3429000"/>
          </a:xfrm>
          <a:ln/>
        </p:spPr>
      </p:sp>
      <p:sp>
        <p:nvSpPr>
          <p:cNvPr id="675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FAA26D3D-D897-4be2-8F04-BA451C77F1D7}">
              <ma14:placeholderFlag xmlns:ma14="http://schemas.microsoft.com/office/mac/drawingml/2011/main" val="1"/>
            </a:ex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endParaRPr lang="en-US">
              <a:latin typeface="Times New Roman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2590220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A1F48E1-058B-4963-8D55-C60E043110E3}" type="slidenum">
              <a:rPr lang="en-US" smtClean="0"/>
              <a:pPr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7491890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A1F48E1-058B-4963-8D55-C60E043110E3}" type="slidenum">
              <a:rPr lang="en-US" smtClean="0"/>
              <a:pPr/>
              <a:t>67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431166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6A9E65-48DF-6846-A785-BBB24D863382}" type="slidenum">
              <a:rPr lang="en-US" smtClean="0"/>
              <a:t>70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185205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6A9E65-48DF-6846-A785-BBB24D863382}" type="slidenum">
              <a:rPr lang="en-US" smtClean="0"/>
              <a:t>71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05264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6A9E65-48DF-6846-A785-BBB24D863382}" type="slidenum">
              <a:rPr lang="en-US" smtClean="0"/>
              <a:t>75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802643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A1F48E1-058B-4963-8D55-C60E043110E3}" type="slidenum">
              <a:rPr lang="en-US" smtClean="0"/>
              <a:pPr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26832315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A1F48E1-058B-4963-8D55-C60E043110E3}" type="slidenum">
              <a:rPr lang="en-US" smtClean="0">
                <a:solidFill>
                  <a:prstClr val="black"/>
                </a:solidFill>
              </a:rPr>
              <a:pPr/>
              <a:t>15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265959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A1F48E1-058B-4963-8D55-C60E043110E3}" type="slidenum">
              <a:rPr lang="en-US" smtClean="0">
                <a:solidFill>
                  <a:prstClr val="black"/>
                </a:solidFill>
              </a:rPr>
              <a:pPr/>
              <a:t>16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706634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A1F48E1-058B-4963-8D55-C60E043110E3}" type="slidenum">
              <a:rPr lang="en-US" smtClean="0"/>
              <a:pPr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22124250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42767DD-3043-43C0-8F7B-926248449BDE}" type="slidenum">
              <a:rPr lang="en-US" smtClean="0"/>
              <a:pPr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474846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idx="10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5A1F48E1-058B-4963-8D55-C60E043110E3}" type="slidenum">
              <a:rPr lang="en-US" smtClean="0"/>
              <a:pPr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864218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6A9E65-48DF-6846-A785-BBB24D863382}" type="slidenum">
              <a:rPr lang="en-US" smtClean="0"/>
              <a:t>31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05983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Relationship Id="rId2" Type="http://schemas.openxmlformats.org/officeDocument/2006/relationships/image" Target="../media/image1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747938"/>
            <a:ext cx="7772400" cy="1470025"/>
          </a:xfrm>
        </p:spPr>
        <p:txBody>
          <a:bodyPr/>
          <a:lstStyle>
            <a:lvl1pPr>
              <a:defRPr b="1">
                <a:solidFill>
                  <a:srgbClr val="000099"/>
                </a:solidFill>
              </a:defRPr>
            </a:lvl1pPr>
          </a:lstStyle>
          <a:p>
            <a:r>
              <a:rPr lang="en-US" dirty="0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396616"/>
            <a:ext cx="6400800" cy="1752600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>
                <a:solidFill>
                  <a:srgbClr val="0066FF"/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dirty="0"/>
              <a:t>Click to edit Master subtitle style</a:t>
            </a:r>
          </a:p>
        </p:txBody>
      </p:sp>
      <p:pic>
        <p:nvPicPr>
          <p:cNvPr id="7" name="Picture 6"/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152399" y="142875"/>
            <a:ext cx="2549525" cy="1397000"/>
          </a:xfrm>
          <a:prstGeom prst="rect">
            <a:avLst/>
          </a:prstGeom>
        </p:spPr>
      </p:pic>
      <p:sp>
        <p:nvSpPr>
          <p:cNvPr id="10" name="Text Placeholder 9"/>
          <p:cNvSpPr>
            <a:spLocks noGrp="1"/>
          </p:cNvSpPr>
          <p:nvPr>
            <p:ph type="body" sz="quarter" idx="10"/>
          </p:nvPr>
        </p:nvSpPr>
        <p:spPr>
          <a:xfrm>
            <a:off x="1371600" y="5314396"/>
            <a:ext cx="6400800" cy="1025525"/>
          </a:xfrm>
        </p:spPr>
        <p:txBody>
          <a:bodyPr/>
          <a:lstStyle>
            <a:lvl1pPr marL="0" indent="0" algn="ctr">
              <a:spcBef>
                <a:spcPts val="0"/>
              </a:spcBef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lumMod val="50000"/>
                    <a:lumOff val="50000"/>
                  </a:schemeClr>
                </a:solidFill>
              </a:defRPr>
            </a:lvl5pPr>
          </a:lstStyle>
          <a:p>
            <a:pPr lvl="0"/>
            <a:r>
              <a:rPr lang="en-US" dirty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239058600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C9CF0E4-7758-C042-9B7C-3A00CC31B17D}" type="datetimeFigureOut">
              <a:rPr lang="en-US" smtClean="0"/>
              <a:t>4/28/18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7632D8C7-365E-8044-99A1-42C06029E7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3365239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C9CF0E4-7758-C042-9B7C-3A00CC31B17D}" type="datetimeFigureOut">
              <a:rPr lang="en-US" smtClean="0"/>
              <a:t>4/28/18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7632D8C7-365E-8044-99A1-42C06029E7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1209763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D4B648FE-2D5A-45AB-95EB-9243473478A6}" type="datetimeFigureOut">
              <a:rPr lang="en-US" smtClean="0"/>
              <a:pPr/>
              <a:t>4/28/18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308E9D69-0360-4691-8F93-E287426D2282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215285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904304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C9CF0E4-7758-C042-9B7C-3A00CC31B17D}" type="datetimeFigureOut">
              <a:rPr lang="en-US" smtClean="0"/>
              <a:t>4/28/18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7632D8C7-365E-8044-99A1-42C06029E7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7718279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C9CF0E4-7758-C042-9B7C-3A00CC31B17D}" type="datetimeFigureOut">
              <a:rPr lang="en-US" smtClean="0"/>
              <a:t>4/28/18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7632D8C7-365E-8044-99A1-42C06029E7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251074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C9CF0E4-7758-C042-9B7C-3A00CC31B17D}" type="datetimeFigureOut">
              <a:rPr lang="en-US" smtClean="0"/>
              <a:t>4/28/18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7632D8C7-365E-8044-99A1-42C06029E7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03391477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34731627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1369080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C9CF0E4-7758-C042-9B7C-3A00CC31B17D}" type="datetimeFigureOut">
              <a:rPr lang="en-US" smtClean="0"/>
              <a:t>4/28/18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7632D8C7-365E-8044-99A1-42C06029E7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981431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EC9CF0E4-7758-C042-9B7C-3A00CC31B17D}" type="datetimeFigureOut">
              <a:rPr lang="en-US" smtClean="0"/>
              <a:t>4/28/18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/>
          <a:lstStyle/>
          <a:p>
            <a:fld id="{7632D8C7-365E-8044-99A1-42C06029E737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6778218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333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330200" y="1308100"/>
            <a:ext cx="8572500" cy="53086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7" name="Rectangle 6"/>
          <p:cNvSpPr/>
          <p:nvPr userDrawn="1"/>
        </p:nvSpPr>
        <p:spPr>
          <a:xfrm>
            <a:off x="0" y="0"/>
            <a:ext cx="9144000" cy="6858000"/>
          </a:xfrm>
          <a:prstGeom prst="rect">
            <a:avLst/>
          </a:prstGeom>
          <a:noFill/>
          <a:ln w="76200" cmpd="sng">
            <a:solidFill>
              <a:srgbClr val="000099"/>
            </a:solidFill>
          </a:ln>
          <a:effectLst>
            <a:innerShdw blurRad="63500" dist="50800">
              <a:srgbClr val="000000">
                <a:alpha val="50000"/>
              </a:srgbClr>
            </a:inn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374780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8" r:id="rId12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rgbClr val="000099"/>
          </a:solidFill>
          <a:latin typeface="Century Gothic"/>
          <a:ea typeface="+mj-ea"/>
          <a:cs typeface="Century Gothic"/>
        </a:defRPr>
      </a:lvl1pPr>
    </p:titleStyle>
    <p:bodyStyle>
      <a:lvl1pPr marL="342900" indent="-342900" algn="l" defTabSz="457200" rtl="0" eaLnBrk="1" latinLnBrk="0" hangingPunct="1">
        <a:spcBef>
          <a:spcPts val="1800"/>
        </a:spcBef>
        <a:buFont typeface="Arial"/>
        <a:buChar char="•"/>
        <a:defRPr sz="3200" kern="1200">
          <a:solidFill>
            <a:schemeClr val="tx1"/>
          </a:solidFill>
          <a:latin typeface="Century Gothic"/>
          <a:ea typeface="+mn-ea"/>
          <a:cs typeface="Century Gothic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Century Gothic"/>
          <a:ea typeface="+mn-ea"/>
          <a:cs typeface="Century Gothic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Century Gothic"/>
          <a:ea typeface="+mn-ea"/>
          <a:cs typeface="Century Gothic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Century Gothic"/>
          <a:ea typeface="+mn-ea"/>
          <a:cs typeface="Century Gothic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Century Gothic"/>
          <a:ea typeface="+mn-ea"/>
          <a:cs typeface="Century Gothic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Relationship Id="rId2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4.png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6.tiff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4" Type="http://schemas.openxmlformats.org/officeDocument/2006/relationships/image" Target="../media/image9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7.png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tags" Target="../tags/tag2.xml"/><Relationship Id="rId2" Type="http://schemas.openxmlformats.org/officeDocument/2006/relationships/slideLayout" Target="../slideLayouts/slideLayout7.xml"/><Relationship Id="rId3" Type="http://schemas.openxmlformats.org/officeDocument/2006/relationships/notesSlide" Target="../notesSlides/notesSlide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tags" Target="../tags/tag3.xml"/><Relationship Id="rId2" Type="http://schemas.openxmlformats.org/officeDocument/2006/relationships/slideLayout" Target="../slideLayouts/slideLayout7.xml"/><Relationship Id="rId3" Type="http://schemas.openxmlformats.org/officeDocument/2006/relationships/notesSlide" Target="../notesSlides/notesSlide5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tags" Target="../tags/tag4.xml"/><Relationship Id="rId2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tags" Target="../tags/tag5.xml"/><Relationship Id="rId2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tags" Target="../tags/tag6.xml"/><Relationship Id="rId2" Type="http://schemas.openxmlformats.org/officeDocument/2006/relationships/slideLayout" Target="../slideLayouts/slideLayout7.xml"/><Relationship Id="rId3" Type="http://schemas.openxmlformats.org/officeDocument/2006/relationships/image" Target="../media/image10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11.png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Relationship Id="rId2" Type="http://schemas.openxmlformats.org/officeDocument/2006/relationships/image" Target="../media/image11.png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tags" Target="../tags/tag7.xml"/><Relationship Id="rId2" Type="http://schemas.openxmlformats.org/officeDocument/2006/relationships/slideLayout" Target="../slideLayouts/slideLayout7.xml"/><Relationship Id="rId3" Type="http://schemas.openxmlformats.org/officeDocument/2006/relationships/notesSlide" Target="../notesSlides/notesSlide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7.xml"/><Relationship Id="rId4" Type="http://schemas.openxmlformats.org/officeDocument/2006/relationships/image" Target="../media/image9.png"/><Relationship Id="rId5" Type="http://schemas.openxmlformats.org/officeDocument/2006/relationships/image" Target="../media/image57.png"/><Relationship Id="rId6" Type="http://schemas.openxmlformats.org/officeDocument/2006/relationships/image" Target="../media/image58.png"/><Relationship Id="rId7" Type="http://schemas.openxmlformats.org/officeDocument/2006/relationships/image" Target="../media/image59.png"/><Relationship Id="rId1" Type="http://schemas.openxmlformats.org/officeDocument/2006/relationships/tags" Target="../tags/tag8.xml"/><Relationship Id="rId2" Type="http://schemas.openxmlformats.org/officeDocument/2006/relationships/slideLayout" Target="../slideLayouts/slideLayout7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8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4" Type="http://schemas.openxmlformats.org/officeDocument/2006/relationships/image" Target="../media/image14.png"/><Relationship Id="rId5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png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9.xml"/><Relationship Id="rId3" Type="http://schemas.openxmlformats.org/officeDocument/2006/relationships/image" Target="../media/image16.pn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0.xml"/><Relationship Id="rId3" Type="http://schemas.openxmlformats.org/officeDocument/2006/relationships/image" Target="../media/image17.png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.xml"/><Relationship Id="rId4" Type="http://schemas.openxmlformats.org/officeDocument/2006/relationships/image" Target="../media/image18.png"/><Relationship Id="rId5" Type="http://schemas.openxmlformats.org/officeDocument/2006/relationships/image" Target="../media/image19.png"/><Relationship Id="rId1" Type="http://schemas.microsoft.com/office/2007/relationships/media" Target="../media/media1.m4a"/><Relationship Id="rId2" Type="http://schemas.openxmlformats.org/officeDocument/2006/relationships/audio" Target="../media/media1.m4a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12.png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youtube.com/watch?v=jbkSRLYSojo" TargetMode="External"/><Relationship Id="rId4" Type="http://schemas.openxmlformats.org/officeDocument/2006/relationships/hyperlink" Target="https://www.gapminder.org/tools/#_chart-type=bubbles" TargetMode="External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1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pewresearch.org/next-america/#Two-Dramas-in-Slow-Motion" TargetMode="External"/><Relationship Id="rId3" Type="http://schemas.openxmlformats.org/officeDocument/2006/relationships/image" Target="../media/image20.gif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4" Type="http://schemas.openxmlformats.org/officeDocument/2006/relationships/hyperlink" Target="https://psu.instructure.com/courses/1844486/files/82746955?module_item_id=22519477" TargetMode="External"/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1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2.xml"/><Relationship Id="rId3" Type="http://schemas.openxmlformats.org/officeDocument/2006/relationships/image" Target="../media/image23.jpe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2.png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image" Target="../media/image3.png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3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4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5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audio" Target="../media/audio1.bin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6.xml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7.xml"/></Relationships>
</file>

<file path=ppt/slides/_rels/slide6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8.xml"/></Relationships>
</file>

<file path=ppt/slides/_rels/slide6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19.xml"/></Relationships>
</file>

<file path=ppt/slides/_rels/slide6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24.png"/><Relationship Id="rId3" Type="http://schemas.openxmlformats.org/officeDocument/2006/relationships/hyperlink" Target="http://stateofobesity.org/adult-obesity/" TargetMode="Externa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personal.psu.edu/klm47/visualization.htm" TargetMode="External"/></Relationships>
</file>

<file path=ppt/slides/_rels/slide6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0.xml"/></Relationships>
</file>

<file path=ppt/slides/_rels/slide6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audio" Target="../media/audio1.bin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3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4" Type="http://schemas.openxmlformats.org/officeDocument/2006/relationships/image" Target="../media/image26.png"/><Relationship Id="rId5" Type="http://schemas.openxmlformats.org/officeDocument/2006/relationships/image" Target="../media/image27.png"/><Relationship Id="rId6" Type="http://schemas.openxmlformats.org/officeDocument/2006/relationships/image" Target="../media/image28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1.xml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4" Type="http://schemas.openxmlformats.org/officeDocument/2006/relationships/image" Target="../media/image30.png"/><Relationship Id="rId5" Type="http://schemas.openxmlformats.org/officeDocument/2006/relationships/image" Target="../media/image31.png"/><Relationship Id="rId6" Type="http://schemas.openxmlformats.org/officeDocument/2006/relationships/image" Target="../media/image32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2.xml"/></Relationships>
</file>

<file path=ppt/slides/_rels/slide7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image" Target="../media/image33.png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maa.org/sites/default/files/pdf/CUPM/pdf/CUPMguide_print.pdf" TargetMode="External"/><Relationship Id="rId4" Type="http://schemas.openxmlformats.org/officeDocument/2006/relationships/hyperlink" Target="http://journals.sagepub.com/stoken/rbtfl/qRepm3XEIkN0M/full" TargetMode="External"/><Relationship Id="rId5" Type="http://schemas.openxmlformats.org/officeDocument/2006/relationships/hyperlink" Target="http://www.amstat.org/asa/files/pdfs/EDU-guidelines2014-11-15.pdf" TargetMode="External"/><Relationship Id="rId6" Type="http://schemas.openxmlformats.org/officeDocument/2006/relationships/hyperlink" Target="https://www.amstat.org/asa/files/pdfs/EDU-DataScienceGuidelines.pdf" TargetMode="External"/><Relationship Id="rId7" Type="http://schemas.openxmlformats.org/officeDocument/2006/relationships/hyperlink" Target="http://www.amstat.org/asa/files/pdfs/EDU-SET.pdf" TargetMode="External"/><Relationship Id="rId1" Type="http://schemas.openxmlformats.org/officeDocument/2006/relationships/slideLayout" Target="../slideLayouts/slideLayout2.xml"/><Relationship Id="rId2" Type="http://schemas.openxmlformats.org/officeDocument/2006/relationships/audio" Target="../media/audio1.bin"/></Relationships>
</file>

<file path=ppt/slides/_rels/slide7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hyperlink" Target="mailto:klm47@psu.edu" TargetMode="External"/><Relationship Id="rId4" Type="http://schemas.openxmlformats.org/officeDocument/2006/relationships/image" Target="../media/image34.png"/><Relationship Id="rId1" Type="http://schemas.openxmlformats.org/officeDocument/2006/relationships/slideLayout" Target="../slideLayouts/slideLayout2.xml"/><Relationship Id="rId2" Type="http://schemas.openxmlformats.org/officeDocument/2006/relationships/notesSlide" Target="../notesSlides/notesSlide23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Relationship Id="rId2" Type="http://schemas.openxmlformats.org/officeDocument/2006/relationships/hyperlink" Target="http://www.amstat.org/asa/files/pdfs/GAISE/GaiseCollege_Full.pdf" TargetMode="Externa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0" y="1384712"/>
            <a:ext cx="9017876" cy="1857336"/>
          </a:xfrm>
        </p:spPr>
        <p:txBody>
          <a:bodyPr>
            <a:noAutofit/>
          </a:bodyPr>
          <a:lstStyle/>
          <a:p>
            <a:r>
              <a:rPr lang="en-US" sz="4000" dirty="0"/>
              <a:t>The Future of the Intro Stats Course: </a:t>
            </a:r>
            <a:r>
              <a:rPr lang="en-US" sz="3600" dirty="0"/>
              <a:t>Fewer Prerequisites, Greater Success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91745" y="3464469"/>
            <a:ext cx="6400800" cy="2511289"/>
          </a:xfrm>
        </p:spPr>
        <p:txBody>
          <a:bodyPr>
            <a:normAutofit/>
          </a:bodyPr>
          <a:lstStyle/>
          <a:p>
            <a:r>
              <a:rPr lang="en-US" dirty="0"/>
              <a:t>Kari Lock Morgan</a:t>
            </a:r>
          </a:p>
          <a:p>
            <a:r>
              <a:rPr lang="en-US" sz="2600" dirty="0"/>
              <a:t>Department of Statistics</a:t>
            </a:r>
          </a:p>
          <a:p>
            <a:r>
              <a:rPr lang="en-US" sz="2600" dirty="0"/>
              <a:t>Penn State University</a:t>
            </a:r>
          </a:p>
          <a:p>
            <a:endParaRPr lang="en-US" sz="2600" dirty="0"/>
          </a:p>
          <a:p>
            <a:endParaRPr lang="en-US" dirty="0"/>
          </a:p>
        </p:txBody>
      </p:sp>
      <p:sp>
        <p:nvSpPr>
          <p:cNvPr id="4" name="Subtitle 2"/>
          <p:cNvSpPr txBox="1">
            <a:spLocks/>
          </p:cNvSpPr>
          <p:nvPr/>
        </p:nvSpPr>
        <p:spPr>
          <a:xfrm>
            <a:off x="588458" y="5118938"/>
            <a:ext cx="8207374" cy="1515931"/>
          </a:xfrm>
          <a:prstGeom prst="rect">
            <a:avLst/>
          </a:prstGeom>
        </p:spPr>
        <p:txBody>
          <a:bodyPr vert="horz" lIns="91440" tIns="45720" rIns="91440" bIns="45720" rtlCol="0">
            <a:normAutofit lnSpcReduction="10000"/>
          </a:bodyPr>
          <a:lstStyle>
            <a:lvl1pPr marL="0" indent="0" algn="ctr" defTabSz="457200" rtl="0" eaLnBrk="1" latinLnBrk="0" hangingPunct="1">
              <a:spcBef>
                <a:spcPts val="0"/>
              </a:spcBef>
              <a:buFont typeface="Arial"/>
              <a:buNone/>
              <a:defRPr sz="3200" kern="1200">
                <a:solidFill>
                  <a:srgbClr val="0066FF"/>
                </a:solidFill>
                <a:latin typeface="Century Gothic"/>
                <a:ea typeface="+mn-ea"/>
                <a:cs typeface="Century Gothic"/>
              </a:defRPr>
            </a:lvl1pPr>
            <a:lvl2pPr marL="4572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Century Gothic"/>
                <a:ea typeface="+mn-ea"/>
                <a:cs typeface="Century Gothic"/>
              </a:defRPr>
            </a:lvl2pPr>
            <a:lvl3pPr marL="9144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Century Gothic"/>
                <a:ea typeface="+mn-ea"/>
                <a:cs typeface="Century Gothic"/>
              </a:defRPr>
            </a:lvl3pPr>
            <a:lvl4pPr marL="13716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Century Gothic"/>
                <a:ea typeface="+mn-ea"/>
                <a:cs typeface="Century Gothic"/>
              </a:defRPr>
            </a:lvl4pPr>
            <a:lvl5pPr marL="18288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Century Gothic"/>
                <a:ea typeface="+mn-ea"/>
                <a:cs typeface="Century Gothic"/>
              </a:defRPr>
            </a:lvl5pPr>
            <a:lvl6pPr marL="22860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457200" rtl="0" eaLnBrk="1" latinLnBrk="0" hangingPunct="1">
              <a:spcBef>
                <a:spcPct val="20000"/>
              </a:spcBef>
              <a:buFont typeface="Arial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rgbClr val="7F7F7F"/>
                </a:solidFill>
              </a:rPr>
              <a:t>ORMATYC</a:t>
            </a:r>
          </a:p>
          <a:p>
            <a:r>
              <a:rPr lang="en-US" dirty="0">
                <a:solidFill>
                  <a:srgbClr val="7F7F7F"/>
                </a:solidFill>
              </a:rPr>
              <a:t>Lincoln City, OR</a:t>
            </a:r>
          </a:p>
          <a:p>
            <a:r>
              <a:rPr lang="en-US" dirty="0">
                <a:solidFill>
                  <a:srgbClr val="7F7F7F"/>
                </a:solidFill>
              </a:rPr>
              <a:t>April 28</a:t>
            </a:r>
            <a:r>
              <a:rPr lang="en-US" baseline="30000" dirty="0">
                <a:solidFill>
                  <a:srgbClr val="7F7F7F"/>
                </a:solidFill>
              </a:rPr>
              <a:t>th</a:t>
            </a:r>
            <a:r>
              <a:rPr lang="en-US" dirty="0">
                <a:solidFill>
                  <a:srgbClr val="7F7F7F"/>
                </a:solidFill>
              </a:rPr>
              <a:t>, 2018</a:t>
            </a:r>
          </a:p>
        </p:txBody>
      </p:sp>
    </p:spTree>
    <p:extLst>
      <p:ext uri="{BB962C8B-B14F-4D97-AF65-F5344CB8AC3E}">
        <p14:creationId xmlns:p14="http://schemas.microsoft.com/office/powerpoint/2010/main" val="35911890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Focus on Real Data</a:t>
            </a:r>
          </a:p>
        </p:txBody>
      </p:sp>
      <p:pic>
        <p:nvPicPr>
          <p:cNvPr id="8" name="Picture 7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621507" y="1924370"/>
            <a:ext cx="5217361" cy="3930998"/>
          </a:xfrm>
          <a:prstGeom prst="rect">
            <a:avLst/>
          </a:prstGeom>
        </p:spPr>
      </p:pic>
      <p:sp>
        <p:nvSpPr>
          <p:cNvPr id="6" name="Right Arrow 5"/>
          <p:cNvSpPr/>
          <p:nvPr/>
        </p:nvSpPr>
        <p:spPr>
          <a:xfrm>
            <a:off x="3128212" y="3643221"/>
            <a:ext cx="986589" cy="493295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228601" y="2418348"/>
            <a:ext cx="2899611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/>
              <a:t>Topics of the day:</a:t>
            </a:r>
          </a:p>
          <a:p>
            <a:endParaRPr lang="en-US" dirty="0"/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Two-way tables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Graphical displays for two categorical variables</a:t>
            </a:r>
          </a:p>
          <a:p>
            <a:pPr marL="285750" indent="-285750">
              <a:buFont typeface="Arial" charset="0"/>
              <a:buChar char="•"/>
            </a:pPr>
            <a:r>
              <a:rPr lang="en-US" dirty="0"/>
              <a:t>Difference in proportions</a:t>
            </a:r>
          </a:p>
        </p:txBody>
      </p:sp>
    </p:spTree>
    <p:extLst>
      <p:ext uri="{BB962C8B-B14F-4D97-AF65-F5344CB8AC3E}">
        <p14:creationId xmlns:p14="http://schemas.microsoft.com/office/powerpoint/2010/main" val="1863049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Rely on technology</a:t>
            </a:r>
          </a:p>
        </p:txBody>
      </p:sp>
      <p:sp>
        <p:nvSpPr>
          <p:cNvPr id="6" name="Right Arrow 5"/>
          <p:cNvSpPr/>
          <p:nvPr/>
        </p:nvSpPr>
        <p:spPr>
          <a:xfrm>
            <a:off x="4709784" y="3040333"/>
            <a:ext cx="986589" cy="493295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TextBox 7"/>
          <p:cNvSpPr txBox="1"/>
          <p:nvPr/>
        </p:nvSpPr>
        <p:spPr>
          <a:xfrm>
            <a:off x="5844745" y="1702616"/>
            <a:ext cx="3052119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b="1" dirty="0">
                <a:solidFill>
                  <a:srgbClr val="FF0000"/>
                </a:solidFill>
                <a:latin typeface="Century Gothic" charset="0"/>
                <a:ea typeface="Century Gothic" charset="0"/>
                <a:cs typeface="Century Gothic" charset="0"/>
              </a:rPr>
              <a:t>STATISTICAL SOFTWARE!!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5844744" y="3229335"/>
            <a:ext cx="3052119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Century Gothic" charset="0"/>
                <a:ea typeface="Century Gothic" charset="0"/>
                <a:cs typeface="Century Gothic" charset="0"/>
              </a:rPr>
              <a:t>Larger, real datasets!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1050324"/>
            <a:ext cx="3980646" cy="5333890"/>
          </a:xfrm>
          <a:prstGeom prst="rect">
            <a:avLst/>
          </a:prstGeom>
        </p:spPr>
      </p:pic>
      <p:sp>
        <p:nvSpPr>
          <p:cNvPr id="15" name="TextBox 14"/>
          <p:cNvSpPr txBox="1"/>
          <p:nvPr/>
        </p:nvSpPr>
        <p:spPr>
          <a:xfrm>
            <a:off x="5844744" y="4429666"/>
            <a:ext cx="30521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Century Gothic" charset="0"/>
                <a:ea typeface="Century Gothic" charset="0"/>
                <a:cs typeface="Century Gothic" charset="0"/>
              </a:rPr>
              <a:t>More exciting!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844743" y="5335828"/>
            <a:ext cx="305211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0000"/>
                </a:solidFill>
                <a:latin typeface="Century Gothic" charset="0"/>
                <a:ea typeface="Century Gothic" charset="0"/>
                <a:cs typeface="Century Gothic" charset="0"/>
              </a:rPr>
              <a:t>Interpretation!</a:t>
            </a:r>
          </a:p>
        </p:txBody>
      </p:sp>
    </p:spTree>
    <p:extLst>
      <p:ext uri="{BB962C8B-B14F-4D97-AF65-F5344CB8AC3E}">
        <p14:creationId xmlns:p14="http://schemas.microsoft.com/office/powerpoint/2010/main" val="1581631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3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8" grpId="0"/>
      <p:bldP spid="11" grpId="0"/>
      <p:bldP spid="15" grpId="0"/>
      <p:bldP spid="9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Interpretation and concepts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7848" y="1258612"/>
            <a:ext cx="8813800" cy="4509728"/>
          </a:xfrm>
          <a:prstGeom prst="rect">
            <a:avLst/>
          </a:prstGeom>
        </p:spPr>
      </p:pic>
      <p:sp>
        <p:nvSpPr>
          <p:cNvPr id="11" name="Content Placeholder 2"/>
          <p:cNvSpPr>
            <a:spLocks noGrp="1"/>
          </p:cNvSpPr>
          <p:nvPr>
            <p:ph idx="1"/>
          </p:nvPr>
        </p:nvSpPr>
        <p:spPr>
          <a:xfrm>
            <a:off x="1894305" y="1464084"/>
            <a:ext cx="2785979" cy="785395"/>
          </a:xfrm>
        </p:spPr>
        <p:txBody>
          <a:bodyPr>
            <a:noAutofit/>
          </a:bodyPr>
          <a:lstStyle/>
          <a:p>
            <a:pPr marL="0" indent="0" algn="ctr">
              <a:buNone/>
            </a:pPr>
            <a:r>
              <a:rPr lang="en-US" sz="2400" dirty="0"/>
              <a:t>How do I calculate _________?</a:t>
            </a:r>
          </a:p>
        </p:txBody>
      </p:sp>
      <p:sp>
        <p:nvSpPr>
          <p:cNvPr id="12" name="Content Placeholder 2"/>
          <p:cNvSpPr txBox="1">
            <a:spLocks/>
          </p:cNvSpPr>
          <p:nvPr/>
        </p:nvSpPr>
        <p:spPr>
          <a:xfrm>
            <a:off x="4754450" y="1508406"/>
            <a:ext cx="2584171" cy="785395"/>
          </a:xfrm>
          <a:prstGeom prst="rect">
            <a:avLst/>
          </a:prstGeom>
        </p:spPr>
        <p:txBody>
          <a:bodyPr vert="horz" lIns="91440" tIns="45720" rIns="91440" bIns="45720" rtlCol="0">
            <a:noAutofit/>
          </a:bodyPr>
          <a:lstStyle>
            <a:lvl1pPr marL="342900" indent="-342900" algn="l" defTabSz="457200" rtl="0" eaLnBrk="1" latinLnBrk="0" hangingPunct="1">
              <a:spcBef>
                <a:spcPts val="1800"/>
              </a:spcBef>
              <a:buFont typeface="Arial"/>
              <a:buChar char="•"/>
              <a:defRPr sz="3200" kern="1200">
                <a:solidFill>
                  <a:schemeClr val="tx1"/>
                </a:solidFill>
                <a:latin typeface="Century Gothic"/>
                <a:ea typeface="+mn-ea"/>
                <a:cs typeface="Century Gothic"/>
              </a:defRPr>
            </a:lvl1pPr>
            <a:lvl2pPr marL="742950" indent="-28575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800" kern="1200">
                <a:solidFill>
                  <a:schemeClr val="tx1"/>
                </a:solidFill>
                <a:latin typeface="Century Gothic"/>
                <a:ea typeface="+mn-ea"/>
                <a:cs typeface="Century Gothic"/>
              </a:defRPr>
            </a:lvl2pPr>
            <a:lvl3pPr marL="1143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400" kern="1200">
                <a:solidFill>
                  <a:schemeClr val="tx1"/>
                </a:solidFill>
                <a:latin typeface="Century Gothic"/>
                <a:ea typeface="+mn-ea"/>
                <a:cs typeface="Century Gothic"/>
              </a:defRPr>
            </a:lvl3pPr>
            <a:lvl4pPr marL="1600200" indent="-228600" algn="l" defTabSz="457200" rtl="0" eaLnBrk="1" latinLnBrk="0" hangingPunct="1">
              <a:spcBef>
                <a:spcPct val="20000"/>
              </a:spcBef>
              <a:buFont typeface="Arial"/>
              <a:buChar char="–"/>
              <a:defRPr sz="2000" kern="1200">
                <a:solidFill>
                  <a:schemeClr val="tx1"/>
                </a:solidFill>
                <a:latin typeface="Century Gothic"/>
                <a:ea typeface="+mn-ea"/>
                <a:cs typeface="Century Gothic"/>
              </a:defRPr>
            </a:lvl4pPr>
            <a:lvl5pPr marL="2057400" indent="-228600" algn="l" defTabSz="457200" rtl="0" eaLnBrk="1" latinLnBrk="0" hangingPunct="1">
              <a:spcBef>
                <a:spcPct val="20000"/>
              </a:spcBef>
              <a:buFont typeface="Arial"/>
              <a:buChar char="»"/>
              <a:defRPr sz="2000" kern="1200">
                <a:solidFill>
                  <a:schemeClr val="tx1"/>
                </a:solidFill>
                <a:latin typeface="Century Gothic"/>
                <a:ea typeface="+mn-ea"/>
                <a:cs typeface="Century Gothic"/>
              </a:defRPr>
            </a:lvl5pPr>
            <a:lvl6pPr marL="25146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457200" rtl="0" eaLnBrk="1" latinLnBrk="0" hangingPunct="1">
              <a:spcBef>
                <a:spcPct val="20000"/>
              </a:spcBef>
              <a:buFont typeface="Arial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ctr">
              <a:buFont typeface="Arial"/>
              <a:buNone/>
            </a:pPr>
            <a:r>
              <a:rPr lang="en-US" sz="2400" dirty="0"/>
              <a:t>What does _________ mean?</a:t>
            </a:r>
          </a:p>
        </p:txBody>
      </p:sp>
      <p:sp>
        <p:nvSpPr>
          <p:cNvPr id="13" name="Right Arrow 12"/>
          <p:cNvSpPr/>
          <p:nvPr/>
        </p:nvSpPr>
        <p:spPr>
          <a:xfrm>
            <a:off x="3287295" y="3814011"/>
            <a:ext cx="2271294" cy="794084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57442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Ways to Change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5750" y="1176338"/>
            <a:ext cx="8858250" cy="5308600"/>
          </a:xfrm>
        </p:spPr>
        <p:txBody>
          <a:bodyPr>
            <a:normAutofit lnSpcReduction="10000"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dirty="0"/>
              <a:t>Make everything about real </a:t>
            </a:r>
            <a:r>
              <a:rPr lang="en-US" b="1" dirty="0">
                <a:solidFill>
                  <a:srgbClr val="FF0000"/>
                </a:solidFill>
              </a:rPr>
              <a:t>data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Reduce tedious “by-hand” work and let </a:t>
            </a:r>
            <a:r>
              <a:rPr lang="en-US" b="1" dirty="0">
                <a:solidFill>
                  <a:srgbClr val="FF0000"/>
                </a:solidFill>
              </a:rPr>
              <a:t>technology</a:t>
            </a:r>
            <a:r>
              <a:rPr lang="en-US" dirty="0"/>
              <a:t> do the heavy-lifting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Focus on interpretation and </a:t>
            </a:r>
            <a:r>
              <a:rPr lang="en-US" b="1" dirty="0">
                <a:solidFill>
                  <a:srgbClr val="FF0000"/>
                </a:solidFill>
              </a:rPr>
              <a:t>concepts</a:t>
            </a:r>
            <a:r>
              <a:rPr lang="en-US" dirty="0"/>
              <a:t>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Improve conceptual understanding and reduce reliance on prerequisites with </a:t>
            </a:r>
            <a:r>
              <a:rPr lang="en-US" b="1" dirty="0">
                <a:solidFill>
                  <a:srgbClr val="FF0000"/>
                </a:solidFill>
              </a:rPr>
              <a:t>simulation-based inference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Embrace the power of </a:t>
            </a:r>
            <a:r>
              <a:rPr lang="en-US" b="1" dirty="0">
                <a:solidFill>
                  <a:srgbClr val="FF0000"/>
                </a:solidFill>
              </a:rPr>
              <a:t>data visualization</a:t>
            </a:r>
            <a:r>
              <a:rPr lang="en-US" dirty="0"/>
              <a:t> and multivariable thinking</a:t>
            </a:r>
          </a:p>
          <a:p>
            <a:endParaRPr lang="en-US" dirty="0"/>
          </a:p>
        </p:txBody>
      </p:sp>
      <p:sp>
        <p:nvSpPr>
          <p:cNvPr id="5" name="Rounded Rectangle 4"/>
          <p:cNvSpPr/>
          <p:nvPr/>
        </p:nvSpPr>
        <p:spPr>
          <a:xfrm flipV="1">
            <a:off x="137159" y="3571102"/>
            <a:ext cx="8833846" cy="1495168"/>
          </a:xfrm>
          <a:prstGeom prst="roundRect">
            <a:avLst/>
          </a:prstGeom>
          <a:solidFill>
            <a:srgbClr val="FFFF00">
              <a:alpha val="17000"/>
            </a:srgbClr>
          </a:solidFill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7433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564689" y="1777239"/>
            <a:ext cx="5333659" cy="3703053"/>
          </a:xfrm>
          <a:prstGeom prst="rect">
            <a:avLst/>
          </a:prstGeom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Simulation-Based Inference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5" name="TextBox 4"/>
              <p:cNvSpPr txBox="1"/>
              <p:nvPr/>
            </p:nvSpPr>
            <p:spPr>
              <a:xfrm>
                <a:off x="147721" y="1301216"/>
                <a:ext cx="2803358" cy="2031325"/>
              </a:xfrm>
              <a:prstGeom prst="rect">
                <a:avLst/>
              </a:prstGeom>
              <a:noFill/>
            </p:spPr>
            <p:txBody>
              <a:bodyPr wrap="squar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3200" b="0" i="1" smtClean="0">
                          <a:latin typeface="Cambria Math" charset="0"/>
                        </a:rPr>
                        <m:t>𝑡</m:t>
                      </m:r>
                      <m:r>
                        <a:rPr lang="en-US" sz="3200" b="0" i="1" smtClean="0">
                          <a:latin typeface="Cambria Math" charset="0"/>
                        </a:rPr>
                        <m:t>=</m:t>
                      </m:r>
                      <m:f>
                        <m:fPr>
                          <m:ctrlPr>
                            <a:rPr lang="bg-BG" sz="3200" b="0" i="1" smtClean="0">
                              <a:latin typeface="Cambria Math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3200" i="1">
                                  <a:latin typeface="Cambria Math" charset="0"/>
                                </a:rPr>
                              </m:ctrlPr>
                            </m:sSubPr>
                            <m:e>
                              <m:bar>
                                <m:barPr>
                                  <m:pos m:val="top"/>
                                  <m:ctrlPr>
                                    <a:rPr lang="en-US" sz="3200" i="1">
                                      <a:latin typeface="Cambria Math" charset="0"/>
                                    </a:rPr>
                                  </m:ctrlPr>
                                </m:barPr>
                                <m:e>
                                  <m:r>
                                    <a:rPr lang="en-US" sz="3200" i="1">
                                      <a:latin typeface="Cambria Math" charset="0"/>
                                    </a:rPr>
                                    <m:t>𝑥</m:t>
                                  </m:r>
                                </m:e>
                              </m:bar>
                            </m:e>
                            <m:sub>
                              <m:r>
                                <a:rPr lang="en-US" sz="3200" i="1">
                                  <a:latin typeface="Cambria Math" charset="0"/>
                                </a:rPr>
                                <m:t>1</m:t>
                              </m:r>
                            </m:sub>
                          </m:sSub>
                          <m:r>
                            <a:rPr lang="en-US" sz="3200" i="1">
                              <a:latin typeface="Cambria Math" charset="0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3200" i="1">
                                  <a:latin typeface="Cambria Math" charset="0"/>
                                </a:rPr>
                              </m:ctrlPr>
                            </m:sSubPr>
                            <m:e>
                              <m:bar>
                                <m:barPr>
                                  <m:pos m:val="top"/>
                                  <m:ctrlPr>
                                    <a:rPr lang="en-US" sz="3200" i="1">
                                      <a:latin typeface="Cambria Math" charset="0"/>
                                    </a:rPr>
                                  </m:ctrlPr>
                                </m:barPr>
                                <m:e>
                                  <m:r>
                                    <a:rPr lang="en-US" sz="3200" i="1">
                                      <a:latin typeface="Cambria Math" charset="0"/>
                                    </a:rPr>
                                    <m:t>𝑥</m:t>
                                  </m:r>
                                </m:e>
                              </m:bar>
                            </m:e>
                            <m:sub>
                              <m:r>
                                <a:rPr lang="en-US" sz="3200" i="1">
                                  <a:latin typeface="Cambria Math" charset="0"/>
                                </a:rPr>
                                <m:t>2</m:t>
                              </m:r>
                            </m:sub>
                          </m:sSub>
                        </m:num>
                        <m:den>
                          <m:rad>
                            <m:radPr>
                              <m:degHide m:val="on"/>
                              <m:ctrlPr>
                                <a:rPr lang="bg-BG" sz="3200" b="0" i="1" smtClean="0">
                                  <a:latin typeface="Cambria Math" charset="0"/>
                                </a:rPr>
                              </m:ctrlPr>
                            </m:radPr>
                            <m:deg/>
                            <m:e>
                              <m:f>
                                <m:fPr>
                                  <m:ctrlPr>
                                    <a:rPr lang="bg-BG" sz="3200" b="0" i="1" smtClean="0">
                                      <a:latin typeface="Cambria Math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en-US" sz="3200" b="0" i="1" smtClean="0">
                                          <a:latin typeface="Cambria Math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en-US" sz="3200" b="0" i="1" smtClean="0">
                                          <a:latin typeface="Cambria Math" charset="0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en-US" sz="3200" b="0" i="1" smtClean="0">
                                          <a:latin typeface="Cambria Math" charset="0"/>
                                        </a:rPr>
                                        <m:t>1</m:t>
                                      </m:r>
                                    </m:sub>
                                    <m:sup>
                                      <m:r>
                                        <a:rPr lang="en-US" sz="3200" b="0" i="1" smtClean="0">
                                          <a:latin typeface="Cambria Math" charset="0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en-US" sz="3200" b="0" i="1" smtClean="0">
                                          <a:latin typeface="Cambria Math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3200" b="0" i="1" smtClean="0">
                                          <a:latin typeface="Cambria Math" charset="0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en-US" sz="3200" b="0" i="1" smtClean="0">
                                          <a:latin typeface="Cambria Math" charset="0"/>
                                        </a:rPr>
                                        <m:t>1</m:t>
                                      </m:r>
                                    </m:sub>
                                  </m:sSub>
                                </m:den>
                              </m:f>
                              <m:r>
                                <a:rPr lang="en-US" sz="3200" b="0" i="1" smtClean="0">
                                  <a:latin typeface="Cambria Math" charset="0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bg-BG" sz="3200" i="1">
                                      <a:latin typeface="Cambria Math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en-US" sz="3200" i="1">
                                          <a:latin typeface="Cambria Math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en-US" sz="3200" i="1">
                                          <a:latin typeface="Cambria Math" charset="0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en-US" sz="3200" b="0" i="1" smtClean="0">
                                          <a:latin typeface="Cambria Math" charset="0"/>
                                        </a:rPr>
                                        <m:t>2</m:t>
                                      </m:r>
                                    </m:sub>
                                    <m:sup>
                                      <m:r>
                                        <a:rPr lang="en-US" sz="3200" i="1">
                                          <a:latin typeface="Cambria Math" charset="0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en-US" sz="3200" i="1">
                                          <a:latin typeface="Cambria Math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3200" i="1">
                                          <a:latin typeface="Cambria Math" charset="0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en-US" sz="3200" b="0" i="1" smtClean="0">
                                          <a:latin typeface="Cambria Math" charset="0"/>
                                        </a:rPr>
                                        <m:t>2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rad>
                        </m:den>
                      </m:f>
                    </m:oMath>
                  </m:oMathPara>
                </a14:m>
                <a:endParaRPr lang="en-US" b="0" dirty="0"/>
              </a:p>
            </p:txBody>
          </p:sp>
        </mc:Choice>
        <mc:Fallback xmlns="">
          <p:sp>
            <p:nvSpPr>
              <p:cNvPr id="5" name="TextBox 4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47721" y="1301216"/>
                <a:ext cx="2803358" cy="2031325"/>
              </a:xfrm>
              <a:prstGeom prst="rect">
                <a:avLst/>
              </a:prstGeom>
              <a:blipFill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6" name="Right Arrow 5"/>
          <p:cNvSpPr/>
          <p:nvPr/>
        </p:nvSpPr>
        <p:spPr>
          <a:xfrm>
            <a:off x="3071395" y="2839246"/>
            <a:ext cx="986589" cy="493295"/>
          </a:xfrm>
          <a:prstGeom prst="rightArrow">
            <a:avLst/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7" name="Picture 4">
            <a:extLst>
              <a:ext uri="{FF2B5EF4-FFF2-40B4-BE49-F238E27FC236}">
                <a16:creationId xmlns:a16="http://schemas.microsoft.com/office/drawing/2014/main" xmlns="" id="{09E493CA-75E6-4104-AF92-C5FC2CD8957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1546" y="3457419"/>
            <a:ext cx="2705151" cy="31526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6480363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152400" y="1255031"/>
            <a:ext cx="8534400" cy="10772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u="sng" dirty="0">
                <a:solidFill>
                  <a:srgbClr val="C00000"/>
                </a:solidFill>
                <a:latin typeface="Cambria" pitchFamily="18" charset="0"/>
                <a:cs typeface="Times New Roman" pitchFamily="18" charset="0"/>
              </a:rPr>
              <a:t>Question</a:t>
            </a:r>
            <a:r>
              <a:rPr lang="en-US" sz="3200" b="1" dirty="0">
                <a:solidFill>
                  <a:srgbClr val="C00000"/>
                </a:solidFill>
                <a:latin typeface="Cambria" pitchFamily="18" charset="0"/>
                <a:cs typeface="Times New Roman" pitchFamily="18" charset="0"/>
              </a:rPr>
              <a:t>:  Does consuming beer attract mosquitoes?</a:t>
            </a:r>
            <a:r>
              <a:rPr lang="en-US" sz="32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 </a:t>
            </a:r>
            <a:r>
              <a:rPr lang="en-US" sz="28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 </a:t>
            </a:r>
            <a:endParaRPr lang="en-US" sz="1600" baseline="300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422148" y="2490318"/>
            <a:ext cx="8229600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u="sng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Experiment</a:t>
            </a:r>
            <a:r>
              <a:rPr lang="en-US" sz="28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: </a:t>
            </a:r>
          </a:p>
          <a:p>
            <a:r>
              <a:rPr lang="en-US" sz="28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25 volunteers drank a liter of beer,</a:t>
            </a:r>
          </a:p>
          <a:p>
            <a:r>
              <a:rPr lang="en-US" sz="28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18 volunteers drank a liter of water</a:t>
            </a:r>
          </a:p>
          <a:p>
            <a:r>
              <a:rPr lang="en-US" sz="28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Randomly assigned!</a:t>
            </a:r>
          </a:p>
          <a:p>
            <a:r>
              <a:rPr lang="en-US" sz="28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Mosquitoes were caught in traps as they approached the volunteers.</a:t>
            </a:r>
            <a:r>
              <a:rPr lang="en-US" sz="2400" baseline="300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1</a:t>
            </a:r>
            <a:r>
              <a:rPr lang="en-US" sz="24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 </a:t>
            </a:r>
          </a:p>
          <a:p>
            <a:endParaRPr lang="en-US" sz="2800" dirty="0">
              <a:solidFill>
                <a:prstClr val="black"/>
              </a:solidFill>
              <a:latin typeface="Cambria" pitchFamily="18" charset="0"/>
              <a:cs typeface="Times New Roman" pitchFamily="18" charset="0"/>
            </a:endParaRPr>
          </a:p>
          <a:p>
            <a:endParaRPr lang="en-US" sz="2800" dirty="0">
              <a:solidFill>
                <a:prstClr val="black"/>
              </a:solidFill>
              <a:latin typeface="Cambria" pitchFamily="18" charset="0"/>
              <a:cs typeface="Times New Roman" pitchFamily="18" charset="0"/>
            </a:endParaRPr>
          </a:p>
          <a:p>
            <a:r>
              <a:rPr lang="en-US" baseline="30000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1</a:t>
            </a:r>
            <a:r>
              <a:rPr lang="en-US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 </a:t>
            </a:r>
            <a:r>
              <a:rPr lang="en-US" dirty="0" err="1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Lefvre</a:t>
            </a:r>
            <a:r>
              <a:rPr lang="en-US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, T., et. al.,  “Beer Consumption Increases Human Attractiveness to Malaria Mosquitoes, ” </a:t>
            </a:r>
            <a:r>
              <a:rPr lang="en-US" i="1" dirty="0" err="1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PLoS</a:t>
            </a:r>
            <a:r>
              <a:rPr lang="en-US" i="1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 ONE, </a:t>
            </a:r>
            <a:r>
              <a:rPr lang="en-US" dirty="0">
                <a:solidFill>
                  <a:prstClr val="black"/>
                </a:solidFill>
                <a:latin typeface="Cambria" pitchFamily="18" charset="0"/>
                <a:cs typeface="Times New Roman" pitchFamily="18" charset="0"/>
              </a:rPr>
              <a:t>2010; 5(3): e9546.</a:t>
            </a:r>
            <a:endParaRPr lang="en-US" sz="1600" baseline="3000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6" name="Title 1"/>
          <p:cNvSpPr txBox="1">
            <a:spLocks/>
          </p:cNvSpPr>
          <p:nvPr/>
        </p:nvSpPr>
        <p:spPr>
          <a:xfrm>
            <a:off x="536448" y="381000"/>
            <a:ext cx="8001000" cy="715962"/>
          </a:xfrm>
          <a:prstGeom prst="rect">
            <a:avLst/>
          </a:prstGeom>
          <a:solidFill>
            <a:srgbClr val="FFFF99"/>
          </a:solidFill>
          <a:ln w="28575">
            <a:solidFill>
              <a:srgbClr val="C00000"/>
            </a:solidFill>
          </a:ln>
        </p:spPr>
        <p:txBody>
          <a:bodyPr>
            <a:normAutofit fontScale="97500" lnSpcReduction="10000"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99"/>
                </a:solidFill>
                <a:latin typeface="Century Gothic"/>
                <a:ea typeface="+mj-ea"/>
                <a:cs typeface="Century Gothic"/>
              </a:defRPr>
            </a:lvl1pPr>
          </a:lstStyle>
          <a:p>
            <a:r>
              <a:rPr lang="en-US" b="1">
                <a:solidFill>
                  <a:srgbClr val="C00000"/>
                </a:solidFill>
              </a:rPr>
              <a:t>Example: Beer &amp; Mosquitoes</a:t>
            </a:r>
            <a:endParaRPr lang="en-US" b="1" dirty="0">
              <a:solidFill>
                <a:srgbClr val="C00000"/>
              </a:solidFill>
            </a:endParaRP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8875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14">
            <a:extLst>
              <a:ext uri="{FF2B5EF4-FFF2-40B4-BE49-F238E27FC236}">
                <a16:creationId xmlns:a16="http://schemas.microsoft.com/office/drawing/2014/main" xmlns="" id="{83370AE6-8BE4-41FF-A0C5-6C5B0F866A59}"/>
              </a:ext>
            </a:extLst>
          </p:cNvPr>
          <p:cNvSpPr/>
          <p:nvPr/>
        </p:nvSpPr>
        <p:spPr>
          <a:xfrm>
            <a:off x="164592" y="990600"/>
            <a:ext cx="3369585" cy="57028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" name="Title 1"/>
          <p:cNvSpPr txBox="1">
            <a:spLocks/>
          </p:cNvSpPr>
          <p:nvPr/>
        </p:nvSpPr>
        <p:spPr>
          <a:xfrm>
            <a:off x="457200" y="125920"/>
            <a:ext cx="8153400" cy="1219200"/>
          </a:xfrm>
          <a:prstGeom prst="rect">
            <a:avLst/>
          </a:prstGeom>
        </p:spPr>
        <p:txBody>
          <a:bodyPr/>
          <a:lstStyle/>
          <a:p>
            <a:pPr algn="ctr">
              <a:spcBef>
                <a:spcPct val="0"/>
              </a:spcBef>
              <a:defRPr/>
            </a:pPr>
            <a:r>
              <a:rPr lang="en-US" sz="4000" b="1" dirty="0">
                <a:solidFill>
                  <a:srgbClr val="C00000"/>
                </a:solidFill>
                <a:latin typeface="Cambria" pitchFamily="18" charset="0"/>
              </a:rPr>
              <a:t>Beer and Mosquitoes</a:t>
            </a:r>
            <a:endParaRPr lang="en-US" sz="3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3565423" y="1065917"/>
            <a:ext cx="199549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prstClr val="black"/>
                </a:solidFill>
                <a:latin typeface="Cambria" pitchFamily="18" charset="0"/>
              </a:rPr>
              <a:t>Beer mean =  23.6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620879" y="1108781"/>
            <a:ext cx="2133600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prstClr val="black"/>
                </a:solidFill>
                <a:latin typeface="Cambria" pitchFamily="18" charset="0"/>
              </a:rPr>
              <a:t>Water mean </a:t>
            </a:r>
          </a:p>
          <a:p>
            <a:r>
              <a:rPr lang="en-US" sz="2800" dirty="0">
                <a:solidFill>
                  <a:prstClr val="black"/>
                </a:solidFill>
                <a:latin typeface="Cambria" pitchFamily="18" charset="0"/>
              </a:rPr>
              <a:t>=  19.22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3510385" y="2270837"/>
            <a:ext cx="559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prstClr val="black"/>
                </a:solidFill>
                <a:latin typeface="Cambria" pitchFamily="18" charset="0"/>
              </a:rPr>
              <a:t>Beer mean – Water mean = 4.38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2802068" y="4631768"/>
            <a:ext cx="6056715" cy="1569660"/>
          </a:xfrm>
          <a:prstGeom prst="rect">
            <a:avLst/>
          </a:prstGeom>
          <a:noFill/>
          <a:ln w="57150">
            <a:solidFill>
              <a:srgbClr val="FF0000"/>
            </a:solidFill>
          </a:ln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prstClr val="black"/>
                </a:solidFill>
              </a:rPr>
              <a:t>Does drinking beer actually attract mosquitoes or is the difference just due to random chance?   </a:t>
            </a:r>
          </a:p>
        </p:txBody>
      </p:sp>
      <p:sp>
        <p:nvSpPr>
          <p:cNvPr id="10" name="TextBox 9"/>
          <p:cNvSpPr txBox="1"/>
          <p:nvPr/>
        </p:nvSpPr>
        <p:spPr>
          <a:xfrm>
            <a:off x="2285841" y="1472466"/>
            <a:ext cx="914400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u="sng" dirty="0">
                <a:solidFill>
                  <a:prstClr val="black"/>
                </a:solidFill>
                <a:latin typeface="Calibri"/>
              </a:rPr>
              <a:t>Water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21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22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15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12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21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16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19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15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24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19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23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13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22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20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24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18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20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22           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680493" y="1447799"/>
            <a:ext cx="1075386" cy="51090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  <a:latin typeface="Calibri"/>
              </a:rPr>
              <a:t>   </a:t>
            </a:r>
            <a:r>
              <a:rPr lang="en-US" u="sng" dirty="0">
                <a:solidFill>
                  <a:prstClr val="black"/>
                </a:solidFill>
                <a:latin typeface="Calibri"/>
              </a:rPr>
              <a:t>Beer</a:t>
            </a:r>
            <a:r>
              <a:rPr lang="en-US" sz="1400" dirty="0">
                <a:solidFill>
                  <a:prstClr val="black"/>
                </a:solidFill>
                <a:latin typeface="Calibri"/>
              </a:rPr>
              <a:t> </a:t>
            </a:r>
          </a:p>
          <a:p>
            <a:r>
              <a:rPr lang="en-US" sz="1400" dirty="0">
                <a:solidFill>
                  <a:prstClr val="black"/>
                </a:solidFill>
                <a:latin typeface="Calibri"/>
              </a:rPr>
              <a:t>     </a:t>
            </a:r>
            <a:r>
              <a:rPr lang="en-US" sz="1200" dirty="0">
                <a:solidFill>
                  <a:prstClr val="black"/>
                </a:solidFill>
                <a:latin typeface="Calibri"/>
              </a:rPr>
              <a:t>27  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20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21 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26 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27 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31     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24  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19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23 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24 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28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19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24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29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20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17 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31 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20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25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28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21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27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21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18</a:t>
            </a:r>
          </a:p>
          <a:p>
            <a:r>
              <a:rPr lang="en-US" sz="1200" dirty="0">
                <a:solidFill>
                  <a:prstClr val="black"/>
                </a:solidFill>
                <a:latin typeface="Calibri"/>
              </a:rPr>
              <a:t>      20           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609600" y="1094601"/>
            <a:ext cx="28033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  <a:latin typeface="Calibri"/>
              </a:rPr>
              <a:t>Number of Mosquitoes</a:t>
            </a:r>
          </a:p>
          <a:p>
            <a:endParaRPr lang="en-US" sz="6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5" name="Straight Arrow Connector 4">
            <a:extLst>
              <a:ext uri="{FF2B5EF4-FFF2-40B4-BE49-F238E27FC236}">
                <a16:creationId xmlns:a16="http://schemas.microsoft.com/office/drawing/2014/main" xmlns="" id="{8C91CB38-3813-4A96-A12E-BBD4D4A1C904}"/>
              </a:ext>
            </a:extLst>
          </p:cNvPr>
          <p:cNvCxnSpPr>
            <a:cxnSpLocks/>
          </p:cNvCxnSpPr>
          <p:nvPr/>
        </p:nvCxnSpPr>
        <p:spPr>
          <a:xfrm flipH="1">
            <a:off x="8388872" y="619358"/>
            <a:ext cx="328058" cy="1547323"/>
          </a:xfrm>
          <a:prstGeom prst="straightConnector1">
            <a:avLst/>
          </a:prstGeom>
          <a:ln w="5715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" name="Oval 5">
            <a:extLst>
              <a:ext uri="{FF2B5EF4-FFF2-40B4-BE49-F238E27FC236}">
                <a16:creationId xmlns:a16="http://schemas.microsoft.com/office/drawing/2014/main" xmlns="" id="{9719DD3D-1915-41F6-A2DD-0CF190866711}"/>
              </a:ext>
            </a:extLst>
          </p:cNvPr>
          <p:cNvSpPr/>
          <p:nvPr/>
        </p:nvSpPr>
        <p:spPr>
          <a:xfrm>
            <a:off x="7846141" y="2160145"/>
            <a:ext cx="1129419" cy="750980"/>
          </a:xfrm>
          <a:prstGeom prst="ellipse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D47594AE-93D8-4722-8E1A-3620F397E663}"/>
              </a:ext>
            </a:extLst>
          </p:cNvPr>
          <p:cNvSpPr txBox="1"/>
          <p:nvPr/>
        </p:nvSpPr>
        <p:spPr>
          <a:xfrm>
            <a:off x="2988881" y="2884704"/>
            <a:ext cx="5490306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Two possible explanations:</a:t>
            </a:r>
          </a:p>
          <a:p>
            <a:pPr marL="457200" indent="-457200">
              <a:buFont typeface="Arial" charset="0"/>
              <a:buChar char="•"/>
            </a:pP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Beer attracts mosquitos</a:t>
            </a:r>
          </a:p>
          <a:p>
            <a:pPr marL="457200" indent="-457200">
              <a:buFont typeface="Arial" charset="0"/>
              <a:buChar char="•"/>
            </a:pP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No difference; random chance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160863669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  <p:bldP spid="9" grpId="0"/>
      <p:bldP spid="11" grpId="0"/>
      <p:bldP spid="2" grpId="0" animBg="1"/>
      <p:bldP spid="6" grpId="0" animBg="1"/>
      <p:bldP spid="16" grpId="0" build="p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64592" y="990600"/>
            <a:ext cx="3369585" cy="57028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98501" y="1472466"/>
            <a:ext cx="914400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u="sng" dirty="0">
                <a:solidFill>
                  <a:prstClr val="black"/>
                </a:solidFill>
              </a:rPr>
              <a:t>Water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15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12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16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15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23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13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18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22          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57200" y="1447799"/>
            <a:ext cx="1075386" cy="51090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   </a:t>
            </a:r>
            <a:r>
              <a:rPr lang="en-US" u="sng" dirty="0">
                <a:solidFill>
                  <a:prstClr val="black"/>
                </a:solidFill>
              </a:rPr>
              <a:t>Beer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</a:p>
          <a:p>
            <a:r>
              <a:rPr lang="en-US" sz="1400" dirty="0">
                <a:solidFill>
                  <a:prstClr val="black"/>
                </a:solidFill>
              </a:rPr>
              <a:t>     </a:t>
            </a:r>
            <a:r>
              <a:rPr lang="en-US" sz="1200" dirty="0">
                <a:solidFill>
                  <a:prstClr val="black"/>
                </a:solidFill>
              </a:rPr>
              <a:t>27 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21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26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27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31    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24 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19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23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24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28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24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29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20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17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31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25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28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27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18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20           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09600" y="1094601"/>
            <a:ext cx="28033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Number of Mosquitoes</a:t>
            </a:r>
          </a:p>
          <a:p>
            <a:endParaRPr lang="en-US" sz="600" dirty="0">
              <a:solidFill>
                <a:prstClr val="black"/>
              </a:solidFill>
            </a:endParaRPr>
          </a:p>
        </p:txBody>
      </p:sp>
      <p:sp>
        <p:nvSpPr>
          <p:cNvPr id="13" name="Title 1"/>
          <p:cNvSpPr txBox="1">
            <a:spLocks/>
          </p:cNvSpPr>
          <p:nvPr/>
        </p:nvSpPr>
        <p:spPr>
          <a:xfrm>
            <a:off x="457200" y="0"/>
            <a:ext cx="82296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rgbClr val="800000"/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/>
              <a:t>Beer and Mosquitoes</a:t>
            </a: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xmlns="" id="{6E9F1465-7109-41D5-B990-77C08C314C58}"/>
              </a:ext>
            </a:extLst>
          </p:cNvPr>
          <p:cNvSpPr txBox="1"/>
          <p:nvPr/>
        </p:nvSpPr>
        <p:spPr>
          <a:xfrm>
            <a:off x="4267200" y="1143000"/>
            <a:ext cx="4343400" cy="24006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000" i="1" dirty="0">
                <a:solidFill>
                  <a:prstClr val="black"/>
                </a:solidFill>
                <a:latin typeface="Cambria" pitchFamily="18" charset="0"/>
              </a:rPr>
              <a:t>What kinds of results would we see, just by random chance, if there were no difference between beer and water?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xmlns="" id="{C16D973B-2320-456E-9BDA-AC50C0070735}"/>
              </a:ext>
            </a:extLst>
          </p:cNvPr>
          <p:cNvSpPr txBox="1"/>
          <p:nvPr/>
        </p:nvSpPr>
        <p:spPr>
          <a:xfrm>
            <a:off x="3599290" y="3542565"/>
            <a:ext cx="516405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Century Gothic" charset="0"/>
                <a:ea typeface="Century Gothic" charset="0"/>
                <a:cs typeface="Century Gothic" charset="0"/>
              </a:rPr>
              <a:t>We can simulate to find out!!!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75317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64592" y="990600"/>
            <a:ext cx="3369585" cy="57028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TextBox 11"/>
          <p:cNvSpPr txBox="1"/>
          <p:nvPr/>
        </p:nvSpPr>
        <p:spPr>
          <a:xfrm>
            <a:off x="2498501" y="1472466"/>
            <a:ext cx="914400" cy="369331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u="sng" dirty="0">
                <a:solidFill>
                  <a:prstClr val="black"/>
                </a:solidFill>
              </a:rPr>
              <a:t>Water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15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12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16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15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23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13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18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22          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57200" y="1447799"/>
            <a:ext cx="1075386" cy="51090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   </a:t>
            </a:r>
            <a:r>
              <a:rPr lang="en-US" u="sng" dirty="0">
                <a:solidFill>
                  <a:prstClr val="black"/>
                </a:solidFill>
              </a:rPr>
              <a:t>Beer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</a:p>
          <a:p>
            <a:r>
              <a:rPr lang="en-US" sz="1400" dirty="0">
                <a:solidFill>
                  <a:prstClr val="black"/>
                </a:solidFill>
              </a:rPr>
              <a:t>     </a:t>
            </a:r>
            <a:r>
              <a:rPr lang="en-US" sz="1200" dirty="0">
                <a:solidFill>
                  <a:prstClr val="black"/>
                </a:solidFill>
              </a:rPr>
              <a:t>27 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21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26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27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31    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24 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19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23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24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28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24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29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20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17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31 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25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28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27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18</a:t>
            </a:r>
          </a:p>
          <a:p>
            <a:r>
              <a:rPr lang="en-US" sz="1200" dirty="0">
                <a:solidFill>
                  <a:prstClr val="black"/>
                </a:solidFill>
              </a:rPr>
              <a:t>      20            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609600" y="1094601"/>
            <a:ext cx="28033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Number of Mosquitoes</a:t>
            </a:r>
          </a:p>
          <a:p>
            <a:endParaRPr lang="en-US" sz="600" dirty="0">
              <a:solidFill>
                <a:prstClr val="black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55979" y="1801962"/>
            <a:ext cx="118681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prstClr val="black"/>
                </a:solidFill>
              </a:rPr>
              <a:t>27   19   21   24  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20   24   18   19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21   29   20   23</a:t>
            </a:r>
          </a:p>
          <a:p>
            <a:r>
              <a:rPr lang="en-US" sz="1200" dirty="0">
                <a:solidFill>
                  <a:prstClr val="black"/>
                </a:solidFill>
              </a:rPr>
              <a:t>26   20   21   13</a:t>
            </a:r>
          </a:p>
          <a:p>
            <a:r>
              <a:rPr lang="en-US" sz="1200" dirty="0">
                <a:solidFill>
                  <a:prstClr val="black"/>
                </a:solidFill>
              </a:rPr>
              <a:t>27   27   22   22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31   31   15   20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24   20   12   24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19   25   21   18</a:t>
            </a:r>
          </a:p>
          <a:p>
            <a:r>
              <a:rPr lang="en-US" sz="1200" dirty="0">
                <a:solidFill>
                  <a:prstClr val="black"/>
                </a:solidFill>
              </a:rPr>
              <a:t>23   28   16   20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24   21   19   22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28   27   15</a:t>
            </a:r>
          </a:p>
        </p:txBody>
      </p:sp>
      <p:sp>
        <p:nvSpPr>
          <p:cNvPr id="18" name="Title 1"/>
          <p:cNvSpPr txBox="1">
            <a:spLocks/>
          </p:cNvSpPr>
          <p:nvPr/>
        </p:nvSpPr>
        <p:spPr>
          <a:xfrm>
            <a:off x="457200" y="0"/>
            <a:ext cx="82296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rgbClr val="800000"/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/>
              <a:t>Beer and Mosquitoes</a:t>
            </a: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xmlns="" id="{81D67EFA-FDA4-4457-8255-B429F667D2B2}"/>
              </a:ext>
            </a:extLst>
          </p:cNvPr>
          <p:cNvSpPr txBox="1"/>
          <p:nvPr/>
        </p:nvSpPr>
        <p:spPr>
          <a:xfrm>
            <a:off x="3589889" y="1137671"/>
            <a:ext cx="5273899" cy="23237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indent="-514350">
              <a:spcAft>
                <a:spcPts val="1200"/>
              </a:spcAft>
              <a:buAutoNum type="arabicPeriod"/>
            </a:pPr>
            <a:r>
              <a:rPr lang="en-US" sz="27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Assume </a:t>
            </a: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difference (beer/water </a:t>
            </a:r>
            <a:r>
              <a:rPr lang="en-US" sz="27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doesn’t </a:t>
            </a: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matter).</a:t>
            </a:r>
            <a:endParaRPr lang="en-US" sz="27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14350" indent="-514350">
              <a:spcAft>
                <a:spcPts val="1200"/>
              </a:spcAft>
              <a:buAutoNum type="arabicPeriod"/>
            </a:pP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Mimic random chance:       Re-randomize </a:t>
            </a:r>
            <a:r>
              <a:rPr lang="en-US" sz="27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43 values into two groups of 25 and </a:t>
            </a: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750531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0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1.73472E-18 C 0.02465 1.73472E-18 0.04931 1.73472E-18 0.07396 1.73472E-18 " pathEditMode="relative" ptsTypes="fA">
                                      <p:cBhvr>
                                        <p:cTn id="10" dur="2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2000"/>
                            </p:stCondLst>
                            <p:childTnLst>
                              <p:par>
                                <p:cTn id="12" presetID="10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3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-2.82211E-6 L -0.10573 0.00139 " pathEditMode="relative" rAng="0" ptsTypes="AA">
                                      <p:cBhvr>
                                        <p:cTn id="16" dur="2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95" y="69"/>
                                    </p:animMotion>
                                  </p:childTnLst>
                                </p:cTn>
                              </p:par>
                              <p:par>
                                <p:cTn id="17" presetID="10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8" dur="2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2" grpId="1"/>
      <p:bldP spid="14" grpId="0"/>
      <p:bldP spid="14" grpId="1"/>
      <p:bldP spid="13" grpId="0"/>
      <p:bldP spid="24" grpId="0" uiExpand="1" build="p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164591" y="909637"/>
            <a:ext cx="3369585" cy="570280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609600" y="1094601"/>
            <a:ext cx="2803301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Number of Mosquitoes</a:t>
            </a:r>
          </a:p>
          <a:p>
            <a:endParaRPr lang="en-US" sz="600" dirty="0">
              <a:solidFill>
                <a:prstClr val="black"/>
              </a:solidFill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255979" y="1812979"/>
            <a:ext cx="1186810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prstClr val="black"/>
                </a:solidFill>
              </a:rPr>
              <a:t>                      24     </a:t>
            </a:r>
          </a:p>
          <a:p>
            <a:r>
              <a:rPr lang="en-US" sz="1200" dirty="0">
                <a:solidFill>
                  <a:prstClr val="black"/>
                </a:solidFill>
              </a:rPr>
              <a:t>20   24   18   19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21   29   20   23</a:t>
            </a:r>
          </a:p>
          <a:p>
            <a:r>
              <a:rPr lang="en-US" sz="1200" dirty="0">
                <a:solidFill>
                  <a:prstClr val="black"/>
                </a:solidFill>
              </a:rPr>
              <a:t>26   20   21   13</a:t>
            </a:r>
          </a:p>
          <a:p>
            <a:r>
              <a:rPr lang="en-US" sz="1200" dirty="0">
                <a:solidFill>
                  <a:prstClr val="black"/>
                </a:solidFill>
              </a:rPr>
              <a:t>27   27   22   22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31   31   15   20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24   20   12   24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19   25   21   18</a:t>
            </a:r>
          </a:p>
          <a:p>
            <a:r>
              <a:rPr lang="en-US" sz="1200" dirty="0">
                <a:solidFill>
                  <a:prstClr val="black"/>
                </a:solidFill>
              </a:rPr>
              <a:t>23   28   16   20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24   21   19   22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28   27   15 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313981" y="1463405"/>
            <a:ext cx="107538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prstClr val="black"/>
                </a:solidFill>
              </a:rPr>
              <a:t>   </a:t>
            </a:r>
            <a:r>
              <a:rPr lang="en-US" u="sng" dirty="0">
                <a:solidFill>
                  <a:prstClr val="black"/>
                </a:solidFill>
              </a:rPr>
              <a:t>Beer</a:t>
            </a:r>
            <a:r>
              <a:rPr lang="en-US" sz="1400" dirty="0">
                <a:solidFill>
                  <a:prstClr val="black"/>
                </a:solidFill>
              </a:rPr>
              <a:t> </a:t>
            </a:r>
          </a:p>
        </p:txBody>
      </p:sp>
      <p:sp>
        <p:nvSpPr>
          <p:cNvPr id="19" name="TextBox 18"/>
          <p:cNvSpPr txBox="1"/>
          <p:nvPr/>
        </p:nvSpPr>
        <p:spPr>
          <a:xfrm>
            <a:off x="2498501" y="1472466"/>
            <a:ext cx="9144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u="sng" dirty="0">
                <a:solidFill>
                  <a:prstClr val="black"/>
                </a:solidFill>
              </a:rPr>
              <a:t>Water</a:t>
            </a:r>
            <a:r>
              <a:rPr lang="en-US" sz="1200" dirty="0">
                <a:solidFill>
                  <a:prstClr val="black"/>
                </a:solidFill>
              </a:rPr>
              <a:t>          </a:t>
            </a:r>
          </a:p>
        </p:txBody>
      </p:sp>
      <p:sp>
        <p:nvSpPr>
          <p:cNvPr id="20" name="TextBox 19"/>
          <p:cNvSpPr txBox="1"/>
          <p:nvPr/>
        </p:nvSpPr>
        <p:spPr>
          <a:xfrm>
            <a:off x="1236078" y="2003620"/>
            <a:ext cx="361120" cy="43396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prstClr val="black"/>
                </a:solidFill>
              </a:rPr>
              <a:t>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31</a:t>
            </a:r>
          </a:p>
          <a:p>
            <a:r>
              <a:rPr lang="en-US" sz="1200" dirty="0">
                <a:solidFill>
                  <a:prstClr val="black"/>
                </a:solidFill>
              </a:rPr>
              <a:t>13</a:t>
            </a:r>
          </a:p>
          <a:p>
            <a:r>
              <a:rPr lang="en-US" sz="1200" dirty="0">
                <a:solidFill>
                  <a:prstClr val="black"/>
                </a:solidFill>
              </a:rPr>
              <a:t>18</a:t>
            </a:r>
          </a:p>
          <a:p>
            <a:r>
              <a:rPr lang="en-US" sz="1200" dirty="0">
                <a:solidFill>
                  <a:prstClr val="black"/>
                </a:solidFill>
              </a:rPr>
              <a:t>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25</a:t>
            </a:r>
          </a:p>
          <a:p>
            <a:r>
              <a:rPr lang="en-US" sz="1200" dirty="0">
                <a:solidFill>
                  <a:prstClr val="black"/>
                </a:solidFill>
              </a:rPr>
              <a:t>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18</a:t>
            </a:r>
          </a:p>
          <a:p>
            <a:r>
              <a:rPr lang="en-US" sz="1200" dirty="0">
                <a:solidFill>
                  <a:prstClr val="black"/>
                </a:solidFill>
              </a:rPr>
              <a:t>15</a:t>
            </a:r>
          </a:p>
          <a:p>
            <a:r>
              <a:rPr lang="en-US" sz="1200" dirty="0">
                <a:solidFill>
                  <a:prstClr val="black"/>
                </a:solidFill>
              </a:rPr>
              <a:t>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16</a:t>
            </a:r>
          </a:p>
          <a:p>
            <a:r>
              <a:rPr lang="en-US" sz="1200" dirty="0">
                <a:solidFill>
                  <a:prstClr val="black"/>
                </a:solidFill>
              </a:rPr>
              <a:t>28</a:t>
            </a:r>
          </a:p>
          <a:p>
            <a:r>
              <a:rPr lang="en-US" sz="1200" dirty="0">
                <a:solidFill>
                  <a:prstClr val="black"/>
                </a:solidFill>
              </a:rPr>
              <a:t>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27</a:t>
            </a:r>
          </a:p>
          <a:p>
            <a:r>
              <a:rPr lang="en-US" sz="1200" dirty="0">
                <a:solidFill>
                  <a:prstClr val="black"/>
                </a:solidFill>
              </a:rPr>
              <a:t>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23</a:t>
            </a:r>
          </a:p>
          <a:p>
            <a:r>
              <a:rPr lang="en-US" sz="1200" dirty="0">
                <a:solidFill>
                  <a:prstClr val="black"/>
                </a:solidFill>
              </a:rPr>
              <a:t>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21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259920" y="1812979"/>
            <a:ext cx="457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prstClr val="black"/>
                </a:solidFill>
              </a:rPr>
              <a:t>27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537920" y="1812979"/>
            <a:ext cx="457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prstClr val="black"/>
                </a:solidFill>
              </a:rPr>
              <a:t>19</a:t>
            </a:r>
          </a:p>
        </p:txBody>
      </p:sp>
      <p:sp>
        <p:nvSpPr>
          <p:cNvPr id="24" name="TextBox 23"/>
          <p:cNvSpPr txBox="1"/>
          <p:nvPr/>
        </p:nvSpPr>
        <p:spPr>
          <a:xfrm>
            <a:off x="1778456" y="1822158"/>
            <a:ext cx="457200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prstClr val="black"/>
                </a:solidFill>
              </a:rPr>
              <a:t>21</a:t>
            </a:r>
          </a:p>
        </p:txBody>
      </p:sp>
      <p:sp>
        <p:nvSpPr>
          <p:cNvPr id="25" name="TextBox 24"/>
          <p:cNvSpPr txBox="1"/>
          <p:nvPr/>
        </p:nvSpPr>
        <p:spPr>
          <a:xfrm>
            <a:off x="1777481" y="2008387"/>
            <a:ext cx="361120" cy="30469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>
                <a:solidFill>
                  <a:prstClr val="black"/>
                </a:solidFill>
              </a:rPr>
              <a:t>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26</a:t>
            </a:r>
          </a:p>
          <a:p>
            <a:r>
              <a:rPr lang="en-US" sz="1200" dirty="0">
                <a:solidFill>
                  <a:prstClr val="black"/>
                </a:solidFill>
              </a:rPr>
              <a:t>31</a:t>
            </a:r>
          </a:p>
          <a:p>
            <a:r>
              <a:rPr lang="en-US" sz="1200" dirty="0">
                <a:solidFill>
                  <a:prstClr val="black"/>
                </a:solidFill>
              </a:rPr>
              <a:t>19</a:t>
            </a:r>
          </a:p>
          <a:p>
            <a:r>
              <a:rPr lang="en-US" sz="1200" dirty="0">
                <a:solidFill>
                  <a:prstClr val="black"/>
                </a:solidFill>
              </a:rPr>
              <a:t>23</a:t>
            </a:r>
          </a:p>
          <a:p>
            <a:r>
              <a:rPr lang="en-US" sz="1200" dirty="0">
                <a:solidFill>
                  <a:prstClr val="black"/>
                </a:solidFill>
              </a:rPr>
              <a:t>15</a:t>
            </a:r>
          </a:p>
          <a:p>
            <a:r>
              <a:rPr lang="en-US" sz="1200" dirty="0">
                <a:solidFill>
                  <a:prstClr val="black"/>
                </a:solidFill>
              </a:rPr>
              <a:t>22</a:t>
            </a:r>
          </a:p>
          <a:p>
            <a:r>
              <a:rPr lang="en-US" sz="1200" dirty="0">
                <a:solidFill>
                  <a:prstClr val="black"/>
                </a:solidFill>
              </a:rPr>
              <a:t>12</a:t>
            </a:r>
          </a:p>
          <a:p>
            <a:r>
              <a:rPr lang="en-US" sz="1200" dirty="0">
                <a:solidFill>
                  <a:prstClr val="black"/>
                </a:solidFill>
              </a:rPr>
              <a:t>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29</a:t>
            </a:r>
          </a:p>
          <a:p>
            <a:r>
              <a:rPr lang="en-US" sz="1200" dirty="0">
                <a:solidFill>
                  <a:prstClr val="black"/>
                </a:solidFill>
              </a:rPr>
              <a:t>20</a:t>
            </a:r>
          </a:p>
          <a:p>
            <a:r>
              <a:rPr lang="en-US" sz="1200" dirty="0">
                <a:solidFill>
                  <a:prstClr val="black"/>
                </a:solidFill>
              </a:rPr>
              <a:t>27</a:t>
            </a:r>
          </a:p>
          <a:p>
            <a:r>
              <a:rPr lang="en-US" sz="1200" dirty="0">
                <a:solidFill>
                  <a:prstClr val="black"/>
                </a:solidFill>
              </a:rPr>
              <a:t>21</a:t>
            </a:r>
          </a:p>
          <a:p>
            <a:r>
              <a:rPr lang="en-US" sz="1200" dirty="0">
                <a:solidFill>
                  <a:prstClr val="black"/>
                </a:solidFill>
              </a:rPr>
              <a:t>17</a:t>
            </a:r>
          </a:p>
          <a:p>
            <a:r>
              <a:rPr lang="en-US" sz="1200" dirty="0">
                <a:solidFill>
                  <a:prstClr val="black"/>
                </a:solidFill>
              </a:rPr>
              <a:t>24</a:t>
            </a:r>
          </a:p>
          <a:p>
            <a:r>
              <a:rPr lang="en-US" sz="1200" dirty="0">
                <a:solidFill>
                  <a:prstClr val="black"/>
                </a:solidFill>
              </a:rPr>
              <a:t>28</a:t>
            </a:r>
          </a:p>
        </p:txBody>
      </p:sp>
      <p:sp>
        <p:nvSpPr>
          <p:cNvPr id="23" name="Title 1"/>
          <p:cNvSpPr txBox="1">
            <a:spLocks/>
          </p:cNvSpPr>
          <p:nvPr/>
        </p:nvSpPr>
        <p:spPr>
          <a:xfrm>
            <a:off x="457200" y="0"/>
            <a:ext cx="8229600" cy="1143000"/>
          </a:xfrm>
          <a:prstGeom prst="rect">
            <a:avLst/>
          </a:prstGeom>
        </p:spPr>
        <p:txBody>
          <a:bodyPr/>
          <a:lstStyle>
            <a:lvl1pPr algn="ctr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rgbClr val="800000"/>
                </a:solidFill>
                <a:latin typeface="Arial"/>
                <a:ea typeface="+mj-ea"/>
                <a:cs typeface="Arial"/>
              </a:defRPr>
            </a:lvl1pPr>
          </a:lstStyle>
          <a:p>
            <a:r>
              <a:rPr lang="en-US" dirty="0"/>
              <a:t>Beer and Mosquitoes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xmlns="" id="{81D67EFA-FDA4-4457-8255-B429F667D2B2}"/>
              </a:ext>
            </a:extLst>
          </p:cNvPr>
          <p:cNvSpPr txBox="1"/>
          <p:nvPr/>
        </p:nvSpPr>
        <p:spPr>
          <a:xfrm>
            <a:off x="3589889" y="1137671"/>
            <a:ext cx="5273899" cy="48628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514350" indent="-514350">
              <a:spcAft>
                <a:spcPts val="1200"/>
              </a:spcAft>
              <a:buAutoNum type="arabicPeriod"/>
            </a:pPr>
            <a:r>
              <a:rPr lang="en-US" sz="27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Assume </a:t>
            </a: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no difference (beer/water </a:t>
            </a:r>
            <a:r>
              <a:rPr lang="en-US" sz="27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doesn’t </a:t>
            </a: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matter).</a:t>
            </a:r>
            <a:endParaRPr lang="en-US" sz="27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514350" indent="-514350">
              <a:spcAft>
                <a:spcPts val="1200"/>
              </a:spcAft>
              <a:buAutoNum type="arabicPeriod"/>
            </a:pP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Mimic random chance:       Re-randomize </a:t>
            </a:r>
            <a:r>
              <a:rPr lang="en-US" sz="27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43 values into two groups of 25 and </a:t>
            </a: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18</a:t>
            </a:r>
          </a:p>
          <a:p>
            <a:pPr marL="514350" indent="-514350">
              <a:spcAft>
                <a:spcPts val="1200"/>
              </a:spcAft>
              <a:buAutoNum type="arabicPeriod"/>
            </a:pP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Compute </a:t>
            </a:r>
            <a:r>
              <a:rPr lang="en-US" sz="27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beer mean minus the water mean for this simulated sample</a:t>
            </a: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514350" indent="-514350">
              <a:spcAft>
                <a:spcPts val="1200"/>
              </a:spcAft>
              <a:buAutoNum type="arabicPeriod"/>
            </a:pPr>
            <a:endParaRPr lang="en-US" sz="27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>
              <a:spcAft>
                <a:spcPts val="1200"/>
              </a:spcAft>
            </a:pP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</a:t>
            </a:r>
            <a:r>
              <a:rPr lang="en-US" sz="2700" dirty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 Do this thousands of times</a:t>
            </a:r>
            <a:r>
              <a:rPr lang="en-US" sz="2700" dirty="0" smtClean="0">
                <a:solidFill>
                  <a:srgbClr val="C0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  <a:endParaRPr lang="en-US" sz="2700" dirty="0">
              <a:solidFill>
                <a:srgbClr val="C0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28" name="TextBox 27"/>
              <p:cNvSpPr txBox="1"/>
              <p:nvPr/>
            </p:nvSpPr>
            <p:spPr>
              <a:xfrm>
                <a:off x="3412901" y="4810479"/>
                <a:ext cx="5096815" cy="523220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sz="2800" i="1" smtClean="0">
                              <a:solidFill>
                                <a:prstClr val="black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sz="2800" i="1" smtClean="0">
                                  <a:solidFill>
                                    <a:prstClr val="black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sz="2800" b="0" i="1" smtClean="0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800" b="0" i="1" smtClean="0">
                              <a:solidFill>
                                <a:prstClr val="black"/>
                              </a:solidFill>
                              <a:latin typeface="Cambria Math"/>
                            </a:rPr>
                            <m:t>𝐵</m:t>
                          </m:r>
                        </m:sub>
                      </m:sSub>
                      <m:r>
                        <a:rPr lang="en-US" sz="2800" b="0" i="1" smtClean="0">
                          <a:solidFill>
                            <a:prstClr val="black"/>
                          </a:solidFill>
                          <a:latin typeface="Cambria Math"/>
                        </a:rPr>
                        <m:t>−</m:t>
                      </m:r>
                      <m:sSub>
                        <m:sSubPr>
                          <m:ctrlPr>
                            <a:rPr lang="en-US" sz="2800" i="1">
                              <a:solidFill>
                                <a:prstClr val="black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sz="2800" i="1">
                                  <a:solidFill>
                                    <a:prstClr val="black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sz="2800" i="1">
                                  <a:solidFill>
                                    <a:prstClr val="black"/>
                                  </a:solidFill>
                                  <a:latin typeface="Cambria Math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sz="2800" b="0" i="1" smtClean="0">
                              <a:solidFill>
                                <a:prstClr val="black"/>
                              </a:solidFill>
                              <a:latin typeface="Cambria Math"/>
                            </a:rPr>
                            <m:t>𝑊</m:t>
                          </m:r>
                        </m:sub>
                      </m:sSub>
                      <m:r>
                        <a:rPr lang="en-US" sz="2800" b="0" i="1" smtClean="0">
                          <a:solidFill>
                            <a:prstClr val="black"/>
                          </a:solidFill>
                          <a:latin typeface="Cambria Math"/>
                        </a:rPr>
                        <m:t>=−0.84</m:t>
                      </m:r>
                    </m:oMath>
                  </m:oMathPara>
                </a14:m>
                <a:endParaRPr lang="en-US" sz="2800" b="0" dirty="0">
                  <a:solidFill>
                    <a:prstClr val="black"/>
                  </a:solidFill>
                  <a:latin typeface="Cambria" pitchFamily="18" charset="0"/>
                </a:endParaRPr>
              </a:p>
            </p:txBody>
          </p:sp>
        </mc:Choice>
        <mc:Fallback>
          <p:sp>
            <p:nvSpPr>
              <p:cNvPr id="28" name="TextBox 27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412901" y="4810479"/>
                <a:ext cx="5096815" cy="523220"/>
              </a:xfrm>
              <a:prstGeom prst="rect">
                <a:avLst/>
              </a:prstGeom>
              <a:blipFill rotWithShape="0">
                <a:blip r:embed="rId3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custDataLst>
      <p:tags r:id="rId1"/>
    </p:custDataLst>
    <p:extLst>
      <p:ext uri="{BB962C8B-B14F-4D97-AF65-F5344CB8AC3E}">
        <p14:creationId xmlns:p14="http://schemas.microsoft.com/office/powerpoint/2010/main" val="34049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6 -3.31483E-6 L 0.14583 0.00116 " pathEditMode="relative" rAng="0" ptsTypes="AA">
                                      <p:cBhvr>
                                        <p:cTn id="15" dur="2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292" y="4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8.33333E-7 -7.40741E-7 L -0.10642 0.00232 " pathEditMode="relative" rAng="0" ptsTypes="AA">
                                      <p:cBhvr>
                                        <p:cTn id="19" dur="2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330" y="11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path" presetSubtype="0" accel="50000" decel="50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44444E-6 3.7037E-7 L -0.13281 0.02847 " pathEditMode="relative" rAng="0" ptsTypes="AA">
                                      <p:cBhvr>
                                        <p:cTn id="23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6649" y="141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7" dur="2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19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1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2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4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-2.49364E-6 L -0.07465 0.02845 " pathEditMode="relative" rAng="0" ptsTypes="AA">
                                      <p:cBhvr>
                                        <p:cTn id="36" dur="2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733" y="1411"/>
                                    </p:animMotion>
                                  </p:childTnLst>
                                </p:cTn>
                              </p:par>
                              <p:par>
                                <p:cTn id="37" presetID="42" presetClass="path" presetSubtype="0" accel="50000" decel="5000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2.5E-6 2.44737E-6 L 0.08542 -0.00047 " pathEditMode="relative" rAng="0" ptsTypes="AA">
                                      <p:cBhvr>
                                        <p:cTn id="38" dur="18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271" y="-2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8" grpId="0"/>
      <p:bldP spid="19" grpId="0"/>
      <p:bldP spid="20" grpId="0"/>
      <p:bldP spid="20" grpId="1"/>
      <p:bldP spid="21" grpId="0"/>
      <p:bldP spid="22" grpId="0"/>
      <p:bldP spid="24" grpId="0"/>
      <p:bldP spid="25" grpId="0"/>
      <p:bldP spid="25" grpId="1"/>
      <p:bldP spid="26" grpId="0" uiExpand="1" build="p"/>
      <p:bldP spid="2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43363" y="469934"/>
            <a:ext cx="8890782" cy="2844421"/>
          </a:xfrm>
        </p:spPr>
        <p:txBody>
          <a:bodyPr>
            <a:noAutofit/>
          </a:bodyPr>
          <a:lstStyle/>
          <a:p>
            <a:pPr algn="l">
              <a:spcBef>
                <a:spcPts val="0"/>
              </a:spcBef>
            </a:pPr>
            <a:r>
              <a:rPr lang="en-US" sz="3600" b="1" dirty="0">
                <a:solidFill>
                  <a:srgbClr val="C00000"/>
                </a:solidFill>
              </a:rPr>
              <a:t>There is a revolution going on in this course, across the country and across all types of institutions</a:t>
            </a:r>
          </a:p>
          <a:p>
            <a:pPr algn="l">
              <a:spcBef>
                <a:spcPts val="0"/>
              </a:spcBef>
            </a:pPr>
            <a:endParaRPr lang="en-US" sz="1800" b="1" dirty="0">
              <a:solidFill>
                <a:srgbClr val="C00000"/>
              </a:solidFill>
            </a:endParaRPr>
          </a:p>
          <a:p>
            <a:pPr algn="l">
              <a:spcBef>
                <a:spcPts val="0"/>
              </a:spcBef>
            </a:pPr>
            <a:r>
              <a:rPr lang="en-US" dirty="0">
                <a:solidFill>
                  <a:schemeClr val="tx1"/>
                </a:solidFill>
              </a:rPr>
              <a:t>Driven by</a:t>
            </a:r>
          </a:p>
          <a:p>
            <a:pPr algn="l">
              <a:spcBef>
                <a:spcPts val="0"/>
              </a:spcBef>
            </a:pPr>
            <a:endParaRPr lang="en-US" sz="2000" dirty="0">
              <a:solidFill>
                <a:schemeClr val="tx1"/>
              </a:solidFill>
            </a:endParaRPr>
          </a:p>
          <a:p>
            <a:pPr>
              <a:spcBef>
                <a:spcPts val="0"/>
              </a:spcBef>
            </a:pPr>
            <a:r>
              <a:rPr lang="en-US" sz="5400" b="1" dirty="0">
                <a:solidFill>
                  <a:srgbClr val="FF0000"/>
                </a:solidFill>
              </a:rPr>
              <a:t>TECHNOLOGY!!!</a:t>
            </a:r>
          </a:p>
          <a:p>
            <a:pPr algn="l">
              <a:spcBef>
                <a:spcPts val="0"/>
              </a:spcBef>
            </a:pPr>
            <a:endParaRPr lang="en-US" sz="2000" dirty="0">
              <a:solidFill>
                <a:schemeClr val="tx1"/>
              </a:solidFill>
            </a:endParaRPr>
          </a:p>
          <a:p>
            <a:pPr algn="l">
              <a:spcBef>
                <a:spcPts val="0"/>
              </a:spcBef>
            </a:pPr>
            <a:endParaRPr lang="en-US" sz="2000" dirty="0">
              <a:solidFill>
                <a:schemeClr val="tx1"/>
              </a:solidFill>
            </a:endParaRPr>
          </a:p>
          <a:p>
            <a:pPr algn="l">
              <a:spcBef>
                <a:spcPts val="0"/>
              </a:spcBef>
            </a:pPr>
            <a:r>
              <a:rPr lang="en-US" dirty="0">
                <a:solidFill>
                  <a:schemeClr val="tx1"/>
                </a:solidFill>
              </a:rPr>
              <a:t>Potential to dramatically enhance student enjoyment and student success!</a:t>
            </a:r>
          </a:p>
          <a:p>
            <a:r>
              <a:rPr lang="en-US" dirty="0">
                <a:solidFill>
                  <a:schemeClr val="tx1">
                    <a:lumMod val="85000"/>
                    <a:lumOff val="15000"/>
                  </a:schemeClr>
                </a:solidFill>
              </a:rPr>
              <a:t>    			        	</a:t>
            </a:r>
          </a:p>
        </p:txBody>
      </p:sp>
    </p:spTree>
    <p:extLst>
      <p:ext uri="{BB962C8B-B14F-4D97-AF65-F5344CB8AC3E}">
        <p14:creationId xmlns:p14="http://schemas.microsoft.com/office/powerpoint/2010/main" val="3249799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9C53FA54-5CAD-4087-BAAA-B7F9DF753B85}"/>
              </a:ext>
            </a:extLst>
          </p:cNvPr>
          <p:cNvSpPr txBox="1"/>
          <p:nvPr/>
        </p:nvSpPr>
        <p:spPr>
          <a:xfrm>
            <a:off x="909587" y="721895"/>
            <a:ext cx="7368139" cy="443198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b="1" dirty="0"/>
              <a:t>We need technology!!</a:t>
            </a:r>
          </a:p>
          <a:p>
            <a:pPr algn="ctr"/>
            <a:endParaRPr lang="en-US" sz="5400" b="1" dirty="0"/>
          </a:p>
          <a:p>
            <a:pPr algn="ctr"/>
            <a:r>
              <a:rPr lang="en-US" sz="8000" b="1" dirty="0">
                <a:solidFill>
                  <a:srgbClr val="FF0000"/>
                </a:solidFill>
              </a:rPr>
              <a:t>STATKEY!</a:t>
            </a:r>
          </a:p>
          <a:p>
            <a:pPr algn="ctr"/>
            <a:endParaRPr lang="en-US" sz="5400" b="1" dirty="0"/>
          </a:p>
          <a:p>
            <a:pPr algn="ctr"/>
            <a:r>
              <a:rPr lang="en-US" sz="4000" b="1" dirty="0"/>
              <a:t>www.lock5stat.com/statkey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xmlns="" id="{B3510613-603F-42C7-89FC-F16A94459EB2}"/>
              </a:ext>
            </a:extLst>
          </p:cNvPr>
          <p:cNvSpPr txBox="1"/>
          <p:nvPr/>
        </p:nvSpPr>
        <p:spPr>
          <a:xfrm>
            <a:off x="909587" y="5308333"/>
            <a:ext cx="762802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C00000"/>
                </a:solidFill>
              </a:rPr>
              <a:t>Free, online, works on all platforms, easy to use</a:t>
            </a:r>
          </a:p>
        </p:txBody>
      </p:sp>
    </p:spTree>
    <p:extLst>
      <p:ext uri="{BB962C8B-B14F-4D97-AF65-F5344CB8AC3E}">
        <p14:creationId xmlns:p14="http://schemas.microsoft.com/office/powerpoint/2010/main" val="1097786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Picture 2">
            <a:extLst>
              <a:ext uri="{FF2B5EF4-FFF2-40B4-BE49-F238E27FC236}">
                <a16:creationId xmlns:a16="http://schemas.microsoft.com/office/drawing/2014/main" xmlns="" id="{96F59916-003F-419F-94A4-B564FA2EDABD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518"/>
          <a:stretch/>
        </p:blipFill>
        <p:spPr bwMode="auto">
          <a:xfrm>
            <a:off x="194645" y="137223"/>
            <a:ext cx="8557478" cy="60128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Left Brace 2"/>
          <p:cNvSpPr/>
          <p:nvPr/>
        </p:nvSpPr>
        <p:spPr>
          <a:xfrm rot="16200000">
            <a:off x="4409879" y="1806908"/>
            <a:ext cx="368710" cy="7692762"/>
          </a:xfrm>
          <a:prstGeom prst="leftBrace">
            <a:avLst>
              <a:gd name="adj1" fmla="val 60333"/>
              <a:gd name="adj2" fmla="val 50000"/>
            </a:avLst>
          </a:prstGeom>
          <a:ln w="3810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TextBox 3"/>
          <p:cNvSpPr txBox="1"/>
          <p:nvPr/>
        </p:nvSpPr>
        <p:spPr>
          <a:xfrm>
            <a:off x="1261716" y="6043868"/>
            <a:ext cx="5477797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C00000"/>
                </a:solidFill>
                <a:latin typeface="Cambria" panose="02040503050406030204" pitchFamily="18" charset="0"/>
              </a:rPr>
              <a:t>This is what we are likely to see just by random chance if beer/water doesn’t matter.</a:t>
            </a:r>
          </a:p>
        </p:txBody>
      </p:sp>
      <p:sp>
        <p:nvSpPr>
          <p:cNvPr id="5" name="Oval 4"/>
          <p:cNvSpPr/>
          <p:nvPr/>
        </p:nvSpPr>
        <p:spPr>
          <a:xfrm>
            <a:off x="7503892" y="5486134"/>
            <a:ext cx="1177883" cy="663979"/>
          </a:xfrm>
          <a:prstGeom prst="ellipse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 w="38100">
                <a:solidFill>
                  <a:srgbClr val="C00000"/>
                </a:solidFill>
              </a:ln>
              <a:noFill/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6648671" y="6150114"/>
            <a:ext cx="248080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rgbClr val="C00000"/>
                </a:solidFill>
                <a:latin typeface="Cambria" panose="02040503050406030204" pitchFamily="18" charset="0"/>
              </a:rPr>
              <a:t>This is what we saw in the experiment.</a:t>
            </a:r>
          </a:p>
        </p:txBody>
      </p:sp>
      <p:sp>
        <p:nvSpPr>
          <p:cNvPr id="7" name="Oval 6"/>
          <p:cNvSpPr/>
          <p:nvPr/>
        </p:nvSpPr>
        <p:spPr>
          <a:xfrm>
            <a:off x="7290908" y="2965336"/>
            <a:ext cx="1350683" cy="685800"/>
          </a:xfrm>
          <a:prstGeom prst="ellipse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 w="38100">
                <a:solidFill>
                  <a:srgbClr val="C00000"/>
                </a:solidFill>
              </a:ln>
              <a:noFill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7159459" y="2534101"/>
            <a:ext cx="137160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rgbClr val="C00000"/>
                </a:solidFill>
              </a:rPr>
              <a:t>p-value</a:t>
            </a:r>
          </a:p>
        </p:txBody>
      </p:sp>
      <p:cxnSp>
        <p:nvCxnSpPr>
          <p:cNvPr id="10" name="Straight Arrow Connector 9"/>
          <p:cNvCxnSpPr/>
          <p:nvPr/>
        </p:nvCxnSpPr>
        <p:spPr>
          <a:xfrm flipV="1">
            <a:off x="7360443" y="5929623"/>
            <a:ext cx="203940" cy="323603"/>
          </a:xfrm>
          <a:prstGeom prst="straightConnector1">
            <a:avLst/>
          </a:prstGeom>
          <a:ln w="57150">
            <a:solidFill>
              <a:srgbClr val="C0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6099844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" grpId="0" animBg="1"/>
      <p:bldP spid="6" grpId="0"/>
      <p:bldP spid="7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6518"/>
          <a:stretch/>
        </p:blipFill>
        <p:spPr bwMode="auto">
          <a:xfrm>
            <a:off x="914400" y="1617236"/>
            <a:ext cx="7391400" cy="51935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Oval 3"/>
          <p:cNvSpPr/>
          <p:nvPr/>
        </p:nvSpPr>
        <p:spPr>
          <a:xfrm>
            <a:off x="7146324" y="6287529"/>
            <a:ext cx="1159476" cy="523255"/>
          </a:xfrm>
          <a:prstGeom prst="ellipse">
            <a:avLst/>
          </a:prstGeom>
          <a:noFill/>
          <a:ln w="127000">
            <a:solidFill>
              <a:srgbClr val="0070C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Oval 5"/>
          <p:cNvSpPr/>
          <p:nvPr/>
        </p:nvSpPr>
        <p:spPr>
          <a:xfrm>
            <a:off x="4267200" y="6091956"/>
            <a:ext cx="1143000" cy="537444"/>
          </a:xfrm>
          <a:prstGeom prst="ellipse">
            <a:avLst/>
          </a:prstGeom>
          <a:noFill/>
          <a:ln w="127000">
            <a:solidFill>
              <a:srgbClr val="00B05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B050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685800" y="1676400"/>
            <a:ext cx="7848600" cy="5134384"/>
          </a:xfrm>
          <a:prstGeom prst="ellipse">
            <a:avLst/>
          </a:prstGeom>
          <a:noFill/>
          <a:ln w="127000">
            <a:solidFill>
              <a:srgbClr val="7030A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7030A0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6952734" y="4114800"/>
            <a:ext cx="1353065" cy="533400"/>
          </a:xfrm>
          <a:prstGeom prst="ellipse">
            <a:avLst/>
          </a:prstGeom>
          <a:noFill/>
          <a:ln w="127000">
            <a:solidFill>
              <a:srgbClr val="FF0000"/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accent2"/>
              </a:solidFill>
            </a:endParaRPr>
          </a:p>
        </p:txBody>
      </p:sp>
      <p:sp>
        <p:nvSpPr>
          <p:cNvPr id="9" name="Title 1"/>
          <p:cNvSpPr txBox="1">
            <a:spLocks/>
          </p:cNvSpPr>
          <p:nvPr/>
        </p:nvSpPr>
        <p:spPr>
          <a:xfrm>
            <a:off x="332914" y="0"/>
            <a:ext cx="8534400" cy="1524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rgbClr val="800000"/>
                </a:solidFill>
                <a:latin typeface="Arial"/>
                <a:ea typeface="+mj-ea"/>
                <a:cs typeface="Arial"/>
              </a:defRPr>
            </a:lvl1pPr>
          </a:lstStyle>
          <a:p>
            <a:pPr algn="l"/>
            <a:r>
              <a:rPr lang="en-US" sz="3200" b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p-value: The chance of obtaining a statistic as extreme as that observed, just by random chance, if the null hypothesis is true</a:t>
            </a: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32914" y="0"/>
            <a:ext cx="8534400" cy="1524000"/>
          </a:xfrm>
        </p:spPr>
        <p:txBody>
          <a:bodyPr>
            <a:noAutofit/>
          </a:bodyPr>
          <a:lstStyle/>
          <a:p>
            <a:pPr algn="l"/>
            <a:r>
              <a:rPr lang="en-US" sz="3200" b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p-value: The chance of obtaining a statistic as extreme as that observed, just by random chance, </a:t>
            </a:r>
            <a:r>
              <a:rPr lang="en-US" sz="3200" b="0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the null hypothesis is true</a:t>
            </a:r>
          </a:p>
        </p:txBody>
      </p:sp>
      <p:sp>
        <p:nvSpPr>
          <p:cNvPr id="10" name="Title 1"/>
          <p:cNvSpPr txBox="1">
            <a:spLocks/>
          </p:cNvSpPr>
          <p:nvPr/>
        </p:nvSpPr>
        <p:spPr>
          <a:xfrm>
            <a:off x="332914" y="515"/>
            <a:ext cx="8534400" cy="1524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rgbClr val="800000"/>
                </a:solidFill>
                <a:latin typeface="Arial"/>
                <a:ea typeface="+mj-ea"/>
                <a:cs typeface="Arial"/>
              </a:defRPr>
            </a:lvl1pPr>
          </a:lstStyle>
          <a:p>
            <a:pPr algn="l"/>
            <a:r>
              <a:rPr lang="en-US" sz="3200" b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p-value: The chance of obtaining a statistic as extreme as that observed, </a:t>
            </a:r>
            <a:r>
              <a:rPr lang="en-US" sz="3200" b="0" dirty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just by random chance,</a:t>
            </a:r>
            <a:r>
              <a:rPr lang="en-US" sz="32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0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the null hypothesis is true</a:t>
            </a:r>
          </a:p>
        </p:txBody>
      </p:sp>
      <p:sp>
        <p:nvSpPr>
          <p:cNvPr id="11" name="Title 1"/>
          <p:cNvSpPr txBox="1">
            <a:spLocks/>
          </p:cNvSpPr>
          <p:nvPr/>
        </p:nvSpPr>
        <p:spPr>
          <a:xfrm>
            <a:off x="332914" y="-515"/>
            <a:ext cx="8534400" cy="1524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rgbClr val="800000"/>
                </a:solidFill>
                <a:latin typeface="Arial"/>
                <a:ea typeface="+mj-ea"/>
                <a:cs typeface="Arial"/>
              </a:defRPr>
            </a:lvl1pPr>
          </a:lstStyle>
          <a:p>
            <a:pPr algn="l"/>
            <a:r>
              <a:rPr lang="en-US" sz="3200" b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p-value: The chance of obtaining a statistic as extreme </a:t>
            </a:r>
            <a:r>
              <a:rPr lang="en-US" sz="3200" b="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 that observed</a:t>
            </a:r>
            <a:r>
              <a:rPr lang="en-US" sz="3200" b="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</a:t>
            </a:r>
            <a:r>
              <a:rPr lang="en-US" sz="3200" b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0" dirty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just by random chance,</a:t>
            </a:r>
            <a:r>
              <a:rPr lang="en-US" sz="32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0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the null hypothesis is true</a:t>
            </a:r>
          </a:p>
        </p:txBody>
      </p:sp>
      <p:sp>
        <p:nvSpPr>
          <p:cNvPr id="12" name="Title 1"/>
          <p:cNvSpPr txBox="1">
            <a:spLocks/>
          </p:cNvSpPr>
          <p:nvPr/>
        </p:nvSpPr>
        <p:spPr>
          <a:xfrm>
            <a:off x="332914" y="0"/>
            <a:ext cx="8534400" cy="1524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914400" rtl="0" eaLnBrk="1" latinLnBrk="0" hangingPunct="1">
              <a:spcBef>
                <a:spcPct val="0"/>
              </a:spcBef>
              <a:buNone/>
              <a:defRPr sz="4400" b="1" kern="1200">
                <a:solidFill>
                  <a:srgbClr val="800000"/>
                </a:solidFill>
                <a:latin typeface="Arial"/>
                <a:ea typeface="+mj-ea"/>
                <a:cs typeface="Arial"/>
              </a:defRPr>
            </a:lvl1pPr>
          </a:lstStyle>
          <a:p>
            <a:pPr algn="l"/>
            <a:r>
              <a:rPr lang="en-US" sz="3200" b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p-value: </a:t>
            </a:r>
            <a:r>
              <a:rPr lang="en-US" sz="3200" b="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The chance of obtaining a statistic as extreme</a:t>
            </a:r>
            <a:r>
              <a:rPr lang="en-US" sz="3200" b="0" dirty="0">
                <a:solidFill>
                  <a:schemeClr val="accent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0" dirty="0">
                <a:solidFill>
                  <a:srgbClr val="0070C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as that observed</a:t>
            </a:r>
            <a:r>
              <a:rPr lang="en-US" sz="3200" b="0" dirty="0">
                <a:solidFill>
                  <a:schemeClr val="accent1">
                    <a:lumMod val="50000"/>
                  </a:schemeClr>
                </a:solidFill>
                <a:latin typeface="Arial" panose="020B0604020202020204" pitchFamily="34" charset="0"/>
                <a:cs typeface="Arial" panose="020B0604020202020204" pitchFamily="34" charset="0"/>
              </a:rPr>
              <a:t>,</a:t>
            </a:r>
            <a:r>
              <a:rPr lang="en-US" sz="3200" b="0" dirty="0"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0" dirty="0">
                <a:solidFill>
                  <a:srgbClr val="7030A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just by random chance,</a:t>
            </a:r>
            <a:r>
              <a:rPr lang="en-US" sz="3200" b="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b="0" dirty="0">
                <a:solidFill>
                  <a:srgbClr val="00B05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if the null hypothesis is true </a:t>
            </a:r>
          </a:p>
        </p:txBody>
      </p:sp>
    </p:spTree>
    <p:extLst>
      <p:ext uri="{BB962C8B-B14F-4D97-AF65-F5344CB8AC3E}">
        <p14:creationId xmlns:p14="http://schemas.microsoft.com/office/powerpoint/2010/main" val="106627902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6" grpId="0" animBg="1"/>
      <p:bldP spid="7" grpId="0" animBg="1"/>
      <p:bldP spid="8" grpId="0" animBg="1"/>
      <p:bldP spid="2" grpId="0"/>
      <p:bldP spid="10" grpId="0"/>
      <p:bldP spid="11" grpId="0"/>
      <p:bldP spid="12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457200" y="381000"/>
            <a:ext cx="8153400" cy="1219200"/>
          </a:xfrm>
          <a:prstGeom prst="rect">
            <a:avLst/>
          </a:prstGeom>
        </p:spPr>
        <p:txBody>
          <a:bodyPr/>
          <a:lstStyle/>
          <a:p>
            <a:pPr lvl="0" algn="ctr">
              <a:spcBef>
                <a:spcPct val="0"/>
              </a:spcBef>
              <a:defRPr/>
            </a:pPr>
            <a:r>
              <a:rPr lang="en-US" sz="4000" b="1" dirty="0">
                <a:solidFill>
                  <a:srgbClr val="C00000"/>
                </a:solidFill>
                <a:latin typeface="Cambria" pitchFamily="18" charset="0"/>
              </a:rPr>
              <a:t>Beer and Mosquitoes</a:t>
            </a:r>
          </a:p>
          <a:p>
            <a:pPr lvl="0" algn="ctr">
              <a:spcBef>
                <a:spcPct val="0"/>
              </a:spcBef>
              <a:defRPr/>
            </a:pPr>
            <a:r>
              <a:rPr lang="en-US" sz="4000" b="1" dirty="0">
                <a:solidFill>
                  <a:srgbClr val="C00000"/>
                </a:solidFill>
                <a:latin typeface="Cambria" pitchFamily="18" charset="0"/>
              </a:rPr>
              <a:t>The Conclusion!</a:t>
            </a:r>
            <a:endParaRPr lang="en-US" sz="3600" b="1" dirty="0">
              <a:solidFill>
                <a:srgbClr val="C00000"/>
              </a:solidFill>
              <a:latin typeface="Cambria" pitchFamily="18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609600" y="1828800"/>
            <a:ext cx="7848600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Century Gothic" charset="0"/>
                <a:ea typeface="Century Gothic" charset="0"/>
                <a:cs typeface="Century Gothic" charset="0"/>
              </a:rPr>
              <a:t>The results seen in the experiment are very unlikely to happen just by random chance (less than 1 out of 1000!)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1295400" y="3581400"/>
            <a:ext cx="6400800" cy="15696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Century Gothic" charset="0"/>
                <a:ea typeface="Century Gothic" charset="0"/>
                <a:cs typeface="Century Gothic" charset="0"/>
              </a:rPr>
              <a:t>We have strong evidence that drinking beer does attract mosquitoes!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295400" y="3581400"/>
            <a:ext cx="6324600" cy="1600200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411801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1"/>
          <p:cNvSpPr txBox="1">
            <a:spLocks/>
          </p:cNvSpPr>
          <p:nvPr/>
        </p:nvSpPr>
        <p:spPr>
          <a:xfrm>
            <a:off x="533400" y="38088"/>
            <a:ext cx="8153400" cy="914400"/>
          </a:xfrm>
          <a:prstGeom prst="rect">
            <a:avLst/>
          </a:prstGeom>
        </p:spPr>
        <p:txBody>
          <a:bodyPr/>
          <a:lstStyle/>
          <a:p>
            <a:pPr lvl="0" algn="ctr">
              <a:spcBef>
                <a:spcPct val="0"/>
              </a:spcBef>
              <a:defRPr/>
            </a:pPr>
            <a:r>
              <a:rPr lang="en-US" sz="3600" b="1" u="sng" dirty="0">
                <a:solidFill>
                  <a:srgbClr val="C00000"/>
                </a:solidFill>
                <a:latin typeface="Cambria" pitchFamily="18" charset="0"/>
              </a:rPr>
              <a:t>Another Look at Beer/Mosquitoes</a:t>
            </a:r>
          </a:p>
        </p:txBody>
      </p:sp>
      <p:pic>
        <p:nvPicPr>
          <p:cNvPr id="7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038600" y="1389850"/>
            <a:ext cx="4495800" cy="523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5-Point Star 7"/>
          <p:cNvSpPr/>
          <p:nvPr/>
        </p:nvSpPr>
        <p:spPr>
          <a:xfrm>
            <a:off x="8013879" y="3797121"/>
            <a:ext cx="76200" cy="76200"/>
          </a:xfrm>
          <a:prstGeom prst="star5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" name="TextBox 9"/>
          <p:cNvSpPr txBox="1"/>
          <p:nvPr/>
        </p:nvSpPr>
        <p:spPr>
          <a:xfrm>
            <a:off x="381000" y="1066800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2. Which formula?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57200" y="3087469"/>
            <a:ext cx="2971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3. Calculate numbers and plug into formula</a:t>
            </a:r>
          </a:p>
        </p:txBody>
      </p:sp>
      <p:sp>
        <p:nvSpPr>
          <p:cNvPr id="12" name="TextBox 11"/>
          <p:cNvSpPr txBox="1"/>
          <p:nvPr/>
        </p:nvSpPr>
        <p:spPr>
          <a:xfrm>
            <a:off x="381000" y="5117068"/>
            <a:ext cx="37338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4. Chug with calculator</a:t>
            </a:r>
          </a:p>
        </p:txBody>
      </p:sp>
      <p:sp>
        <p:nvSpPr>
          <p:cNvPr id="13" name="TextBox 12"/>
          <p:cNvSpPr txBox="1"/>
          <p:nvPr/>
        </p:nvSpPr>
        <p:spPr>
          <a:xfrm>
            <a:off x="2390760" y="1066800"/>
            <a:ext cx="4191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5. Which theoretical distribution?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2376472" y="1600200"/>
            <a:ext cx="9906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6. </a:t>
            </a:r>
            <a:r>
              <a:rPr lang="en-US" dirty="0" err="1">
                <a:solidFill>
                  <a:srgbClr val="C00000"/>
                </a:solidFill>
              </a:rPr>
              <a:t>df</a:t>
            </a:r>
            <a:r>
              <a:rPr lang="en-US" dirty="0">
                <a:solidFill>
                  <a:srgbClr val="C00000"/>
                </a:solidFill>
              </a:rPr>
              <a:t>?</a:t>
            </a:r>
          </a:p>
        </p:txBody>
      </p:sp>
      <p:sp>
        <p:nvSpPr>
          <p:cNvPr id="15" name="TextBox 14"/>
          <p:cNvSpPr txBox="1"/>
          <p:nvPr/>
        </p:nvSpPr>
        <p:spPr>
          <a:xfrm>
            <a:off x="2405048" y="2124080"/>
            <a:ext cx="15573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7. Find p-value</a:t>
            </a:r>
          </a:p>
        </p:txBody>
      </p:sp>
      <p:sp>
        <p:nvSpPr>
          <p:cNvPr id="16" name="Right Arrow 15"/>
          <p:cNvSpPr/>
          <p:nvPr/>
        </p:nvSpPr>
        <p:spPr>
          <a:xfrm>
            <a:off x="3962400" y="3772437"/>
            <a:ext cx="228600" cy="76200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/>
          <p:cNvSpPr txBox="1"/>
          <p:nvPr/>
        </p:nvSpPr>
        <p:spPr>
          <a:xfrm>
            <a:off x="457200" y="6074190"/>
            <a:ext cx="3276600" cy="369332"/>
          </a:xfrm>
          <a:prstGeom prst="rect">
            <a:avLst/>
          </a:prstGeom>
          <a:solidFill>
            <a:srgbClr val="FFFF99"/>
          </a:solidFill>
          <a:ln>
            <a:solidFill>
              <a:srgbClr val="7030A0"/>
            </a:solidFill>
          </a:ln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tx2">
                    <a:lumMod val="75000"/>
                  </a:schemeClr>
                </a:solidFill>
              </a:rPr>
              <a:t>0.0005 &lt; p-value &lt; 0.001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376232" y="690544"/>
            <a:ext cx="22860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1. Check conditions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22" name="Rectangle 21"/>
              <p:cNvSpPr/>
              <p:nvPr/>
            </p:nvSpPr>
            <p:spPr>
              <a:xfrm>
                <a:off x="237798" y="1486224"/>
                <a:ext cx="2152962" cy="157344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000000"/>
                          </a:solidFill>
                          <a:latin typeface="Cambria Math"/>
                        </a:rPr>
                        <m:t>𝑡</m:t>
                      </m:r>
                      <m:r>
                        <a:rPr lang="en-US" sz="2400" i="1" smtClean="0">
                          <a:solidFill>
                            <a:srgbClr val="000000"/>
                          </a:solidFill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sz="2400" i="1">
                              <a:solidFill>
                                <a:srgbClr val="000000"/>
                              </a:solidFill>
                              <a:latin typeface="Cambria Math" charset="0"/>
                            </a:rPr>
                          </m:ctrlPr>
                        </m:fPr>
                        <m:num>
                          <m:sSub>
                            <m:sSubPr>
                              <m:ctrlPr>
                                <a:rPr lang="en-US" sz="2400" i="1">
                                  <a:solidFill>
                                    <a:srgbClr val="000000"/>
                                  </a:solidFill>
                                  <a:latin typeface="Cambria Math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̅"/>
                                  <m:ctrlPr>
                                    <a:rPr lang="en-US" sz="2400" i="1">
                                      <a:solidFill>
                                        <a:srgbClr val="000000"/>
                                      </a:solidFill>
                                      <a:latin typeface="Cambria Math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i="1">
                                      <a:solidFill>
                                        <a:srgbClr val="000000"/>
                                      </a:solidFill>
                                      <a:latin typeface="Cambria Math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i="1">
                                  <a:solidFill>
                                    <a:srgbClr val="000000"/>
                                  </a:solidFill>
                                  <a:latin typeface="Cambria Math"/>
                                </a:rPr>
                                <m:t>𝐵</m:t>
                              </m:r>
                            </m:sub>
                          </m:sSub>
                          <m:r>
                            <a:rPr lang="en-US" sz="2400" i="1">
                              <a:solidFill>
                                <a:srgbClr val="000000"/>
                              </a:solidFill>
                              <a:latin typeface="Cambria Math"/>
                            </a:rPr>
                            <m:t>−</m:t>
                          </m:r>
                          <m:sSub>
                            <m:sSubPr>
                              <m:ctrlPr>
                                <a:rPr lang="en-US" sz="2400" i="1">
                                  <a:solidFill>
                                    <a:srgbClr val="000000"/>
                                  </a:solidFill>
                                  <a:latin typeface="Cambria Math" charset="0"/>
                                </a:rPr>
                              </m:ctrlPr>
                            </m:sSubPr>
                            <m:e>
                              <m:acc>
                                <m:accPr>
                                  <m:chr m:val="̅"/>
                                  <m:ctrlPr>
                                    <a:rPr lang="en-US" sz="2400" i="1">
                                      <a:solidFill>
                                        <a:srgbClr val="000000"/>
                                      </a:solidFill>
                                      <a:latin typeface="Cambria Math" charset="0"/>
                                    </a:rPr>
                                  </m:ctrlPr>
                                </m:accPr>
                                <m:e>
                                  <m:r>
                                    <a:rPr lang="en-US" sz="2400" i="1">
                                      <a:solidFill>
                                        <a:srgbClr val="000000"/>
                                      </a:solidFill>
                                      <a:latin typeface="Cambria Math"/>
                                    </a:rPr>
                                    <m:t>𝑥</m:t>
                                  </m:r>
                                </m:e>
                              </m:acc>
                            </m:e>
                            <m:sub>
                              <m:r>
                                <a:rPr lang="en-US" sz="2400" i="1">
                                  <a:solidFill>
                                    <a:srgbClr val="000000"/>
                                  </a:solidFill>
                                  <a:latin typeface="Cambria Math"/>
                                </a:rPr>
                                <m:t>𝑊</m:t>
                              </m:r>
                            </m:sub>
                          </m:sSub>
                        </m:num>
                        <m:den>
                          <m:rad>
                            <m:radPr>
                              <m:degHide m:val="on"/>
                              <m:ctrlPr>
                                <a:rPr lang="en-US" sz="2400" i="1">
                                  <a:solidFill>
                                    <a:srgbClr val="000000"/>
                                  </a:solidFill>
                                  <a:latin typeface="Cambria Math" charset="0"/>
                                </a:rPr>
                              </m:ctrlPr>
                            </m:radPr>
                            <m:deg/>
                            <m:e>
                              <m:f>
                                <m:fPr>
                                  <m:ctrlPr>
                                    <a:rPr lang="en-US" sz="2400" i="1">
                                      <a:solidFill>
                                        <a:srgbClr val="000000"/>
                                      </a:solidFill>
                                      <a:latin typeface="Cambria Math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𝐵</m:t>
                                      </m:r>
                                    </m:sub>
                                    <m:sup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𝐵</m:t>
                                      </m:r>
                                    </m:sub>
                                  </m:sSub>
                                </m:den>
                              </m:f>
                              <m:r>
                                <a:rPr lang="en-US" sz="2400" i="1">
                                  <a:solidFill>
                                    <a:srgbClr val="000000"/>
                                  </a:solidFill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en-US" sz="2400" i="1">
                                      <a:solidFill>
                                        <a:srgbClr val="000000"/>
                                      </a:solidFill>
                                      <a:latin typeface="Cambria Math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𝑠</m:t>
                                      </m:r>
                                    </m:e>
                                    <m:sub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𝑊</m:t>
                                      </m:r>
                                    </m:sub>
                                    <m:sup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sSub>
                                    <m:sSubPr>
                                      <m:ctrlP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charset="0"/>
                                        </a:rPr>
                                      </m:ctrlPr>
                                    </m:sSubPr>
                                    <m:e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𝑛</m:t>
                                      </m:r>
                                    </m:e>
                                    <m:sub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𝑊</m:t>
                                      </m:r>
                                    </m:sub>
                                  </m:sSub>
                                </m:den>
                              </m:f>
                            </m:e>
                          </m:rad>
                        </m:den>
                      </m:f>
                    </m:oMath>
                  </m:oMathPara>
                </a14:m>
                <a:endParaRPr lang="en-US" sz="2400" dirty="0"/>
              </a:p>
            </p:txBody>
          </p:sp>
        </mc:Choice>
        <mc:Fallback xmlns="">
          <p:sp>
            <p:nvSpPr>
              <p:cNvPr id="22" name="Rectangle 2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37798" y="1486224"/>
                <a:ext cx="2152962" cy="1573444"/>
              </a:xfrm>
              <a:prstGeom prst="rect">
                <a:avLst/>
              </a:prstGeom>
              <a:blipFill rotWithShape="1">
                <a:blip r:embed="rId5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3" name="Rectangle 22"/>
              <p:cNvSpPr/>
              <p:nvPr/>
            </p:nvSpPr>
            <p:spPr>
              <a:xfrm>
                <a:off x="376232" y="3820732"/>
                <a:ext cx="2807492" cy="1245534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left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000000"/>
                          </a:solidFill>
                          <a:latin typeface="Cambria Math"/>
                        </a:rPr>
                        <m:t>𝑡</m:t>
                      </m:r>
                      <m:r>
                        <a:rPr lang="en-US" sz="2400" i="1" smtClean="0">
                          <a:solidFill>
                            <a:srgbClr val="000000"/>
                          </a:solidFill>
                          <a:latin typeface="Cambria Math"/>
                        </a:rPr>
                        <m:t>=</m:t>
                      </m:r>
                      <m:f>
                        <m:fPr>
                          <m:ctrlPr>
                            <a:rPr lang="en-US" sz="2400" i="1">
                              <a:solidFill>
                                <a:srgbClr val="000000"/>
                              </a:solidFill>
                              <a:latin typeface="Cambria Math" charset="0"/>
                            </a:rPr>
                          </m:ctrlPr>
                        </m:fPr>
                        <m:num>
                          <m:r>
                            <a:rPr lang="en-US" sz="2400" b="0" i="1" smtClean="0">
                              <a:solidFill>
                                <a:srgbClr val="000000"/>
                              </a:solidFill>
                              <a:latin typeface="Cambria Math"/>
                            </a:rPr>
                            <m:t>23.6−19.22</m:t>
                          </m:r>
                        </m:num>
                        <m:den>
                          <m:rad>
                            <m:radPr>
                              <m:degHide m:val="on"/>
                              <m:ctrlPr>
                                <a:rPr lang="en-US" sz="2400" i="1">
                                  <a:solidFill>
                                    <a:srgbClr val="000000"/>
                                  </a:solidFill>
                                  <a:latin typeface="Cambria Math" charset="0"/>
                                </a:rPr>
                              </m:ctrlPr>
                            </m:radPr>
                            <m:deg/>
                            <m:e>
                              <m:f>
                                <m:fPr>
                                  <m:ctrlPr>
                                    <a:rPr lang="en-US" sz="2400" i="1">
                                      <a:solidFill>
                                        <a:srgbClr val="000000"/>
                                      </a:solidFill>
                                      <a:latin typeface="Cambria Math" charset="0"/>
                                    </a:rPr>
                                  </m:ctrlPr>
                                </m:fPr>
                                <m:num>
                                  <m:sSup>
                                    <m:sSupPr>
                                      <m:ctrlPr>
                                        <a:rPr lang="en-US" sz="2400" i="1" smtClean="0">
                                          <a:solidFill>
                                            <a:srgbClr val="000000"/>
                                          </a:solidFill>
                                          <a:latin typeface="Cambria Math" charset="0"/>
                                        </a:rPr>
                                      </m:ctrlPr>
                                    </m:sSup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4.1</m:t>
                                      </m:r>
                                    </m:e>
                                    <m:sup>
                                      <m:r>
                                        <a:rPr lang="en-US" sz="2400" b="0" i="1" smtClean="0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p>
                                </m:num>
                                <m:den>
                                  <m:r>
                                    <a:rPr lang="en-US" sz="2400" b="0" i="1" smtClean="0">
                                      <a:solidFill>
                                        <a:srgbClr val="000000"/>
                                      </a:solidFill>
                                      <a:latin typeface="Cambria Math"/>
                                    </a:rPr>
                                    <m:t>25</m:t>
                                  </m:r>
                                </m:den>
                              </m:f>
                              <m:r>
                                <a:rPr lang="en-US" sz="2400" i="1">
                                  <a:solidFill>
                                    <a:srgbClr val="000000"/>
                                  </a:solidFill>
                                  <a:latin typeface="Cambria Math"/>
                                </a:rPr>
                                <m:t>+</m:t>
                              </m:r>
                              <m:f>
                                <m:fPr>
                                  <m:ctrlPr>
                                    <a:rPr lang="en-US" sz="2400" i="1">
                                      <a:solidFill>
                                        <a:srgbClr val="000000"/>
                                      </a:solidFill>
                                      <a:latin typeface="Cambria Math" charset="0"/>
                                    </a:rPr>
                                  </m:ctrlPr>
                                </m:fPr>
                                <m:num>
                                  <m:sSubSup>
                                    <m:sSubSupPr>
                                      <m:ctrlP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 charset="0"/>
                                        </a:rPr>
                                      </m:ctrlPr>
                                    </m:sSubSupPr>
                                    <m:e>
                                      <m:r>
                                        <a:rPr lang="en-US" sz="2400" b="0" i="1" smtClean="0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3.7</m:t>
                                      </m:r>
                                    </m:e>
                                    <m:sub/>
                                    <m:sup>
                                      <m:r>
                                        <a:rPr lang="en-US" sz="2400" i="1">
                                          <a:solidFill>
                                            <a:srgbClr val="000000"/>
                                          </a:solidFill>
                                          <a:latin typeface="Cambria Math"/>
                                        </a:rPr>
                                        <m:t>2</m:t>
                                      </m:r>
                                    </m:sup>
                                  </m:sSubSup>
                                </m:num>
                                <m:den>
                                  <m:r>
                                    <a:rPr lang="en-US" sz="2400" b="0" i="1" smtClean="0">
                                      <a:solidFill>
                                        <a:srgbClr val="000000"/>
                                      </a:solidFill>
                                      <a:latin typeface="Cambria Math"/>
                                    </a:rPr>
                                    <m:t>18</m:t>
                                  </m:r>
                                </m:den>
                              </m:f>
                            </m:e>
                          </m:rad>
                        </m:den>
                      </m:f>
                    </m:oMath>
                  </m:oMathPara>
                </a14:m>
                <a:endParaRPr lang="en-US" sz="2400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23" name="Rectangle 2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76232" y="3820732"/>
                <a:ext cx="2807492" cy="1245534"/>
              </a:xfrm>
              <a:prstGeom prst="rect">
                <a:avLst/>
              </a:prstGeom>
              <a:blipFill rotWithShape="1">
                <a:blip r:embed="rId6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4" name="Rectangle 23"/>
              <p:cNvSpPr/>
              <p:nvPr/>
            </p:nvSpPr>
            <p:spPr>
              <a:xfrm>
                <a:off x="333987" y="5472345"/>
                <a:ext cx="1857850" cy="461665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sz="2400" i="1" smtClean="0">
                          <a:solidFill>
                            <a:srgbClr val="000000"/>
                          </a:solidFill>
                          <a:latin typeface="Cambria Math"/>
                        </a:rPr>
                        <m:t>𝑡</m:t>
                      </m:r>
                      <m:r>
                        <a:rPr lang="en-US" sz="2400" i="1" smtClean="0">
                          <a:solidFill>
                            <a:srgbClr val="000000"/>
                          </a:solidFill>
                          <a:latin typeface="Cambria Math"/>
                        </a:rPr>
                        <m:t>=3.68</m:t>
                      </m:r>
                    </m:oMath>
                  </m:oMathPara>
                </a14:m>
                <a:endParaRPr lang="en-US" sz="2400" dirty="0">
                  <a:solidFill>
                    <a:srgbClr val="000000"/>
                  </a:solidFill>
                </a:endParaRPr>
              </a:p>
            </p:txBody>
          </p:sp>
        </mc:Choice>
        <mc:Fallback xmlns="">
          <p:sp>
            <p:nvSpPr>
              <p:cNvPr id="24" name="Rectangle 2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33987" y="5472345"/>
                <a:ext cx="1857850" cy="461665"/>
              </a:xfrm>
              <a:prstGeom prst="rect">
                <a:avLst/>
              </a:prstGeom>
              <a:blipFill rotWithShape="1">
                <a:blip r:embed="rId7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5" name="Rectangle 24"/>
          <p:cNvSpPr/>
          <p:nvPr/>
        </p:nvSpPr>
        <p:spPr bwMode="auto">
          <a:xfrm>
            <a:off x="4229637" y="3733261"/>
            <a:ext cx="4206025" cy="182880"/>
          </a:xfrm>
          <a:prstGeom prst="rect">
            <a:avLst/>
          </a:prstGeom>
          <a:noFill/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FFFF66"/>
              </a:solidFill>
              <a:effectLst/>
              <a:latin typeface="Times New Roman" pitchFamily="18" charset="0"/>
            </a:endParaRPr>
          </a:p>
        </p:txBody>
      </p:sp>
      <p:cxnSp>
        <p:nvCxnSpPr>
          <p:cNvPr id="26" name="Straight Arrow Connector 25"/>
          <p:cNvCxnSpPr/>
          <p:nvPr/>
        </p:nvCxnSpPr>
        <p:spPr bwMode="auto">
          <a:xfrm flipV="1">
            <a:off x="8078191" y="1969532"/>
            <a:ext cx="11888" cy="1764268"/>
          </a:xfrm>
          <a:prstGeom prst="straightConnector1">
            <a:avLst/>
          </a:prstGeom>
          <a:solidFill>
            <a:schemeClr val="tx1"/>
          </a:solidFill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27" name="Oval 26"/>
          <p:cNvSpPr/>
          <p:nvPr/>
        </p:nvSpPr>
        <p:spPr bwMode="auto">
          <a:xfrm>
            <a:off x="7620000" y="1600200"/>
            <a:ext cx="914400" cy="457200"/>
          </a:xfrm>
          <a:prstGeom prst="ellipse">
            <a:avLst/>
          </a:prstGeom>
          <a:noFill/>
          <a:ln w="28575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  <a:spAutoFit/>
          </a:bodyPr>
          <a:lstStyle/>
          <a:p>
            <a:pPr marL="0" marR="0" indent="0" algn="l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en-US" sz="2400" b="0" i="0" u="none" strike="noStrike" cap="none" normalizeH="0" baseline="0">
              <a:ln>
                <a:noFill/>
              </a:ln>
              <a:solidFill>
                <a:srgbClr val="FFFF66"/>
              </a:solidFill>
              <a:effectLst/>
              <a:latin typeface="Times New Roman" pitchFamily="18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416853" y="2529901"/>
            <a:ext cx="155735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>
                <a:solidFill>
                  <a:srgbClr val="C00000"/>
                </a:solidFill>
              </a:rPr>
              <a:t>8. Interpret a decision</a:t>
            </a:r>
          </a:p>
        </p:txBody>
      </p:sp>
      <p:sp>
        <p:nvSpPr>
          <p:cNvPr id="4" name="Oval 3"/>
          <p:cNvSpPr/>
          <p:nvPr/>
        </p:nvSpPr>
        <p:spPr>
          <a:xfrm>
            <a:off x="148243" y="5748266"/>
            <a:ext cx="3780813" cy="1052578"/>
          </a:xfrm>
          <a:prstGeom prst="ellipse">
            <a:avLst/>
          </a:prstGeom>
          <a:noFill/>
          <a:ln w="7620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TextBox 28"/>
          <p:cNvSpPr txBox="1"/>
          <p:nvPr/>
        </p:nvSpPr>
        <p:spPr>
          <a:xfrm>
            <a:off x="4233643" y="4834009"/>
            <a:ext cx="4105714" cy="584775"/>
          </a:xfrm>
          <a:prstGeom prst="rect">
            <a:avLst/>
          </a:prstGeom>
          <a:solidFill>
            <a:srgbClr val="FFFF99"/>
          </a:solidFill>
          <a:ln w="28575">
            <a:solidFill>
              <a:srgbClr val="C00000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prstClr val="black"/>
                </a:solidFill>
                <a:latin typeface="Cambria" pitchFamily="18" charset="0"/>
              </a:rPr>
              <a:t>What’s a p-value?!?</a:t>
            </a:r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5252888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500"/>
                            </p:stCondLst>
                            <p:childTnLst>
                              <p:par>
                                <p:cTn id="72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8" fill="hold">
                      <p:stCondLst>
                        <p:cond delay="indefinite"/>
                      </p:stCondLst>
                      <p:childTnLst>
                        <p:par>
                          <p:cTn id="89" fill="hold">
                            <p:stCondLst>
                              <p:cond delay="0"/>
                            </p:stCondLst>
                            <p:childTnLst>
                              <p:par>
                                <p:cTn id="90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9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9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0" grpId="0"/>
      <p:bldP spid="11" grpId="0"/>
      <p:bldP spid="12" grpId="0"/>
      <p:bldP spid="13" grpId="0"/>
      <p:bldP spid="14" grpId="0"/>
      <p:bldP spid="15" grpId="0"/>
      <p:bldP spid="16" grpId="0" animBg="1"/>
      <p:bldP spid="18" grpId="0" animBg="1"/>
      <p:bldP spid="21" grpId="0"/>
      <p:bldP spid="22" grpId="0"/>
      <p:bldP spid="23" grpId="0"/>
      <p:bldP spid="24" grpId="0"/>
      <p:bldP spid="25" grpId="0" animBg="1"/>
      <p:bldP spid="27" grpId="0" animBg="1"/>
      <p:bldP spid="28" grpId="0"/>
      <p:bldP spid="4" grpId="0" animBg="1"/>
      <p:bldP spid="29" grpId="0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xmlns="" id="{E65C558D-43F4-44AA-A142-432AB8C05BE0}"/>
              </a:ext>
            </a:extLst>
          </p:cNvPr>
          <p:cNvSpPr txBox="1"/>
          <p:nvPr/>
        </p:nvSpPr>
        <p:spPr>
          <a:xfrm>
            <a:off x="1034716" y="498025"/>
            <a:ext cx="6963878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7200" dirty="0"/>
              <a:t>Conclusions are the same, but the process is very different!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203150" y="5203524"/>
            <a:ext cx="8373291" cy="233910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/>
              <a:t>“Students’ approach to p-values … was procedural … and [they] did not attach much meaning to p-values”</a:t>
            </a:r>
          </a:p>
          <a:p>
            <a:endParaRPr lang="en-US" dirty="0"/>
          </a:p>
          <a:p>
            <a:r>
              <a:rPr lang="en-US" dirty="0"/>
              <a:t>-- </a:t>
            </a:r>
            <a:r>
              <a:rPr lang="en-US" dirty="0" err="1"/>
              <a:t>Aquilonius</a:t>
            </a:r>
            <a:r>
              <a:rPr lang="en-US" dirty="0"/>
              <a:t> and Brenner, “Students’ Reasoning about P-Values”, SERJ, November 2015</a:t>
            </a:r>
          </a:p>
          <a:p>
            <a:endParaRPr lang="en-US" dirty="0"/>
          </a:p>
          <a:p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712166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Simulation-Based Inference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44464" y="1062681"/>
            <a:ext cx="8777683" cy="5795319"/>
          </a:xfrm>
        </p:spPr>
        <p:txBody>
          <a:bodyPr>
            <a:normAutofit fontScale="92500" lnSpcReduction="10000"/>
          </a:bodyPr>
          <a:lstStyle/>
          <a:p>
            <a:r>
              <a:rPr lang="en-US" dirty="0"/>
              <a:t>Visual!</a:t>
            </a:r>
          </a:p>
          <a:p>
            <a:r>
              <a:rPr lang="en-US" dirty="0"/>
              <a:t>Intuitive!</a:t>
            </a:r>
          </a:p>
          <a:p>
            <a:r>
              <a:rPr lang="en-US" dirty="0">
                <a:solidFill>
                  <a:prstClr val="black"/>
                </a:solidFill>
              </a:rPr>
              <a:t>Easily incorporates active learning!</a:t>
            </a:r>
          </a:p>
          <a:p>
            <a:r>
              <a:rPr lang="en-US" dirty="0">
                <a:solidFill>
                  <a:prstClr val="black"/>
                </a:solidFill>
              </a:rPr>
              <a:t>Ties directly to key concepts!</a:t>
            </a:r>
          </a:p>
          <a:p>
            <a:r>
              <a:rPr lang="en-US" dirty="0">
                <a:solidFill>
                  <a:prstClr val="black"/>
                </a:solidFill>
              </a:rPr>
              <a:t>Same process for all parameters!</a:t>
            </a:r>
          </a:p>
          <a:p>
            <a:pPr>
              <a:spcAft>
                <a:spcPts val="1800"/>
              </a:spcAft>
            </a:pPr>
            <a:r>
              <a:rPr lang="en-US" dirty="0"/>
              <a:t>More generalizable!</a:t>
            </a:r>
          </a:p>
          <a:p>
            <a:pPr>
              <a:spcBef>
                <a:spcPts val="0"/>
              </a:spcBef>
              <a:spcAft>
                <a:spcPts val="1800"/>
              </a:spcAft>
            </a:pPr>
            <a:r>
              <a:rPr lang="en-US" dirty="0"/>
              <a:t>No theoretical distributions! No formulas!  No formal probability! </a:t>
            </a:r>
          </a:p>
          <a:p>
            <a:pPr>
              <a:spcBef>
                <a:spcPts val="0"/>
              </a:spcBef>
            </a:pPr>
            <a:r>
              <a:rPr lang="en-US" dirty="0"/>
              <a:t>No algebra!!!</a:t>
            </a:r>
          </a:p>
          <a:p>
            <a:endParaRPr lang="en-US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244465" y="44595"/>
            <a:ext cx="8529145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99"/>
                </a:solidFill>
                <a:latin typeface="Century Gothic"/>
                <a:ea typeface="+mj-ea"/>
                <a:cs typeface="Century Gothic"/>
              </a:defRPr>
            </a:lvl1pPr>
          </a:lstStyle>
          <a:p>
            <a:r>
              <a:rPr lang="en-US" sz="28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3984120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51693" y="269115"/>
            <a:ext cx="8398412" cy="636556"/>
          </a:xfrm>
        </p:spPr>
        <p:txBody>
          <a:bodyPr>
            <a:noAutofit/>
          </a:bodyPr>
          <a:lstStyle/>
          <a:p>
            <a:r>
              <a:rPr lang="en-US" sz="4800" b="1" dirty="0"/>
              <a:t>Intro Stats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7419" y="2741020"/>
            <a:ext cx="8890782" cy="2446616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</a:pPr>
            <a:r>
              <a:rPr lang="en-US" sz="8800" b="1" dirty="0">
                <a:solidFill>
                  <a:srgbClr val="C00000"/>
                </a:solidFill>
              </a:rPr>
              <a:t>Technology!!!</a:t>
            </a:r>
          </a:p>
          <a:p>
            <a:pPr>
              <a:spcBef>
                <a:spcPts val="0"/>
              </a:spcBef>
            </a:pPr>
            <a:r>
              <a:rPr lang="en-US" sz="2800" b="1" dirty="0">
                <a:solidFill>
                  <a:srgbClr val="C00000"/>
                </a:solidFill>
              </a:rPr>
              <a:t>We now have the technological power to do </a:t>
            </a:r>
          </a:p>
          <a:p>
            <a:pPr>
              <a:spcBef>
                <a:spcPts val="0"/>
              </a:spcBef>
            </a:pPr>
            <a:r>
              <a:rPr lang="en-US" sz="2800" b="1" dirty="0">
                <a:solidFill>
                  <a:srgbClr val="C00000"/>
                </a:solidFill>
              </a:rPr>
              <a:t>thousands of simulations quickly and easily.</a:t>
            </a:r>
          </a:p>
          <a:p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		        	</a:t>
            </a:r>
          </a:p>
        </p:txBody>
      </p:sp>
      <p:sp>
        <p:nvSpPr>
          <p:cNvPr id="4" name="Rectangle 3"/>
          <p:cNvSpPr/>
          <p:nvPr/>
        </p:nvSpPr>
        <p:spPr>
          <a:xfrm>
            <a:off x="3039290" y="286959"/>
            <a:ext cx="3021875" cy="662271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351693" y="1184360"/>
            <a:ext cx="83984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u="sng" dirty="0"/>
              <a:t>Why is there a push now to change?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133929759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Ways to Change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5750" y="1176338"/>
            <a:ext cx="8858250" cy="5308600"/>
          </a:xfrm>
        </p:spPr>
        <p:txBody>
          <a:bodyPr>
            <a:normAutofit lnSpcReduction="10000"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dirty="0"/>
              <a:t>Make everything about real </a:t>
            </a:r>
            <a:r>
              <a:rPr lang="en-US" b="1" dirty="0">
                <a:solidFill>
                  <a:srgbClr val="FF0000"/>
                </a:solidFill>
              </a:rPr>
              <a:t>data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Reduce tedious “by-hand” work and let </a:t>
            </a:r>
            <a:r>
              <a:rPr lang="en-US" b="1" dirty="0">
                <a:solidFill>
                  <a:srgbClr val="FF0000"/>
                </a:solidFill>
              </a:rPr>
              <a:t>technology</a:t>
            </a:r>
            <a:r>
              <a:rPr lang="en-US" dirty="0"/>
              <a:t> do the heavy-lifting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Focus on interpretation and </a:t>
            </a:r>
            <a:r>
              <a:rPr lang="en-US" b="1" dirty="0">
                <a:solidFill>
                  <a:srgbClr val="FF0000"/>
                </a:solidFill>
              </a:rPr>
              <a:t>concepts</a:t>
            </a:r>
            <a:r>
              <a:rPr lang="en-US" dirty="0"/>
              <a:t>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Improve conceptual understanding and reduce reliance on prerequisites with </a:t>
            </a:r>
            <a:r>
              <a:rPr lang="en-US" b="1" dirty="0">
                <a:solidFill>
                  <a:srgbClr val="FF0000"/>
                </a:solidFill>
              </a:rPr>
              <a:t>simulation-based inference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Embrace the power of </a:t>
            </a:r>
            <a:r>
              <a:rPr lang="en-US" b="1" dirty="0">
                <a:solidFill>
                  <a:srgbClr val="FF0000"/>
                </a:solidFill>
              </a:rPr>
              <a:t>data visualization</a:t>
            </a:r>
            <a:r>
              <a:rPr lang="en-US" dirty="0"/>
              <a:t> and multivariable thinking</a:t>
            </a:r>
          </a:p>
          <a:p>
            <a:endParaRPr lang="en-US" dirty="0"/>
          </a:p>
        </p:txBody>
      </p:sp>
      <p:sp>
        <p:nvSpPr>
          <p:cNvPr id="5" name="Rounded Rectangle 4"/>
          <p:cNvSpPr/>
          <p:nvPr/>
        </p:nvSpPr>
        <p:spPr>
          <a:xfrm>
            <a:off x="137159" y="5066270"/>
            <a:ext cx="8833846" cy="1136822"/>
          </a:xfrm>
          <a:prstGeom prst="roundRect">
            <a:avLst/>
          </a:prstGeom>
          <a:solidFill>
            <a:srgbClr val="FFFF00">
              <a:alpha val="17000"/>
            </a:srgbClr>
          </a:solidFill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87780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2016 GAISE Guidelines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37160" y="1042924"/>
            <a:ext cx="8869680" cy="5549900"/>
          </a:xfrm>
        </p:spPr>
        <p:txBody>
          <a:bodyPr>
            <a:normAutofit fontScale="85000" lnSpcReduction="10000"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dirty="0"/>
              <a:t>Teach statistical thinking. </a:t>
            </a:r>
          </a:p>
          <a:p>
            <a:pPr marL="914400" lvl="1" indent="-514350">
              <a:buFont typeface="Wingdings" charset="2"/>
              <a:buChar char="§"/>
            </a:pPr>
            <a:r>
              <a:rPr lang="en-US" dirty="0"/>
              <a:t>Teach statistics as an investigative process of problem-solving and decision making. </a:t>
            </a:r>
          </a:p>
          <a:p>
            <a:pPr marL="914400" lvl="1" indent="-514350">
              <a:buFont typeface="Wingdings" charset="2"/>
              <a:buChar char="§"/>
            </a:pPr>
            <a:r>
              <a:rPr lang="en-US" dirty="0"/>
              <a:t>Give students experience with multivariable thinking.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Focus on conceptual understanding.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Integrate real data with a context and purpose.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Foster active learning.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Use technology to explore concepts and analyze data.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Use assessments to improve and evaluate student learning. 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457200" y="2194560"/>
            <a:ext cx="8549640" cy="429768"/>
          </a:xfrm>
          <a:prstGeom prst="roundRect">
            <a:avLst/>
          </a:prstGeom>
          <a:solidFill>
            <a:srgbClr val="FFFF00">
              <a:alpha val="17000"/>
            </a:srgbClr>
          </a:solidFill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0827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85800" y="152400"/>
            <a:ext cx="7543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u="sng" dirty="0">
                <a:solidFill>
                  <a:srgbClr val="000099"/>
                </a:solidFill>
              </a:rPr>
              <a:t>Intro Stats:  Not This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066800" y="2087940"/>
            <a:ext cx="7239000" cy="230832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chemeClr val="tx1"/>
                </a:solidFill>
              </a:rPr>
              <a:t>Consider two events A and B, and assume that P(A) = 0.6 and P(B) = 0.5 and P(A</a:t>
            </a:r>
            <a:r>
              <a:rPr lang="en-US" sz="3600" dirty="0">
                <a:solidFill>
                  <a:schemeClr val="tx1"/>
                </a:solidFill>
                <a:sym typeface="Symbol" panose="05050102010706020507" pitchFamily="18" charset="2"/>
              </a:rPr>
              <a:t>B) = 0.2.  </a:t>
            </a:r>
          </a:p>
          <a:p>
            <a:r>
              <a:rPr lang="en-US" sz="3600" dirty="0">
                <a:solidFill>
                  <a:schemeClr val="tx1"/>
                </a:solidFill>
                <a:sym typeface="Symbol" panose="05050102010706020507" pitchFamily="18" charset="2"/>
              </a:rPr>
              <a:t>Find P(AB).</a:t>
            </a:r>
            <a:endParaRPr lang="en-US" sz="3600" dirty="0">
              <a:solidFill>
                <a:schemeClr val="tx1"/>
              </a:solidFill>
            </a:endParaRPr>
          </a:p>
        </p:txBody>
      </p:sp>
      <p:cxnSp>
        <p:nvCxnSpPr>
          <p:cNvPr id="8" name="Straight Connector 7"/>
          <p:cNvCxnSpPr/>
          <p:nvPr/>
        </p:nvCxnSpPr>
        <p:spPr bwMode="auto">
          <a:xfrm>
            <a:off x="685800" y="1238250"/>
            <a:ext cx="7315200" cy="5086350"/>
          </a:xfrm>
          <a:prstGeom prst="line">
            <a:avLst/>
          </a:prstGeom>
          <a:solidFill>
            <a:schemeClr val="tx1"/>
          </a:solidFill>
          <a:ln w="762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 flipV="1">
            <a:off x="685800" y="1238250"/>
            <a:ext cx="6934200" cy="5314950"/>
          </a:xfrm>
          <a:prstGeom prst="line">
            <a:avLst/>
          </a:prstGeom>
          <a:solidFill>
            <a:schemeClr val="tx1"/>
          </a:solidFill>
          <a:ln w="762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4745956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5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33338"/>
            <a:ext cx="8686800" cy="1176697"/>
          </a:xfrm>
        </p:spPr>
        <p:txBody>
          <a:bodyPr>
            <a:normAutofit/>
          </a:bodyPr>
          <a:lstStyle/>
          <a:p>
            <a:r>
              <a:rPr lang="en-US"/>
              <a:t>Data Visualization</a:t>
            </a:r>
            <a:endParaRPr lang="en-US" dirty="0"/>
          </a:p>
        </p:txBody>
      </p: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25877" y="1080998"/>
            <a:ext cx="2684094" cy="17893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102419" y="2980396"/>
            <a:ext cx="2427185" cy="1941748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925877" y="4922144"/>
            <a:ext cx="2780270" cy="1770361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345989" y="1146286"/>
            <a:ext cx="3286897" cy="5609968"/>
          </a:xfrm>
          <a:prstGeom prst="rect">
            <a:avLst/>
          </a:prstGeom>
        </p:spPr>
      </p:pic>
      <p:sp>
        <p:nvSpPr>
          <p:cNvPr id="13" name="Cross 12"/>
          <p:cNvSpPr/>
          <p:nvPr/>
        </p:nvSpPr>
        <p:spPr>
          <a:xfrm>
            <a:off x="4198614" y="3103963"/>
            <a:ext cx="1161535" cy="1084978"/>
          </a:xfrm>
          <a:prstGeom prst="plus">
            <a:avLst>
              <a:gd name="adj" fmla="val 37528"/>
            </a:avLst>
          </a:prstGeom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0090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OK Cupid Data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 rotWithShape="1">
          <a:blip r:embed="rId3"/>
          <a:srcRect t="9465"/>
          <a:stretch/>
        </p:blipFill>
        <p:spPr>
          <a:xfrm>
            <a:off x="264936" y="1243584"/>
            <a:ext cx="8614127" cy="5248656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1042416" y="1353122"/>
            <a:ext cx="6327648" cy="4334256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" name="Rectangle 6"/>
          <p:cNvSpPr/>
          <p:nvPr/>
        </p:nvSpPr>
        <p:spPr>
          <a:xfrm>
            <a:off x="1298448" y="5184648"/>
            <a:ext cx="6071616" cy="50273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" name="Rectangle 7"/>
          <p:cNvSpPr/>
          <p:nvPr/>
        </p:nvSpPr>
        <p:spPr>
          <a:xfrm>
            <a:off x="4885944" y="4866037"/>
            <a:ext cx="2484120" cy="318611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" name="Straight Connector 3"/>
          <p:cNvCxnSpPr/>
          <p:nvPr/>
        </p:nvCxnSpPr>
        <p:spPr>
          <a:xfrm flipV="1">
            <a:off x="1042416" y="1273175"/>
            <a:ext cx="5724069" cy="4543425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238769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9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9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7" grpId="0" animBg="1"/>
      <p:bldP spid="8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3338"/>
            <a:ext cx="9144000" cy="1143000"/>
          </a:xfrm>
        </p:spPr>
        <p:txBody>
          <a:bodyPr>
            <a:normAutofit/>
          </a:bodyPr>
          <a:lstStyle/>
          <a:p>
            <a:r>
              <a:rPr lang="en-US" dirty="0"/>
              <a:t>Scatterplot</a:t>
            </a:r>
            <a:endParaRPr lang="en-US" sz="4000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9738" y="993458"/>
            <a:ext cx="8572500" cy="5308600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50 US States: </a:t>
            </a:r>
            <a:r>
              <a:rPr lang="en-US" sz="2800" dirty="0"/>
              <a:t>percent to get a bachelor’s </a:t>
            </a:r>
            <a:r>
              <a:rPr lang="en-US" sz="2800" dirty="0" smtClean="0"/>
              <a:t>degree and m</a:t>
            </a:r>
            <a:r>
              <a:rPr lang="en-US" sz="2800" dirty="0" smtClean="0"/>
              <a:t>edian </a:t>
            </a:r>
            <a:r>
              <a:rPr lang="en-US" sz="2800" dirty="0"/>
              <a:t>household </a:t>
            </a:r>
            <a:r>
              <a:rPr lang="en-US" sz="2800" dirty="0" smtClean="0"/>
              <a:t>income</a:t>
            </a:r>
            <a:endParaRPr lang="en-US" dirty="0"/>
          </a:p>
        </p:txBody>
      </p:sp>
      <p:pic>
        <p:nvPicPr>
          <p:cNvPr id="4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61288" y="2050796"/>
            <a:ext cx="6629400" cy="4419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5563361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3338"/>
            <a:ext cx="9144000" cy="1143000"/>
          </a:xfrm>
        </p:spPr>
        <p:txBody>
          <a:bodyPr>
            <a:normAutofit/>
          </a:bodyPr>
          <a:lstStyle/>
          <a:p>
            <a:r>
              <a:rPr lang="en-US" dirty="0"/>
              <a:t>Scatterplot: </a:t>
            </a:r>
            <a:r>
              <a:rPr lang="en-US" sz="4000" dirty="0"/>
              <a:t>Add a Third Variable!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9738" y="993458"/>
            <a:ext cx="8572500" cy="5308600"/>
          </a:xfrm>
        </p:spPr>
        <p:txBody>
          <a:bodyPr/>
          <a:lstStyle/>
          <a:p>
            <a:pPr marL="0" indent="0" algn="ctr">
              <a:buNone/>
            </a:pPr>
            <a:r>
              <a:rPr lang="en-US" sz="2800" dirty="0"/>
              <a:t>Categorical variable:  Region of the country.</a:t>
            </a:r>
          </a:p>
          <a:p>
            <a:endParaRPr lang="en-US" dirty="0"/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1519936"/>
            <a:ext cx="7522464" cy="50149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7" name="ColourMyWorld.m4a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8762238" y="6370776"/>
            <a:ext cx="328271" cy="3282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343262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0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  <p:bldLst>
      <p:bldP spid="3" grpId="0" build="p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0" y="33338"/>
            <a:ext cx="9144000" cy="1143000"/>
          </a:xfrm>
        </p:spPr>
        <p:txBody>
          <a:bodyPr>
            <a:normAutofit/>
          </a:bodyPr>
          <a:lstStyle/>
          <a:p>
            <a:r>
              <a:rPr lang="en-US" dirty="0"/>
              <a:t>Scatterplot: </a:t>
            </a:r>
            <a:r>
              <a:rPr lang="en-US" sz="4000" dirty="0"/>
              <a:t>Add a Fourth Variable!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9738" y="993458"/>
            <a:ext cx="8572500" cy="5308600"/>
          </a:xfrm>
        </p:spPr>
        <p:txBody>
          <a:bodyPr/>
          <a:lstStyle/>
          <a:p>
            <a:pPr marL="0" indent="0" algn="ctr">
              <a:buNone/>
            </a:pPr>
            <a:r>
              <a:rPr lang="en-US" sz="2800" dirty="0"/>
              <a:t>Quantitative variable:  Population.</a:t>
            </a:r>
          </a:p>
          <a:p>
            <a:endParaRPr lang="en-US" dirty="0"/>
          </a:p>
        </p:txBody>
      </p:sp>
      <p:pic>
        <p:nvPicPr>
          <p:cNvPr id="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06424" y="1732280"/>
            <a:ext cx="7086600" cy="4724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99715942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>
                            <p:stCondLst>
                              <p:cond delay="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But we want more!</a:t>
            </a:r>
          </a:p>
        </p:txBody>
      </p:sp>
      <p:sp>
        <p:nvSpPr>
          <p:cNvPr id="5" name="TextBox 4"/>
          <p:cNvSpPr txBox="1"/>
          <p:nvPr/>
        </p:nvSpPr>
        <p:spPr>
          <a:xfrm>
            <a:off x="457200" y="1425476"/>
            <a:ext cx="8305800" cy="230832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5400" dirty="0">
                <a:solidFill>
                  <a:schemeClr val="tx1"/>
                </a:solidFill>
                <a:latin typeface="Century Gothic" charset="0"/>
                <a:ea typeface="Century Gothic" charset="0"/>
                <a:cs typeface="Century Gothic" charset="0"/>
              </a:rPr>
              <a:t>Make it INTERACTIVE!</a:t>
            </a:r>
          </a:p>
          <a:p>
            <a:pPr algn="ctr"/>
            <a:endParaRPr lang="en-US" sz="3600" dirty="0">
              <a:solidFill>
                <a:schemeClr val="tx1"/>
              </a:solidFill>
              <a:latin typeface="Century Gothic" charset="0"/>
              <a:ea typeface="Century Gothic" charset="0"/>
              <a:cs typeface="Century Gothic" charset="0"/>
            </a:endParaRPr>
          </a:p>
          <a:p>
            <a:pPr algn="ctr"/>
            <a:r>
              <a:rPr lang="en-US" sz="5400" dirty="0">
                <a:solidFill>
                  <a:schemeClr val="tx1"/>
                </a:solidFill>
                <a:latin typeface="Century Gothic" charset="0"/>
                <a:ea typeface="Century Gothic" charset="0"/>
                <a:cs typeface="Century Gothic" charset="0"/>
              </a:rPr>
              <a:t>Make it DYNAMIC!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223266" y="5686470"/>
            <a:ext cx="8697468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Century Gothic" charset="0"/>
                <a:ea typeface="Century Gothic" charset="0"/>
                <a:cs typeface="Century Gothic" charset="0"/>
                <a:hlinkClick r:id="rId3"/>
              </a:rPr>
              <a:t>Hans Rosling’s 200 Countries, 200 Years, 4 Minutes </a:t>
            </a:r>
            <a:endParaRPr lang="en-US" sz="2800" dirty="0">
              <a:latin typeface="Century Gothic" charset="0"/>
              <a:ea typeface="Century Gothic" charset="0"/>
              <a:cs typeface="Century Gothic" charset="0"/>
            </a:endParaRPr>
          </a:p>
          <a:p>
            <a:r>
              <a:rPr lang="en-US" sz="2800" dirty="0">
                <a:latin typeface="Century Gothic" charset="0"/>
                <a:ea typeface="Century Gothic" charset="0"/>
                <a:cs typeface="Century Gothic" charset="0"/>
              </a:rPr>
              <a:t>The Joy of Stats </a:t>
            </a:r>
            <a:r>
              <a:rPr lang="mr-IN" sz="2800" dirty="0">
                <a:latin typeface="Century Gothic" charset="0"/>
                <a:ea typeface="Century Gothic" charset="0"/>
                <a:cs typeface="Century Gothic" charset="0"/>
              </a:rPr>
              <a:t>–</a:t>
            </a:r>
            <a:r>
              <a:rPr lang="en-US" sz="2800" dirty="0">
                <a:latin typeface="Century Gothic" charset="0"/>
                <a:ea typeface="Century Gothic" charset="0"/>
                <a:cs typeface="Century Gothic" charset="0"/>
              </a:rPr>
              <a:t> BBC Four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1447800" y="4259759"/>
            <a:ext cx="6400800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400" dirty="0">
                <a:solidFill>
                  <a:srgbClr val="0070C0"/>
                </a:solidFill>
                <a:hlinkClick r:id="rId4"/>
              </a:rPr>
              <a:t>www.gapminder.com/tools</a:t>
            </a:r>
            <a:endParaRPr lang="en-US" sz="4400" dirty="0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8905336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uild="p"/>
      <p:bldP spid="6" grpId="0"/>
      <p:bldP spid="7" grpId="0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dirty="0"/>
              <a:t>US Population by Age and Sex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49352" y="5915152"/>
            <a:ext cx="8839200" cy="533400"/>
          </a:xfrm>
        </p:spPr>
        <p:txBody>
          <a:bodyPr>
            <a:normAutofit fontScale="85000" lnSpcReduction="10000"/>
          </a:bodyPr>
          <a:lstStyle/>
          <a:p>
            <a:pPr marL="0" indent="0">
              <a:buNone/>
            </a:pPr>
            <a:r>
              <a:rPr lang="en-US" sz="2300" dirty="0">
                <a:hlinkClick r:id="rId2"/>
              </a:rPr>
              <a:t>www.pewresearch.org/next-america/#Two-Dramas-in-Slow-Motion</a:t>
            </a:r>
            <a:r>
              <a:rPr lang="en-US" sz="2300" dirty="0"/>
              <a:t> 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41957" y="911352"/>
            <a:ext cx="5253990" cy="5003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311038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/>
          <p:cNvSpPr txBox="1"/>
          <p:nvPr/>
        </p:nvSpPr>
        <p:spPr>
          <a:xfrm>
            <a:off x="533400" y="228600"/>
            <a:ext cx="8305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800" b="1" dirty="0">
                <a:solidFill>
                  <a:schemeClr val="tx1"/>
                </a:solidFill>
              </a:rPr>
              <a:t>Data Over Time:  CO</a:t>
            </a:r>
            <a:r>
              <a:rPr lang="en-US" sz="4800" b="1" baseline="-25000" dirty="0">
                <a:solidFill>
                  <a:schemeClr val="tx1"/>
                </a:solidFill>
              </a:rPr>
              <a:t>2</a:t>
            </a:r>
            <a:r>
              <a:rPr lang="en-US" sz="4800" b="1" dirty="0">
                <a:solidFill>
                  <a:schemeClr val="tx1"/>
                </a:solidFill>
              </a:rPr>
              <a:t> Levels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028285"/>
            <a:ext cx="4271963" cy="284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99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2580860"/>
            <a:ext cx="4953000" cy="34039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xtBox 2"/>
          <p:cNvSpPr txBox="1"/>
          <p:nvPr/>
        </p:nvSpPr>
        <p:spPr>
          <a:xfrm>
            <a:off x="246821" y="5992818"/>
            <a:ext cx="8878957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 smtClean="0">
                <a:latin typeface="Century Gothic" charset="0"/>
                <a:ea typeface="Century Gothic" charset="0"/>
                <a:cs typeface="Century Gothic" charset="0"/>
                <a:hlinkClick r:id="rId4"/>
              </a:rPr>
              <a:t>A whole class </a:t>
            </a:r>
            <a:r>
              <a:rPr lang="en-US" sz="2400" smtClean="0">
                <a:latin typeface="Century Gothic" charset="0"/>
                <a:ea typeface="Century Gothic" charset="0"/>
                <a:cs typeface="Century Gothic" charset="0"/>
                <a:hlinkClick r:id="rId4"/>
              </a:rPr>
              <a:t>of global warming data visualizations</a:t>
            </a:r>
            <a:endParaRPr lang="en-US" sz="2400" dirty="0">
              <a:latin typeface="Century Gothic" charset="0"/>
              <a:ea typeface="Century Gothic" charset="0"/>
              <a:cs typeface="Century Gothic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0987011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5" name="Freeform 5"/>
          <p:cNvSpPr>
            <a:spLocks/>
          </p:cNvSpPr>
          <p:nvPr/>
        </p:nvSpPr>
        <p:spPr bwMode="auto">
          <a:xfrm>
            <a:off x="4011996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796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797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798" name="Freeform 8"/>
          <p:cNvSpPr>
            <a:spLocks/>
          </p:cNvSpPr>
          <p:nvPr/>
        </p:nvSpPr>
        <p:spPr bwMode="auto">
          <a:xfrm>
            <a:off x="4121860" y="3203988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799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0" name="Freeform 10"/>
          <p:cNvSpPr>
            <a:spLocks/>
          </p:cNvSpPr>
          <p:nvPr/>
        </p:nvSpPr>
        <p:spPr bwMode="auto">
          <a:xfrm>
            <a:off x="4651027" y="2740438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1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2" name="Freeform 12"/>
          <p:cNvSpPr>
            <a:spLocks/>
          </p:cNvSpPr>
          <p:nvPr/>
        </p:nvSpPr>
        <p:spPr bwMode="auto">
          <a:xfrm>
            <a:off x="4975578" y="2283238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3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4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5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6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7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8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09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10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11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12" name="Freeform 22"/>
          <p:cNvSpPr>
            <a:spLocks/>
          </p:cNvSpPr>
          <p:nvPr/>
        </p:nvSpPr>
        <p:spPr bwMode="auto">
          <a:xfrm>
            <a:off x="3324608" y="2453101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13" name="Freeform 23"/>
          <p:cNvSpPr>
            <a:spLocks/>
          </p:cNvSpPr>
          <p:nvPr/>
        </p:nvSpPr>
        <p:spPr bwMode="auto">
          <a:xfrm>
            <a:off x="3434645" y="3003963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14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15" name="Freeform 25"/>
          <p:cNvSpPr>
            <a:spLocks/>
          </p:cNvSpPr>
          <p:nvPr/>
        </p:nvSpPr>
        <p:spPr bwMode="auto">
          <a:xfrm>
            <a:off x="3601157" y="3661188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16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17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3818" name="Group 28"/>
          <p:cNvGrpSpPr>
            <a:grpSpLocks/>
          </p:cNvGrpSpPr>
          <p:nvPr/>
        </p:nvGrpSpPr>
        <p:grpSpPr bwMode="auto">
          <a:xfrm>
            <a:off x="1027495" y="3886200"/>
            <a:ext cx="1786467" cy="1390650"/>
            <a:chOff x="768" y="2832"/>
            <a:chExt cx="1203" cy="876"/>
          </a:xfrm>
        </p:grpSpPr>
        <p:sp>
          <p:nvSpPr>
            <p:cNvPr id="33861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62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63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64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65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6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67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68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69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70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71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7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73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74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75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3819" name="Freeform 44"/>
          <p:cNvSpPr>
            <a:spLocks/>
          </p:cNvSpPr>
          <p:nvPr/>
        </p:nvSpPr>
        <p:spPr bwMode="auto">
          <a:xfrm>
            <a:off x="2956278" y="2794413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20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21" name="Freeform 46"/>
          <p:cNvSpPr>
            <a:spLocks/>
          </p:cNvSpPr>
          <p:nvPr/>
        </p:nvSpPr>
        <p:spPr bwMode="auto">
          <a:xfrm>
            <a:off x="2168878" y="2035588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22" name="Freeform 47"/>
          <p:cNvSpPr>
            <a:spLocks/>
          </p:cNvSpPr>
          <p:nvPr/>
        </p:nvSpPr>
        <p:spPr bwMode="auto">
          <a:xfrm>
            <a:off x="2805289" y="1833976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23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24" name="Freeform 49"/>
          <p:cNvSpPr>
            <a:spLocks/>
          </p:cNvSpPr>
          <p:nvPr/>
        </p:nvSpPr>
        <p:spPr bwMode="auto">
          <a:xfrm>
            <a:off x="2451100" y="2662651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25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26" name="Freeform 51"/>
          <p:cNvSpPr>
            <a:spLocks/>
          </p:cNvSpPr>
          <p:nvPr/>
        </p:nvSpPr>
        <p:spPr bwMode="auto">
          <a:xfrm>
            <a:off x="4607278" y="1981613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27" name="Freeform 52"/>
          <p:cNvSpPr>
            <a:spLocks/>
          </p:cNvSpPr>
          <p:nvPr/>
        </p:nvSpPr>
        <p:spPr bwMode="auto">
          <a:xfrm>
            <a:off x="4902201" y="4134263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28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3829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3859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60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3830" name="Freeform 57"/>
          <p:cNvSpPr>
            <a:spLocks/>
          </p:cNvSpPr>
          <p:nvPr/>
        </p:nvSpPr>
        <p:spPr bwMode="auto">
          <a:xfrm>
            <a:off x="5473799" y="2918238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31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32" name="Freeform 59"/>
          <p:cNvSpPr>
            <a:spLocks/>
          </p:cNvSpPr>
          <p:nvPr/>
        </p:nvSpPr>
        <p:spPr bwMode="auto">
          <a:xfrm>
            <a:off x="6111524" y="2732501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33" name="Freeform 60"/>
          <p:cNvSpPr>
            <a:spLocks/>
          </p:cNvSpPr>
          <p:nvPr/>
        </p:nvSpPr>
        <p:spPr bwMode="auto">
          <a:xfrm>
            <a:off x="5922435" y="3127788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34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35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36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37" name="Freeform 64"/>
          <p:cNvSpPr>
            <a:spLocks/>
          </p:cNvSpPr>
          <p:nvPr/>
        </p:nvSpPr>
        <p:spPr bwMode="auto">
          <a:xfrm>
            <a:off x="6588478" y="3018251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38" name="Freeform 65"/>
          <p:cNvSpPr>
            <a:spLocks/>
          </p:cNvSpPr>
          <p:nvPr/>
        </p:nvSpPr>
        <p:spPr bwMode="auto">
          <a:xfrm>
            <a:off x="6616855" y="2802351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39" name="Freeform 66"/>
          <p:cNvSpPr>
            <a:spLocks/>
          </p:cNvSpPr>
          <p:nvPr/>
        </p:nvSpPr>
        <p:spPr bwMode="auto">
          <a:xfrm>
            <a:off x="6739512" y="2654713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40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41" name="Freeform 68"/>
          <p:cNvSpPr>
            <a:spLocks/>
          </p:cNvSpPr>
          <p:nvPr/>
        </p:nvSpPr>
        <p:spPr bwMode="auto">
          <a:xfrm>
            <a:off x="6885018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42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43" name="Freeform 70"/>
          <p:cNvSpPr>
            <a:spLocks/>
          </p:cNvSpPr>
          <p:nvPr/>
        </p:nvSpPr>
        <p:spPr bwMode="auto">
          <a:xfrm>
            <a:off x="6841097" y="1887951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3844" name="Group 71"/>
          <p:cNvGrpSpPr>
            <a:grpSpLocks/>
          </p:cNvGrpSpPr>
          <p:nvPr/>
        </p:nvGrpSpPr>
        <p:grpSpPr bwMode="auto">
          <a:xfrm>
            <a:off x="2875845" y="4635913"/>
            <a:ext cx="859367" cy="588963"/>
            <a:chOff x="1991" y="3321"/>
            <a:chExt cx="361" cy="231"/>
          </a:xfrm>
        </p:grpSpPr>
        <p:sp>
          <p:nvSpPr>
            <p:cNvPr id="33851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52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53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54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55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56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57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3858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3846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%–14%</a:t>
            </a:r>
          </a:p>
        </p:txBody>
      </p:sp>
      <p:sp>
        <p:nvSpPr>
          <p:cNvPr id="33847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48" name="Rectangle 138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49" name="Rectangle 139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3850" name="Rectangle 140"/>
          <p:cNvSpPr>
            <a:spLocks noChangeArrowheads="1"/>
          </p:cNvSpPr>
          <p:nvPr/>
        </p:nvSpPr>
        <p:spPr bwMode="auto">
          <a:xfrm>
            <a:off x="395114" y="5892800"/>
            <a:ext cx="25922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4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1985</a:t>
            </a:r>
          </a:p>
        </p:txBody>
      </p:sp>
      <p:sp>
        <p:nvSpPr>
          <p:cNvPr id="85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pic>
        <p:nvPicPr>
          <p:cNvPr id="86" name="Picture 84" descr="cdc_spot-outline.jpg"/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5306829"/>
            <a:ext cx="1430869" cy="93680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343703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/>
          </p:cNvSpPr>
          <p:nvPr/>
        </p:nvSpPr>
        <p:spPr bwMode="auto">
          <a:xfrm>
            <a:off x="4011995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1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1" name="Freeform 8"/>
          <p:cNvSpPr>
            <a:spLocks/>
          </p:cNvSpPr>
          <p:nvPr/>
        </p:nvSpPr>
        <p:spPr bwMode="auto">
          <a:xfrm>
            <a:off x="4121860" y="320398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3" name="Freeform 10"/>
          <p:cNvSpPr>
            <a:spLocks/>
          </p:cNvSpPr>
          <p:nvPr/>
        </p:nvSpPr>
        <p:spPr bwMode="auto">
          <a:xfrm>
            <a:off x="4651027" y="274043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4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5" name="Freeform 12"/>
          <p:cNvSpPr>
            <a:spLocks/>
          </p:cNvSpPr>
          <p:nvPr/>
        </p:nvSpPr>
        <p:spPr bwMode="auto">
          <a:xfrm>
            <a:off x="4975578" y="228323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6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7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2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0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1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2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5" name="Freeform 22"/>
          <p:cNvSpPr>
            <a:spLocks/>
          </p:cNvSpPr>
          <p:nvPr/>
        </p:nvSpPr>
        <p:spPr bwMode="auto">
          <a:xfrm>
            <a:off x="3324608" y="245309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6" name="Freeform 23"/>
          <p:cNvSpPr>
            <a:spLocks/>
          </p:cNvSpPr>
          <p:nvPr/>
        </p:nvSpPr>
        <p:spPr bwMode="auto">
          <a:xfrm>
            <a:off x="3434645" y="300396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8" name="Freeform 25"/>
          <p:cNvSpPr>
            <a:spLocks/>
          </p:cNvSpPr>
          <p:nvPr/>
        </p:nvSpPr>
        <p:spPr bwMode="auto">
          <a:xfrm>
            <a:off x="3601157" y="3661186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3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40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4841" name="Group 28"/>
          <p:cNvGrpSpPr>
            <a:grpSpLocks/>
          </p:cNvGrpSpPr>
          <p:nvPr/>
        </p:nvGrpSpPr>
        <p:grpSpPr bwMode="auto">
          <a:xfrm>
            <a:off x="1027494" y="3886200"/>
            <a:ext cx="1786467" cy="1390650"/>
            <a:chOff x="768" y="2832"/>
            <a:chExt cx="1203" cy="876"/>
          </a:xfrm>
        </p:grpSpPr>
        <p:sp>
          <p:nvSpPr>
            <p:cNvPr id="34885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86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87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88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89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0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1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2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3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4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5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6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7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8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99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4842" name="Freeform 44"/>
          <p:cNvSpPr>
            <a:spLocks/>
          </p:cNvSpPr>
          <p:nvPr/>
        </p:nvSpPr>
        <p:spPr bwMode="auto">
          <a:xfrm>
            <a:off x="2956278" y="279441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43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44" name="Freeform 46"/>
          <p:cNvSpPr>
            <a:spLocks/>
          </p:cNvSpPr>
          <p:nvPr/>
        </p:nvSpPr>
        <p:spPr bwMode="auto">
          <a:xfrm>
            <a:off x="2168878" y="2035586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45" name="Freeform 47"/>
          <p:cNvSpPr>
            <a:spLocks/>
          </p:cNvSpPr>
          <p:nvPr/>
        </p:nvSpPr>
        <p:spPr bwMode="auto">
          <a:xfrm>
            <a:off x="2805289" y="1833974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46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47" name="Freeform 49"/>
          <p:cNvSpPr>
            <a:spLocks/>
          </p:cNvSpPr>
          <p:nvPr/>
        </p:nvSpPr>
        <p:spPr bwMode="auto">
          <a:xfrm>
            <a:off x="2451100" y="266264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4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49" name="Freeform 51"/>
          <p:cNvSpPr>
            <a:spLocks/>
          </p:cNvSpPr>
          <p:nvPr/>
        </p:nvSpPr>
        <p:spPr bwMode="auto">
          <a:xfrm>
            <a:off x="4607278" y="1981611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50" name="Freeform 52"/>
          <p:cNvSpPr>
            <a:spLocks/>
          </p:cNvSpPr>
          <p:nvPr/>
        </p:nvSpPr>
        <p:spPr bwMode="auto">
          <a:xfrm>
            <a:off x="4902201" y="4134261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51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4852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4883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84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4853" name="Freeform 57"/>
          <p:cNvSpPr>
            <a:spLocks/>
          </p:cNvSpPr>
          <p:nvPr/>
        </p:nvSpPr>
        <p:spPr bwMode="auto">
          <a:xfrm>
            <a:off x="5473799" y="291823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54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55" name="Freeform 59"/>
          <p:cNvSpPr>
            <a:spLocks/>
          </p:cNvSpPr>
          <p:nvPr/>
        </p:nvSpPr>
        <p:spPr bwMode="auto">
          <a:xfrm>
            <a:off x="6111524" y="273249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56" name="Freeform 60"/>
          <p:cNvSpPr>
            <a:spLocks/>
          </p:cNvSpPr>
          <p:nvPr/>
        </p:nvSpPr>
        <p:spPr bwMode="auto">
          <a:xfrm>
            <a:off x="5922435" y="312778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57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58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59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60" name="Freeform 64"/>
          <p:cNvSpPr>
            <a:spLocks/>
          </p:cNvSpPr>
          <p:nvPr/>
        </p:nvSpPr>
        <p:spPr bwMode="auto">
          <a:xfrm>
            <a:off x="6588478" y="301824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61" name="Freeform 65"/>
          <p:cNvSpPr>
            <a:spLocks/>
          </p:cNvSpPr>
          <p:nvPr/>
        </p:nvSpPr>
        <p:spPr bwMode="auto">
          <a:xfrm>
            <a:off x="6616855" y="280234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62" name="Freeform 66"/>
          <p:cNvSpPr>
            <a:spLocks/>
          </p:cNvSpPr>
          <p:nvPr/>
        </p:nvSpPr>
        <p:spPr bwMode="auto">
          <a:xfrm>
            <a:off x="6739512" y="265471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6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64" name="Freeform 68"/>
          <p:cNvSpPr>
            <a:spLocks/>
          </p:cNvSpPr>
          <p:nvPr/>
        </p:nvSpPr>
        <p:spPr bwMode="auto">
          <a:xfrm>
            <a:off x="6885017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6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4866" name="Freeform 70"/>
          <p:cNvSpPr>
            <a:spLocks/>
          </p:cNvSpPr>
          <p:nvPr/>
        </p:nvSpPr>
        <p:spPr bwMode="auto">
          <a:xfrm>
            <a:off x="6841097" y="1887949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4867" name="Group 71"/>
          <p:cNvGrpSpPr>
            <a:grpSpLocks/>
          </p:cNvGrpSpPr>
          <p:nvPr/>
        </p:nvGrpSpPr>
        <p:grpSpPr bwMode="auto">
          <a:xfrm>
            <a:off x="2875845" y="4635911"/>
            <a:ext cx="859367" cy="588963"/>
            <a:chOff x="1991" y="3321"/>
            <a:chExt cx="361" cy="231"/>
          </a:xfrm>
        </p:grpSpPr>
        <p:sp>
          <p:nvSpPr>
            <p:cNvPr id="34875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76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77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78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79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80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81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4882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89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0" name="Rectangle 138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1" name="Rectangle 139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2" name="Rectangle 140"/>
          <p:cNvSpPr>
            <a:spLocks noChangeArrowheads="1"/>
          </p:cNvSpPr>
          <p:nvPr/>
        </p:nvSpPr>
        <p:spPr bwMode="auto">
          <a:xfrm>
            <a:off x="395114" y="5892800"/>
            <a:ext cx="25922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3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1986</a:t>
            </a:r>
          </a:p>
        </p:txBody>
      </p:sp>
      <p:sp>
        <p:nvSpPr>
          <p:cNvPr id="94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5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%–14%</a:t>
            </a:r>
          </a:p>
        </p:txBody>
      </p:sp>
    </p:spTree>
    <p:extLst>
      <p:ext uri="{BB962C8B-B14F-4D97-AF65-F5344CB8AC3E}">
        <p14:creationId xmlns:p14="http://schemas.microsoft.com/office/powerpoint/2010/main" val="51166656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996950" y="1304925"/>
            <a:ext cx="6921500" cy="49530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85800" y="152400"/>
            <a:ext cx="7543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u="sng" dirty="0">
                <a:solidFill>
                  <a:srgbClr val="000099"/>
                </a:solidFill>
              </a:rPr>
              <a:t>Intro Stats:  Not This</a:t>
            </a:r>
          </a:p>
        </p:txBody>
      </p:sp>
      <p:cxnSp>
        <p:nvCxnSpPr>
          <p:cNvPr id="8" name="Straight Connector 7"/>
          <p:cNvCxnSpPr/>
          <p:nvPr/>
        </p:nvCxnSpPr>
        <p:spPr bwMode="auto">
          <a:xfrm>
            <a:off x="685800" y="1238250"/>
            <a:ext cx="7315200" cy="5086350"/>
          </a:xfrm>
          <a:prstGeom prst="line">
            <a:avLst/>
          </a:prstGeom>
          <a:solidFill>
            <a:schemeClr val="tx1"/>
          </a:solidFill>
          <a:ln w="762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 flipV="1">
            <a:off x="685800" y="1238250"/>
            <a:ext cx="6934200" cy="5314950"/>
          </a:xfrm>
          <a:prstGeom prst="line">
            <a:avLst/>
          </a:prstGeom>
          <a:solidFill>
            <a:schemeClr val="tx1"/>
          </a:solidFill>
          <a:ln w="762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16876875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reeform 5"/>
          <p:cNvSpPr>
            <a:spLocks/>
          </p:cNvSpPr>
          <p:nvPr/>
        </p:nvSpPr>
        <p:spPr bwMode="auto">
          <a:xfrm>
            <a:off x="4011993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43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44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45" name="Freeform 8"/>
          <p:cNvSpPr>
            <a:spLocks/>
          </p:cNvSpPr>
          <p:nvPr/>
        </p:nvSpPr>
        <p:spPr bwMode="auto">
          <a:xfrm>
            <a:off x="4121860" y="3203982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46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47" name="Freeform 10"/>
          <p:cNvSpPr>
            <a:spLocks/>
          </p:cNvSpPr>
          <p:nvPr/>
        </p:nvSpPr>
        <p:spPr bwMode="auto">
          <a:xfrm>
            <a:off x="4651027" y="2740432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48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49" name="Freeform 12"/>
          <p:cNvSpPr>
            <a:spLocks/>
          </p:cNvSpPr>
          <p:nvPr/>
        </p:nvSpPr>
        <p:spPr bwMode="auto">
          <a:xfrm>
            <a:off x="4975578" y="2283232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0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1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2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3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4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5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6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7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8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59" name="Freeform 22"/>
          <p:cNvSpPr>
            <a:spLocks/>
          </p:cNvSpPr>
          <p:nvPr/>
        </p:nvSpPr>
        <p:spPr bwMode="auto">
          <a:xfrm>
            <a:off x="3324608" y="2453095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60" name="Freeform 23"/>
          <p:cNvSpPr>
            <a:spLocks/>
          </p:cNvSpPr>
          <p:nvPr/>
        </p:nvSpPr>
        <p:spPr bwMode="auto">
          <a:xfrm>
            <a:off x="3434645" y="3003957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61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62" name="Freeform 25"/>
          <p:cNvSpPr>
            <a:spLocks/>
          </p:cNvSpPr>
          <p:nvPr/>
        </p:nvSpPr>
        <p:spPr bwMode="auto">
          <a:xfrm>
            <a:off x="3601157" y="3661182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63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64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5865" name="Group 28"/>
          <p:cNvGrpSpPr>
            <a:grpSpLocks/>
          </p:cNvGrpSpPr>
          <p:nvPr/>
        </p:nvGrpSpPr>
        <p:grpSpPr bwMode="auto">
          <a:xfrm>
            <a:off x="1027492" y="3886200"/>
            <a:ext cx="1786467" cy="1390650"/>
            <a:chOff x="768" y="2832"/>
            <a:chExt cx="1203" cy="876"/>
          </a:xfrm>
        </p:grpSpPr>
        <p:sp>
          <p:nvSpPr>
            <p:cNvPr id="35909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0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1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2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3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4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5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6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7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8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19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20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21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22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23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5866" name="Freeform 44"/>
          <p:cNvSpPr>
            <a:spLocks/>
          </p:cNvSpPr>
          <p:nvPr/>
        </p:nvSpPr>
        <p:spPr bwMode="auto">
          <a:xfrm>
            <a:off x="2956278" y="2794407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67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68" name="Freeform 46"/>
          <p:cNvSpPr>
            <a:spLocks/>
          </p:cNvSpPr>
          <p:nvPr/>
        </p:nvSpPr>
        <p:spPr bwMode="auto">
          <a:xfrm>
            <a:off x="2168878" y="2035582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69" name="Freeform 47"/>
          <p:cNvSpPr>
            <a:spLocks/>
          </p:cNvSpPr>
          <p:nvPr/>
        </p:nvSpPr>
        <p:spPr bwMode="auto">
          <a:xfrm>
            <a:off x="2805289" y="1833970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70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71" name="Freeform 49"/>
          <p:cNvSpPr>
            <a:spLocks/>
          </p:cNvSpPr>
          <p:nvPr/>
        </p:nvSpPr>
        <p:spPr bwMode="auto">
          <a:xfrm>
            <a:off x="2451100" y="2662645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72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73" name="Freeform 51"/>
          <p:cNvSpPr>
            <a:spLocks/>
          </p:cNvSpPr>
          <p:nvPr/>
        </p:nvSpPr>
        <p:spPr bwMode="auto">
          <a:xfrm>
            <a:off x="4607278" y="1981607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74" name="Freeform 52"/>
          <p:cNvSpPr>
            <a:spLocks/>
          </p:cNvSpPr>
          <p:nvPr/>
        </p:nvSpPr>
        <p:spPr bwMode="auto">
          <a:xfrm>
            <a:off x="4902201" y="4134257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75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5876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5907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08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5877" name="Freeform 57"/>
          <p:cNvSpPr>
            <a:spLocks/>
          </p:cNvSpPr>
          <p:nvPr/>
        </p:nvSpPr>
        <p:spPr bwMode="auto">
          <a:xfrm>
            <a:off x="5473799" y="2918232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78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79" name="Freeform 59"/>
          <p:cNvSpPr>
            <a:spLocks/>
          </p:cNvSpPr>
          <p:nvPr/>
        </p:nvSpPr>
        <p:spPr bwMode="auto">
          <a:xfrm>
            <a:off x="6111524" y="2732495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0" name="Freeform 60"/>
          <p:cNvSpPr>
            <a:spLocks/>
          </p:cNvSpPr>
          <p:nvPr/>
        </p:nvSpPr>
        <p:spPr bwMode="auto">
          <a:xfrm>
            <a:off x="5922435" y="3127782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1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2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3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4" name="Freeform 64"/>
          <p:cNvSpPr>
            <a:spLocks/>
          </p:cNvSpPr>
          <p:nvPr/>
        </p:nvSpPr>
        <p:spPr bwMode="auto">
          <a:xfrm>
            <a:off x="6588478" y="3018245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5" name="Freeform 65"/>
          <p:cNvSpPr>
            <a:spLocks/>
          </p:cNvSpPr>
          <p:nvPr/>
        </p:nvSpPr>
        <p:spPr bwMode="auto">
          <a:xfrm>
            <a:off x="6616855" y="2802345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6" name="Freeform 66"/>
          <p:cNvSpPr>
            <a:spLocks/>
          </p:cNvSpPr>
          <p:nvPr/>
        </p:nvSpPr>
        <p:spPr bwMode="auto">
          <a:xfrm>
            <a:off x="6739512" y="2654707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7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8" name="Freeform 68"/>
          <p:cNvSpPr>
            <a:spLocks/>
          </p:cNvSpPr>
          <p:nvPr/>
        </p:nvSpPr>
        <p:spPr bwMode="auto">
          <a:xfrm>
            <a:off x="6885015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89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5890" name="Freeform 70"/>
          <p:cNvSpPr>
            <a:spLocks/>
          </p:cNvSpPr>
          <p:nvPr/>
        </p:nvSpPr>
        <p:spPr bwMode="auto">
          <a:xfrm>
            <a:off x="6841097" y="1887945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5891" name="Group 71"/>
          <p:cNvGrpSpPr>
            <a:grpSpLocks/>
          </p:cNvGrpSpPr>
          <p:nvPr/>
        </p:nvGrpSpPr>
        <p:grpSpPr bwMode="auto">
          <a:xfrm>
            <a:off x="2875845" y="4635907"/>
            <a:ext cx="859367" cy="588963"/>
            <a:chOff x="1991" y="3321"/>
            <a:chExt cx="361" cy="231"/>
          </a:xfrm>
        </p:grpSpPr>
        <p:sp>
          <p:nvSpPr>
            <p:cNvPr id="3589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0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0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0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0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0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0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590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5892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82822"/>
            <a:ext cx="9144000" cy="1143000"/>
          </a:xfrm>
        </p:spPr>
        <p:txBody>
          <a:bodyPr anchor="ctr">
            <a:normAutofit/>
          </a:bodyPr>
          <a:lstStyle/>
          <a:p>
            <a:r>
              <a:rPr lang="en-US" dirty="0"/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1987</a:t>
            </a:r>
          </a:p>
        </p:txBody>
      </p:sp>
      <p:sp>
        <p:nvSpPr>
          <p:cNvPr id="35893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5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6" name="Rectangle 138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7" name="Rectangle 139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8" name="Rectangle 140"/>
          <p:cNvSpPr>
            <a:spLocks noChangeArrowheads="1"/>
          </p:cNvSpPr>
          <p:nvPr/>
        </p:nvSpPr>
        <p:spPr bwMode="auto">
          <a:xfrm>
            <a:off x="395114" y="5892800"/>
            <a:ext cx="25922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9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%–14%</a:t>
            </a:r>
          </a:p>
        </p:txBody>
      </p:sp>
    </p:spTree>
    <p:extLst>
      <p:ext uri="{BB962C8B-B14F-4D97-AF65-F5344CB8AC3E}">
        <p14:creationId xmlns:p14="http://schemas.microsoft.com/office/powerpoint/2010/main" val="1055435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reeform 5"/>
          <p:cNvSpPr>
            <a:spLocks/>
          </p:cNvSpPr>
          <p:nvPr/>
        </p:nvSpPr>
        <p:spPr bwMode="auto">
          <a:xfrm>
            <a:off x="4011990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67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68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69" name="Freeform 8"/>
          <p:cNvSpPr>
            <a:spLocks/>
          </p:cNvSpPr>
          <p:nvPr/>
        </p:nvSpPr>
        <p:spPr bwMode="auto">
          <a:xfrm>
            <a:off x="4121860" y="320397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0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1" name="Freeform 10"/>
          <p:cNvSpPr>
            <a:spLocks/>
          </p:cNvSpPr>
          <p:nvPr/>
        </p:nvSpPr>
        <p:spPr bwMode="auto">
          <a:xfrm>
            <a:off x="4651027" y="274042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2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3" name="Freeform 12"/>
          <p:cNvSpPr>
            <a:spLocks/>
          </p:cNvSpPr>
          <p:nvPr/>
        </p:nvSpPr>
        <p:spPr bwMode="auto">
          <a:xfrm>
            <a:off x="4975578" y="228322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4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5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6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7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8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79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487E6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80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81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82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83" name="Freeform 22"/>
          <p:cNvSpPr>
            <a:spLocks/>
          </p:cNvSpPr>
          <p:nvPr/>
        </p:nvSpPr>
        <p:spPr bwMode="auto">
          <a:xfrm>
            <a:off x="3324608" y="245308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84" name="Freeform 23"/>
          <p:cNvSpPr>
            <a:spLocks/>
          </p:cNvSpPr>
          <p:nvPr/>
        </p:nvSpPr>
        <p:spPr bwMode="auto">
          <a:xfrm>
            <a:off x="3434645" y="300395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85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86" name="Freeform 25"/>
          <p:cNvSpPr>
            <a:spLocks/>
          </p:cNvSpPr>
          <p:nvPr/>
        </p:nvSpPr>
        <p:spPr bwMode="auto">
          <a:xfrm>
            <a:off x="3601157" y="3661176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87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88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6889" name="Group 28"/>
          <p:cNvGrpSpPr>
            <a:grpSpLocks/>
          </p:cNvGrpSpPr>
          <p:nvPr/>
        </p:nvGrpSpPr>
        <p:grpSpPr bwMode="auto">
          <a:xfrm>
            <a:off x="1027489" y="3886200"/>
            <a:ext cx="1786467" cy="1390650"/>
            <a:chOff x="768" y="2832"/>
            <a:chExt cx="1203" cy="876"/>
          </a:xfrm>
        </p:grpSpPr>
        <p:sp>
          <p:nvSpPr>
            <p:cNvPr id="36933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34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35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36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37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38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39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40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41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42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43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44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45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46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47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6890" name="Freeform 44"/>
          <p:cNvSpPr>
            <a:spLocks/>
          </p:cNvSpPr>
          <p:nvPr/>
        </p:nvSpPr>
        <p:spPr bwMode="auto">
          <a:xfrm>
            <a:off x="2956278" y="279440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91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92" name="Freeform 46"/>
          <p:cNvSpPr>
            <a:spLocks/>
          </p:cNvSpPr>
          <p:nvPr/>
        </p:nvSpPr>
        <p:spPr bwMode="auto">
          <a:xfrm>
            <a:off x="2168878" y="2035576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93" name="Freeform 47"/>
          <p:cNvSpPr>
            <a:spLocks/>
          </p:cNvSpPr>
          <p:nvPr/>
        </p:nvSpPr>
        <p:spPr bwMode="auto">
          <a:xfrm>
            <a:off x="2805289" y="1833964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94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95" name="Freeform 49"/>
          <p:cNvSpPr>
            <a:spLocks/>
          </p:cNvSpPr>
          <p:nvPr/>
        </p:nvSpPr>
        <p:spPr bwMode="auto">
          <a:xfrm>
            <a:off x="2451100" y="266263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96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97" name="Freeform 51"/>
          <p:cNvSpPr>
            <a:spLocks/>
          </p:cNvSpPr>
          <p:nvPr/>
        </p:nvSpPr>
        <p:spPr bwMode="auto">
          <a:xfrm>
            <a:off x="4607278" y="1981601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98" name="Freeform 52"/>
          <p:cNvSpPr>
            <a:spLocks/>
          </p:cNvSpPr>
          <p:nvPr/>
        </p:nvSpPr>
        <p:spPr bwMode="auto">
          <a:xfrm>
            <a:off x="4902201" y="4134251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899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6900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6931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32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6901" name="Freeform 57"/>
          <p:cNvSpPr>
            <a:spLocks/>
          </p:cNvSpPr>
          <p:nvPr/>
        </p:nvSpPr>
        <p:spPr bwMode="auto">
          <a:xfrm>
            <a:off x="5473799" y="291822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02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03" name="Freeform 59"/>
          <p:cNvSpPr>
            <a:spLocks/>
          </p:cNvSpPr>
          <p:nvPr/>
        </p:nvSpPr>
        <p:spPr bwMode="auto">
          <a:xfrm>
            <a:off x="6111524" y="273248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04" name="Freeform 60"/>
          <p:cNvSpPr>
            <a:spLocks/>
          </p:cNvSpPr>
          <p:nvPr/>
        </p:nvSpPr>
        <p:spPr bwMode="auto">
          <a:xfrm>
            <a:off x="5922435" y="312777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05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06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07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08" name="Freeform 64"/>
          <p:cNvSpPr>
            <a:spLocks/>
          </p:cNvSpPr>
          <p:nvPr/>
        </p:nvSpPr>
        <p:spPr bwMode="auto">
          <a:xfrm>
            <a:off x="6588478" y="301823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09" name="Freeform 65"/>
          <p:cNvSpPr>
            <a:spLocks/>
          </p:cNvSpPr>
          <p:nvPr/>
        </p:nvSpPr>
        <p:spPr bwMode="auto">
          <a:xfrm>
            <a:off x="6616855" y="280233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10" name="Freeform 66"/>
          <p:cNvSpPr>
            <a:spLocks/>
          </p:cNvSpPr>
          <p:nvPr/>
        </p:nvSpPr>
        <p:spPr bwMode="auto">
          <a:xfrm>
            <a:off x="6739512" y="265470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11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12" name="Freeform 68"/>
          <p:cNvSpPr>
            <a:spLocks/>
          </p:cNvSpPr>
          <p:nvPr/>
        </p:nvSpPr>
        <p:spPr bwMode="auto">
          <a:xfrm>
            <a:off x="6885012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13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6914" name="Freeform 70"/>
          <p:cNvSpPr>
            <a:spLocks/>
          </p:cNvSpPr>
          <p:nvPr/>
        </p:nvSpPr>
        <p:spPr bwMode="auto">
          <a:xfrm>
            <a:off x="6841097" y="1887939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6915" name="Group 71"/>
          <p:cNvGrpSpPr>
            <a:grpSpLocks/>
          </p:cNvGrpSpPr>
          <p:nvPr/>
        </p:nvGrpSpPr>
        <p:grpSpPr bwMode="auto">
          <a:xfrm>
            <a:off x="2875845" y="4635901"/>
            <a:ext cx="859367" cy="588963"/>
            <a:chOff x="1991" y="3321"/>
            <a:chExt cx="361" cy="231"/>
          </a:xfrm>
        </p:grpSpPr>
        <p:sp>
          <p:nvSpPr>
            <p:cNvPr id="36923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24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25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26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27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28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29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6930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84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</a:t>
            </a:r>
            <a:r>
              <a:rPr lang="en-US" dirty="0"/>
              <a:t> </a:t>
            </a:r>
            <a:r>
              <a:rPr lang="en-US" dirty="0">
                <a:solidFill>
                  <a:srgbClr val="DE3021"/>
                </a:solidFill>
              </a:rPr>
              <a:t>1988</a:t>
            </a:r>
          </a:p>
        </p:txBody>
      </p:sp>
      <p:sp>
        <p:nvSpPr>
          <p:cNvPr id="85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7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8" name="Rectangle 138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9" name="Rectangle 139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0" name="Rectangle 140"/>
          <p:cNvSpPr>
            <a:spLocks noChangeArrowheads="1"/>
          </p:cNvSpPr>
          <p:nvPr/>
        </p:nvSpPr>
        <p:spPr bwMode="auto">
          <a:xfrm>
            <a:off x="395114" y="5892800"/>
            <a:ext cx="25922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1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%–14%</a:t>
            </a:r>
          </a:p>
        </p:txBody>
      </p:sp>
    </p:spTree>
    <p:extLst>
      <p:ext uri="{BB962C8B-B14F-4D97-AF65-F5344CB8AC3E}">
        <p14:creationId xmlns:p14="http://schemas.microsoft.com/office/powerpoint/2010/main" val="487288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2053"/>
          <p:cNvSpPr>
            <a:spLocks/>
          </p:cNvSpPr>
          <p:nvPr/>
        </p:nvSpPr>
        <p:spPr bwMode="auto">
          <a:xfrm>
            <a:off x="4011986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891" name="Freeform 2054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892" name="Freeform 2055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893" name="Freeform 2056"/>
          <p:cNvSpPr>
            <a:spLocks/>
          </p:cNvSpPr>
          <p:nvPr/>
        </p:nvSpPr>
        <p:spPr bwMode="auto">
          <a:xfrm>
            <a:off x="4121860" y="3203968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894" name="Freeform 2057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895" name="Freeform 2058"/>
          <p:cNvSpPr>
            <a:spLocks/>
          </p:cNvSpPr>
          <p:nvPr/>
        </p:nvSpPr>
        <p:spPr bwMode="auto">
          <a:xfrm>
            <a:off x="4651027" y="2740418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896" name="Freeform 2059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897" name="Freeform 2060"/>
          <p:cNvSpPr>
            <a:spLocks/>
          </p:cNvSpPr>
          <p:nvPr/>
        </p:nvSpPr>
        <p:spPr bwMode="auto">
          <a:xfrm>
            <a:off x="4975578" y="2283218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898" name="Freeform 2061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899" name="Freeform 2062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0" name="Freeform 2063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1" name="Freeform 2064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2" name="Freeform 2065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3" name="Freeform 2066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4" name="Freeform 2067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5" name="Freeform 2068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6" name="Freeform 2069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7" name="Freeform 2070"/>
          <p:cNvSpPr>
            <a:spLocks/>
          </p:cNvSpPr>
          <p:nvPr/>
        </p:nvSpPr>
        <p:spPr bwMode="auto">
          <a:xfrm>
            <a:off x="3324608" y="2453081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8" name="Freeform 2071"/>
          <p:cNvSpPr>
            <a:spLocks/>
          </p:cNvSpPr>
          <p:nvPr/>
        </p:nvSpPr>
        <p:spPr bwMode="auto">
          <a:xfrm>
            <a:off x="3434645" y="3003943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09" name="Freeform 2072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10" name="Freeform 2073"/>
          <p:cNvSpPr>
            <a:spLocks/>
          </p:cNvSpPr>
          <p:nvPr/>
        </p:nvSpPr>
        <p:spPr bwMode="auto">
          <a:xfrm>
            <a:off x="3601157" y="3661168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11" name="Freeform 2074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12" name="Freeform 2075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7913" name="Group 2076"/>
          <p:cNvGrpSpPr>
            <a:grpSpLocks/>
          </p:cNvGrpSpPr>
          <p:nvPr/>
        </p:nvGrpSpPr>
        <p:grpSpPr bwMode="auto">
          <a:xfrm>
            <a:off x="1027485" y="3886200"/>
            <a:ext cx="1786467" cy="1390650"/>
            <a:chOff x="768" y="2832"/>
            <a:chExt cx="1203" cy="876"/>
          </a:xfrm>
        </p:grpSpPr>
        <p:sp>
          <p:nvSpPr>
            <p:cNvPr id="37957" name="Freeform 2077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58" name="Freeform 2078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59" name="Freeform 2079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0" name="Freeform 2080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1" name="Freeform 2081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2" name="Freeform 208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3" name="Freeform 208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4" name="Freeform 2084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5" name="Freeform 2085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6" name="Freeform 2086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7" name="Freeform 2087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8" name="Freeform 208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69" name="Freeform 208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70" name="Freeform 2090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71" name="Freeform 2091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7914" name="Freeform 2092"/>
          <p:cNvSpPr>
            <a:spLocks/>
          </p:cNvSpPr>
          <p:nvPr/>
        </p:nvSpPr>
        <p:spPr bwMode="auto">
          <a:xfrm>
            <a:off x="2956278" y="2794393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15" name="Freeform 2093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16" name="Freeform 2094"/>
          <p:cNvSpPr>
            <a:spLocks/>
          </p:cNvSpPr>
          <p:nvPr/>
        </p:nvSpPr>
        <p:spPr bwMode="auto">
          <a:xfrm>
            <a:off x="2168878" y="2035568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17" name="Freeform 2095"/>
          <p:cNvSpPr>
            <a:spLocks/>
          </p:cNvSpPr>
          <p:nvPr/>
        </p:nvSpPr>
        <p:spPr bwMode="auto">
          <a:xfrm>
            <a:off x="2805289" y="1833956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18" name="Freeform 2096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19" name="Freeform 2097"/>
          <p:cNvSpPr>
            <a:spLocks/>
          </p:cNvSpPr>
          <p:nvPr/>
        </p:nvSpPr>
        <p:spPr bwMode="auto">
          <a:xfrm>
            <a:off x="2451100" y="2662631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20" name="Freeform 2098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21" name="Freeform 2099"/>
          <p:cNvSpPr>
            <a:spLocks/>
          </p:cNvSpPr>
          <p:nvPr/>
        </p:nvSpPr>
        <p:spPr bwMode="auto">
          <a:xfrm>
            <a:off x="4607278" y="1981593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22" name="Freeform 2100"/>
          <p:cNvSpPr>
            <a:spLocks/>
          </p:cNvSpPr>
          <p:nvPr/>
        </p:nvSpPr>
        <p:spPr bwMode="auto">
          <a:xfrm>
            <a:off x="4902201" y="4134243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23" name="Freeform 2101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7924" name="Group 2102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37955" name="Freeform 2103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56" name="Freeform 2104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7925" name="Freeform 2105"/>
          <p:cNvSpPr>
            <a:spLocks/>
          </p:cNvSpPr>
          <p:nvPr/>
        </p:nvSpPr>
        <p:spPr bwMode="auto">
          <a:xfrm>
            <a:off x="5473799" y="2918218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26" name="Freeform 2106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27" name="Freeform 2107"/>
          <p:cNvSpPr>
            <a:spLocks/>
          </p:cNvSpPr>
          <p:nvPr/>
        </p:nvSpPr>
        <p:spPr bwMode="auto">
          <a:xfrm>
            <a:off x="6111524" y="2732481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28" name="Freeform 2108"/>
          <p:cNvSpPr>
            <a:spLocks/>
          </p:cNvSpPr>
          <p:nvPr/>
        </p:nvSpPr>
        <p:spPr bwMode="auto">
          <a:xfrm>
            <a:off x="5922435" y="3127768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29" name="Freeform 2109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30" name="Freeform 2110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31" name="Freeform 2111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32" name="Freeform 2112"/>
          <p:cNvSpPr>
            <a:spLocks/>
          </p:cNvSpPr>
          <p:nvPr/>
        </p:nvSpPr>
        <p:spPr bwMode="auto">
          <a:xfrm>
            <a:off x="6588478" y="3018231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33" name="Freeform 2113"/>
          <p:cNvSpPr>
            <a:spLocks/>
          </p:cNvSpPr>
          <p:nvPr/>
        </p:nvSpPr>
        <p:spPr bwMode="auto">
          <a:xfrm>
            <a:off x="6616855" y="2802331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34" name="Freeform 2114"/>
          <p:cNvSpPr>
            <a:spLocks/>
          </p:cNvSpPr>
          <p:nvPr/>
        </p:nvSpPr>
        <p:spPr bwMode="auto">
          <a:xfrm>
            <a:off x="6739512" y="2654693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35" name="Freeform 2115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36" name="Freeform 2116"/>
          <p:cNvSpPr>
            <a:spLocks/>
          </p:cNvSpPr>
          <p:nvPr/>
        </p:nvSpPr>
        <p:spPr bwMode="auto">
          <a:xfrm>
            <a:off x="6885008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37" name="Freeform 2117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7938" name="Freeform 2118"/>
          <p:cNvSpPr>
            <a:spLocks/>
          </p:cNvSpPr>
          <p:nvPr/>
        </p:nvSpPr>
        <p:spPr bwMode="auto">
          <a:xfrm>
            <a:off x="6841097" y="1887931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7939" name="Group 2119"/>
          <p:cNvGrpSpPr>
            <a:grpSpLocks/>
          </p:cNvGrpSpPr>
          <p:nvPr/>
        </p:nvGrpSpPr>
        <p:grpSpPr bwMode="auto">
          <a:xfrm>
            <a:off x="2875845" y="4635893"/>
            <a:ext cx="859367" cy="588963"/>
            <a:chOff x="1991" y="3321"/>
            <a:chExt cx="361" cy="231"/>
          </a:xfrm>
        </p:grpSpPr>
        <p:sp>
          <p:nvSpPr>
            <p:cNvPr id="37947" name="Freeform 212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48" name="Freeform 212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49" name="Freeform 212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50" name="Freeform 212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51" name="Freeform 212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52" name="Freeform 212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53" name="Freeform 212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7954" name="Freeform 212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84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</a:t>
            </a:r>
            <a:r>
              <a:rPr lang="en-US" dirty="0"/>
              <a:t> </a:t>
            </a:r>
            <a:r>
              <a:rPr lang="en-US" dirty="0">
                <a:solidFill>
                  <a:srgbClr val="DE3021"/>
                </a:solidFill>
              </a:rPr>
              <a:t>1989</a:t>
            </a:r>
          </a:p>
        </p:txBody>
      </p:sp>
      <p:sp>
        <p:nvSpPr>
          <p:cNvPr id="85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7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8" name="Rectangle 138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9" name="Rectangle 139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0" name="Rectangle 140"/>
          <p:cNvSpPr>
            <a:spLocks noChangeArrowheads="1"/>
          </p:cNvSpPr>
          <p:nvPr/>
        </p:nvSpPr>
        <p:spPr bwMode="auto">
          <a:xfrm>
            <a:off x="395114" y="5892800"/>
            <a:ext cx="25922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1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%–14%</a:t>
            </a:r>
          </a:p>
        </p:txBody>
      </p:sp>
    </p:spTree>
    <p:extLst>
      <p:ext uri="{BB962C8B-B14F-4D97-AF65-F5344CB8AC3E}">
        <p14:creationId xmlns:p14="http://schemas.microsoft.com/office/powerpoint/2010/main" val="15102198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reeform 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15" name="Freeform 6"/>
          <p:cNvSpPr>
            <a:spLocks/>
          </p:cNvSpPr>
          <p:nvPr/>
        </p:nvSpPr>
        <p:spPr bwMode="auto">
          <a:xfrm>
            <a:off x="4011981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16" name="Freeform 7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17" name="Freeform 8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18" name="Freeform 9"/>
          <p:cNvSpPr>
            <a:spLocks/>
          </p:cNvSpPr>
          <p:nvPr/>
        </p:nvSpPr>
        <p:spPr bwMode="auto">
          <a:xfrm>
            <a:off x="4121860" y="3203958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19" name="Freeform 10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0" name="Freeform 11"/>
          <p:cNvSpPr>
            <a:spLocks/>
          </p:cNvSpPr>
          <p:nvPr/>
        </p:nvSpPr>
        <p:spPr bwMode="auto">
          <a:xfrm>
            <a:off x="4651027" y="2740408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1" name="Freeform 12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2" name="Freeform 13"/>
          <p:cNvSpPr>
            <a:spLocks/>
          </p:cNvSpPr>
          <p:nvPr/>
        </p:nvSpPr>
        <p:spPr bwMode="auto">
          <a:xfrm>
            <a:off x="4975578" y="2283208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3" name="Freeform 14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4" name="Freeform 15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5" name="Freeform 16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6" name="Freeform 17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7" name="Freeform 18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8" name="Freeform 19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29" name="Freeform 20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30" name="Freeform 21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31" name="Freeform 22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32" name="Freeform 23"/>
          <p:cNvSpPr>
            <a:spLocks/>
          </p:cNvSpPr>
          <p:nvPr/>
        </p:nvSpPr>
        <p:spPr bwMode="auto">
          <a:xfrm>
            <a:off x="3324608" y="2453071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33" name="Freeform 24"/>
          <p:cNvSpPr>
            <a:spLocks/>
          </p:cNvSpPr>
          <p:nvPr/>
        </p:nvSpPr>
        <p:spPr bwMode="auto">
          <a:xfrm>
            <a:off x="3434645" y="3003933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34" name="Freeform 25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35" name="Freeform 26"/>
          <p:cNvSpPr>
            <a:spLocks/>
          </p:cNvSpPr>
          <p:nvPr/>
        </p:nvSpPr>
        <p:spPr bwMode="auto">
          <a:xfrm>
            <a:off x="3601157" y="3661158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36" name="Freeform 27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37" name="Freeform 28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8938" name="Group 130"/>
          <p:cNvGrpSpPr>
            <a:grpSpLocks/>
          </p:cNvGrpSpPr>
          <p:nvPr/>
        </p:nvGrpSpPr>
        <p:grpSpPr bwMode="auto">
          <a:xfrm>
            <a:off x="1027480" y="3886200"/>
            <a:ext cx="1786467" cy="1390650"/>
            <a:chOff x="728" y="2532"/>
            <a:chExt cx="1266" cy="876"/>
          </a:xfrm>
        </p:grpSpPr>
        <p:sp>
          <p:nvSpPr>
            <p:cNvPr id="38981" name="Freeform 29"/>
            <p:cNvSpPr>
              <a:spLocks/>
            </p:cNvSpPr>
            <p:nvPr/>
          </p:nvSpPr>
          <p:spPr bwMode="auto">
            <a:xfrm>
              <a:off x="1031" y="2532"/>
              <a:ext cx="963" cy="780"/>
            </a:xfrm>
            <a:custGeom>
              <a:avLst/>
              <a:gdLst>
                <a:gd name="T0" fmla="*/ 1890 w 188"/>
                <a:gd name="T1" fmla="*/ 3588 h 160"/>
                <a:gd name="T2" fmla="*/ 3488 w 188"/>
                <a:gd name="T3" fmla="*/ 4636 h 160"/>
                <a:gd name="T4" fmla="*/ 2413 w 188"/>
                <a:gd name="T5" fmla="*/ 5796 h 160"/>
                <a:gd name="T6" fmla="*/ 2151 w 188"/>
                <a:gd name="T7" fmla="*/ 4992 h 160"/>
                <a:gd name="T8" fmla="*/ 681 w 188"/>
                <a:gd name="T9" fmla="*/ 6372 h 160"/>
                <a:gd name="T10" fmla="*/ 1470 w 188"/>
                <a:gd name="T11" fmla="*/ 7415 h 160"/>
                <a:gd name="T12" fmla="*/ 3621 w 188"/>
                <a:gd name="T13" fmla="*/ 7059 h 160"/>
                <a:gd name="T14" fmla="*/ 2966 w 188"/>
                <a:gd name="T15" fmla="*/ 8580 h 160"/>
                <a:gd name="T16" fmla="*/ 2413 w 188"/>
                <a:gd name="T17" fmla="*/ 9150 h 160"/>
                <a:gd name="T18" fmla="*/ 1337 w 188"/>
                <a:gd name="T19" fmla="*/ 9506 h 160"/>
                <a:gd name="T20" fmla="*/ 814 w 188"/>
                <a:gd name="T21" fmla="*/ 11359 h 160"/>
                <a:gd name="T22" fmla="*/ 1470 w 188"/>
                <a:gd name="T23" fmla="*/ 12407 h 160"/>
                <a:gd name="T24" fmla="*/ 2966 w 188"/>
                <a:gd name="T25" fmla="*/ 12977 h 160"/>
                <a:gd name="T26" fmla="*/ 2966 w 188"/>
                <a:gd name="T27" fmla="*/ 13904 h 160"/>
                <a:gd name="T28" fmla="*/ 4697 w 188"/>
                <a:gd name="T29" fmla="*/ 14259 h 160"/>
                <a:gd name="T30" fmla="*/ 5640 w 188"/>
                <a:gd name="T31" fmla="*/ 14474 h 160"/>
                <a:gd name="T32" fmla="*/ 3908 w 188"/>
                <a:gd name="T33" fmla="*/ 16326 h 160"/>
                <a:gd name="T34" fmla="*/ 2546 w 188"/>
                <a:gd name="T35" fmla="*/ 17038 h 160"/>
                <a:gd name="T36" fmla="*/ 394 w 188"/>
                <a:gd name="T37" fmla="*/ 17964 h 160"/>
                <a:gd name="T38" fmla="*/ 394 w 188"/>
                <a:gd name="T39" fmla="*/ 18535 h 160"/>
                <a:gd name="T40" fmla="*/ 3908 w 188"/>
                <a:gd name="T41" fmla="*/ 17253 h 160"/>
                <a:gd name="T42" fmla="*/ 8344 w 188"/>
                <a:gd name="T43" fmla="*/ 13904 h 160"/>
                <a:gd name="T44" fmla="*/ 7924 w 188"/>
                <a:gd name="T45" fmla="*/ 13548 h 160"/>
                <a:gd name="T46" fmla="*/ 10337 w 188"/>
                <a:gd name="T47" fmla="*/ 11003 h 160"/>
                <a:gd name="T48" fmla="*/ 9681 w 188"/>
                <a:gd name="T49" fmla="*/ 11690 h 160"/>
                <a:gd name="T50" fmla="*/ 9814 w 188"/>
                <a:gd name="T51" fmla="*/ 12621 h 160"/>
                <a:gd name="T52" fmla="*/ 9681 w 188"/>
                <a:gd name="T53" fmla="*/ 13216 h 160"/>
                <a:gd name="T54" fmla="*/ 11571 w 188"/>
                <a:gd name="T55" fmla="*/ 12285 h 160"/>
                <a:gd name="T56" fmla="*/ 11571 w 188"/>
                <a:gd name="T57" fmla="*/ 11359 h 160"/>
                <a:gd name="T58" fmla="*/ 14378 w 188"/>
                <a:gd name="T59" fmla="*/ 11929 h 160"/>
                <a:gd name="T60" fmla="*/ 16269 w 188"/>
                <a:gd name="T61" fmla="*/ 11690 h 160"/>
                <a:gd name="T62" fmla="*/ 19496 w 188"/>
                <a:gd name="T63" fmla="*/ 12621 h 160"/>
                <a:gd name="T64" fmla="*/ 20571 w 188"/>
                <a:gd name="T65" fmla="*/ 13787 h 160"/>
                <a:gd name="T66" fmla="*/ 22303 w 188"/>
                <a:gd name="T67" fmla="*/ 14830 h 160"/>
                <a:gd name="T68" fmla="*/ 25269 w 188"/>
                <a:gd name="T69" fmla="*/ 15069 h 160"/>
                <a:gd name="T70" fmla="*/ 24874 w 188"/>
                <a:gd name="T71" fmla="*/ 13548 h 160"/>
                <a:gd name="T72" fmla="*/ 23665 w 188"/>
                <a:gd name="T73" fmla="*/ 13333 h 160"/>
                <a:gd name="T74" fmla="*/ 21908 w 188"/>
                <a:gd name="T75" fmla="*/ 12285 h 160"/>
                <a:gd name="T76" fmla="*/ 19757 w 188"/>
                <a:gd name="T77" fmla="*/ 11003 h 160"/>
                <a:gd name="T78" fmla="*/ 18942 w 188"/>
                <a:gd name="T79" fmla="*/ 11929 h 160"/>
                <a:gd name="T80" fmla="*/ 17344 w 188"/>
                <a:gd name="T81" fmla="*/ 10764 h 160"/>
                <a:gd name="T82" fmla="*/ 15715 w 188"/>
                <a:gd name="T83" fmla="*/ 9267 h 160"/>
                <a:gd name="T84" fmla="*/ 13697 w 188"/>
                <a:gd name="T85" fmla="*/ 2423 h 160"/>
                <a:gd name="T86" fmla="*/ 12094 w 188"/>
                <a:gd name="T87" fmla="*/ 570 h 160"/>
                <a:gd name="T88" fmla="*/ 9261 w 188"/>
                <a:gd name="T89" fmla="*/ 570 h 160"/>
                <a:gd name="T90" fmla="*/ 7924 w 188"/>
                <a:gd name="T91" fmla="*/ 570 h 160"/>
                <a:gd name="T92" fmla="*/ 6060 w 188"/>
                <a:gd name="T93" fmla="*/ 0 h 160"/>
                <a:gd name="T94" fmla="*/ 4697 w 188"/>
                <a:gd name="T95" fmla="*/ 478 h 160"/>
                <a:gd name="T96" fmla="*/ 3227 w 188"/>
                <a:gd name="T97" fmla="*/ 1497 h 160"/>
                <a:gd name="T98" fmla="*/ 2546 w 188"/>
                <a:gd name="T99" fmla="*/ 2423 h 160"/>
                <a:gd name="T100" fmla="*/ 1337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82" name="Freeform 30"/>
            <p:cNvSpPr>
              <a:spLocks/>
            </p:cNvSpPr>
            <p:nvPr/>
          </p:nvSpPr>
          <p:spPr bwMode="auto">
            <a:xfrm>
              <a:off x="995" y="33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83" name="Freeform 31"/>
            <p:cNvSpPr>
              <a:spLocks/>
            </p:cNvSpPr>
            <p:nvPr/>
          </p:nvSpPr>
          <p:spPr bwMode="auto">
            <a:xfrm>
              <a:off x="949" y="3310"/>
              <a:ext cx="46" cy="30"/>
            </a:xfrm>
            <a:custGeom>
              <a:avLst/>
              <a:gdLst>
                <a:gd name="T0" fmla="*/ 940 w 9"/>
                <a:gd name="T1" fmla="*/ 0 h 6"/>
                <a:gd name="T2" fmla="*/ 521 w 9"/>
                <a:gd name="T3" fmla="*/ 0 h 6"/>
                <a:gd name="T4" fmla="*/ 394 w 9"/>
                <a:gd name="T5" fmla="*/ 125 h 6"/>
                <a:gd name="T6" fmla="*/ 394 w 9"/>
                <a:gd name="T7" fmla="*/ 125 h 6"/>
                <a:gd name="T8" fmla="*/ 394 w 9"/>
                <a:gd name="T9" fmla="*/ 250 h 6"/>
                <a:gd name="T10" fmla="*/ 394 w 9"/>
                <a:gd name="T11" fmla="*/ 375 h 6"/>
                <a:gd name="T12" fmla="*/ 261 w 9"/>
                <a:gd name="T13" fmla="*/ 375 h 6"/>
                <a:gd name="T14" fmla="*/ 261 w 9"/>
                <a:gd name="T15" fmla="*/ 375 h 6"/>
                <a:gd name="T16" fmla="*/ 133 w 9"/>
                <a:gd name="T17" fmla="*/ 375 h 6"/>
                <a:gd name="T18" fmla="*/ 133 w 9"/>
                <a:gd name="T19" fmla="*/ 500 h 6"/>
                <a:gd name="T20" fmla="*/ 133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33 w 9"/>
                <a:gd name="T39" fmla="*/ 750 h 6"/>
                <a:gd name="T40" fmla="*/ 261 w 9"/>
                <a:gd name="T41" fmla="*/ 750 h 6"/>
                <a:gd name="T42" fmla="*/ 394 w 9"/>
                <a:gd name="T43" fmla="*/ 625 h 6"/>
                <a:gd name="T44" fmla="*/ 808 w 9"/>
                <a:gd name="T45" fmla="*/ 375 h 6"/>
                <a:gd name="T46" fmla="*/ 940 w 9"/>
                <a:gd name="T47" fmla="*/ 250 h 6"/>
                <a:gd name="T48" fmla="*/ 1073 w 9"/>
                <a:gd name="T49" fmla="*/ 250 h 6"/>
                <a:gd name="T50" fmla="*/ 1201 w 9"/>
                <a:gd name="T51" fmla="*/ 125 h 6"/>
                <a:gd name="T52" fmla="*/ 1201 w 9"/>
                <a:gd name="T53" fmla="*/ 125 h 6"/>
                <a:gd name="T54" fmla="*/ 1201 w 9"/>
                <a:gd name="T55" fmla="*/ 125 h 6"/>
                <a:gd name="T56" fmla="*/ 1073 w 9"/>
                <a:gd name="T57" fmla="*/ 0 h 6"/>
                <a:gd name="T58" fmla="*/ 1073 w 9"/>
                <a:gd name="T59" fmla="*/ 0 h 6"/>
                <a:gd name="T60" fmla="*/ 1073 w 9"/>
                <a:gd name="T61" fmla="*/ 0 h 6"/>
                <a:gd name="T62" fmla="*/ 1073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84" name="Freeform 32"/>
            <p:cNvSpPr>
              <a:spLocks/>
            </p:cNvSpPr>
            <p:nvPr/>
          </p:nvSpPr>
          <p:spPr bwMode="auto">
            <a:xfrm>
              <a:off x="903" y="3332"/>
              <a:ext cx="46" cy="34"/>
            </a:xfrm>
            <a:custGeom>
              <a:avLst/>
              <a:gdLst>
                <a:gd name="T0" fmla="*/ 1073 w 9"/>
                <a:gd name="T1" fmla="*/ 355 h 7"/>
                <a:gd name="T2" fmla="*/ 1073 w 9"/>
                <a:gd name="T3" fmla="*/ 117 h 7"/>
                <a:gd name="T4" fmla="*/ 680 w 9"/>
                <a:gd name="T5" fmla="*/ 355 h 7"/>
                <a:gd name="T6" fmla="*/ 521 w 9"/>
                <a:gd name="T7" fmla="*/ 447 h 7"/>
                <a:gd name="T8" fmla="*/ 521 w 9"/>
                <a:gd name="T9" fmla="*/ 447 h 7"/>
                <a:gd name="T10" fmla="*/ 261 w 9"/>
                <a:gd name="T11" fmla="*/ 568 h 7"/>
                <a:gd name="T12" fmla="*/ 133 w 9"/>
                <a:gd name="T13" fmla="*/ 685 h 7"/>
                <a:gd name="T14" fmla="*/ 0 w 9"/>
                <a:gd name="T15" fmla="*/ 685 h 7"/>
                <a:gd name="T16" fmla="*/ 261 w 9"/>
                <a:gd name="T17" fmla="*/ 685 h 7"/>
                <a:gd name="T18" fmla="*/ 394 w 9"/>
                <a:gd name="T19" fmla="*/ 568 h 7"/>
                <a:gd name="T20" fmla="*/ 808 w 9"/>
                <a:gd name="T21" fmla="*/ 447 h 7"/>
                <a:gd name="T22" fmla="*/ 1073 w 9"/>
                <a:gd name="T23" fmla="*/ 355 h 7"/>
                <a:gd name="T24" fmla="*/ 1073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85" name="Freeform 33"/>
            <p:cNvSpPr>
              <a:spLocks/>
            </p:cNvSpPr>
            <p:nvPr/>
          </p:nvSpPr>
          <p:spPr bwMode="auto">
            <a:xfrm>
              <a:off x="903" y="3337"/>
              <a:ext cx="41" cy="29"/>
            </a:xfrm>
            <a:custGeom>
              <a:avLst/>
              <a:gdLst>
                <a:gd name="T0" fmla="*/ 1076 w 8"/>
                <a:gd name="T1" fmla="*/ 232 h 6"/>
                <a:gd name="T2" fmla="*/ 1076 w 8"/>
                <a:gd name="T3" fmla="*/ 116 h 6"/>
                <a:gd name="T4" fmla="*/ 1076 w 8"/>
                <a:gd name="T5" fmla="*/ 116 h 6"/>
                <a:gd name="T6" fmla="*/ 1076 w 8"/>
                <a:gd name="T7" fmla="*/ 0 h 6"/>
                <a:gd name="T8" fmla="*/ 1076 w 8"/>
                <a:gd name="T9" fmla="*/ 0 h 6"/>
                <a:gd name="T10" fmla="*/ 1076 w 8"/>
                <a:gd name="T11" fmla="*/ 0 h 6"/>
                <a:gd name="T12" fmla="*/ 1076 w 8"/>
                <a:gd name="T13" fmla="*/ 0 h 6"/>
                <a:gd name="T14" fmla="*/ 1076 w 8"/>
                <a:gd name="T15" fmla="*/ 0 h 6"/>
                <a:gd name="T16" fmla="*/ 1076 w 8"/>
                <a:gd name="T17" fmla="*/ 0 h 6"/>
                <a:gd name="T18" fmla="*/ 1076 w 8"/>
                <a:gd name="T19" fmla="*/ 0 h 6"/>
                <a:gd name="T20" fmla="*/ 943 w 8"/>
                <a:gd name="T21" fmla="*/ 0 h 6"/>
                <a:gd name="T22" fmla="*/ 943 w 8"/>
                <a:gd name="T23" fmla="*/ 0 h 6"/>
                <a:gd name="T24" fmla="*/ 815 w 8"/>
                <a:gd name="T25" fmla="*/ 0 h 6"/>
                <a:gd name="T26" fmla="*/ 682 w 8"/>
                <a:gd name="T27" fmla="*/ 116 h 6"/>
                <a:gd name="T28" fmla="*/ 682 w 8"/>
                <a:gd name="T29" fmla="*/ 232 h 6"/>
                <a:gd name="T30" fmla="*/ 682 w 8"/>
                <a:gd name="T31" fmla="*/ 232 h 6"/>
                <a:gd name="T32" fmla="*/ 554 w 8"/>
                <a:gd name="T33" fmla="*/ 232 h 6"/>
                <a:gd name="T34" fmla="*/ 554 w 8"/>
                <a:gd name="T35" fmla="*/ 232 h 6"/>
                <a:gd name="T36" fmla="*/ 554 w 8"/>
                <a:gd name="T37" fmla="*/ 232 h 6"/>
                <a:gd name="T38" fmla="*/ 554 w 8"/>
                <a:gd name="T39" fmla="*/ 348 h 6"/>
                <a:gd name="T40" fmla="*/ 554 w 8"/>
                <a:gd name="T41" fmla="*/ 348 h 6"/>
                <a:gd name="T42" fmla="*/ 554 w 8"/>
                <a:gd name="T43" fmla="*/ 348 h 6"/>
                <a:gd name="T44" fmla="*/ 554 w 8"/>
                <a:gd name="T45" fmla="*/ 348 h 6"/>
                <a:gd name="T46" fmla="*/ 261 w 8"/>
                <a:gd name="T47" fmla="*/ 445 h 6"/>
                <a:gd name="T48" fmla="*/ 261 w 8"/>
                <a:gd name="T49" fmla="*/ 445 h 6"/>
                <a:gd name="T50" fmla="*/ 261 w 8"/>
                <a:gd name="T51" fmla="*/ 445 h 6"/>
                <a:gd name="T52" fmla="*/ 261 w 8"/>
                <a:gd name="T53" fmla="*/ 445 h 6"/>
                <a:gd name="T54" fmla="*/ 133 w 8"/>
                <a:gd name="T55" fmla="*/ 445 h 6"/>
                <a:gd name="T56" fmla="*/ 133 w 8"/>
                <a:gd name="T57" fmla="*/ 561 h 6"/>
                <a:gd name="T58" fmla="*/ 133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33 w 8"/>
                <a:gd name="T67" fmla="*/ 677 h 6"/>
                <a:gd name="T68" fmla="*/ 133 w 8"/>
                <a:gd name="T69" fmla="*/ 677 h 6"/>
                <a:gd name="T70" fmla="*/ 133 w 8"/>
                <a:gd name="T71" fmla="*/ 677 h 6"/>
                <a:gd name="T72" fmla="*/ 133 w 8"/>
                <a:gd name="T73" fmla="*/ 677 h 6"/>
                <a:gd name="T74" fmla="*/ 261 w 8"/>
                <a:gd name="T75" fmla="*/ 561 h 6"/>
                <a:gd name="T76" fmla="*/ 261 w 8"/>
                <a:gd name="T77" fmla="*/ 561 h 6"/>
                <a:gd name="T78" fmla="*/ 395 w 8"/>
                <a:gd name="T79" fmla="*/ 561 h 6"/>
                <a:gd name="T80" fmla="*/ 395 w 8"/>
                <a:gd name="T81" fmla="*/ 445 h 6"/>
                <a:gd name="T82" fmla="*/ 395 w 8"/>
                <a:gd name="T83" fmla="*/ 445 h 6"/>
                <a:gd name="T84" fmla="*/ 682 w 8"/>
                <a:gd name="T85" fmla="*/ 445 h 6"/>
                <a:gd name="T86" fmla="*/ 682 w 8"/>
                <a:gd name="T87" fmla="*/ 348 h 6"/>
                <a:gd name="T88" fmla="*/ 815 w 8"/>
                <a:gd name="T89" fmla="*/ 348 h 6"/>
                <a:gd name="T90" fmla="*/ 943 w 8"/>
                <a:gd name="T91" fmla="*/ 348 h 6"/>
                <a:gd name="T92" fmla="*/ 943 w 8"/>
                <a:gd name="T93" fmla="*/ 232 h 6"/>
                <a:gd name="T94" fmla="*/ 943 w 8"/>
                <a:gd name="T95" fmla="*/ 232 h 6"/>
                <a:gd name="T96" fmla="*/ 1076 w 8"/>
                <a:gd name="T97" fmla="*/ 232 h 6"/>
                <a:gd name="T98" fmla="*/ 1076 w 8"/>
                <a:gd name="T99" fmla="*/ 232 h 6"/>
                <a:gd name="T100" fmla="*/ 107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86" name="Freeform 34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64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64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87" name="Freeform 35"/>
            <p:cNvSpPr>
              <a:spLocks/>
            </p:cNvSpPr>
            <p:nvPr/>
          </p:nvSpPr>
          <p:spPr bwMode="auto">
            <a:xfrm>
              <a:off x="877" y="3376"/>
              <a:ext cx="4" cy="5"/>
            </a:xfrm>
            <a:custGeom>
              <a:avLst/>
              <a:gdLst>
                <a:gd name="T0" fmla="*/ 64 w 1"/>
                <a:gd name="T1" fmla="*/ 0 h 1"/>
                <a:gd name="T2" fmla="*/ 64 w 1"/>
                <a:gd name="T3" fmla="*/ 0 h 1"/>
                <a:gd name="T4" fmla="*/ 64 w 1"/>
                <a:gd name="T5" fmla="*/ 0 h 1"/>
                <a:gd name="T6" fmla="*/ 64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64 w 1"/>
                <a:gd name="T27" fmla="*/ 125 h 1"/>
                <a:gd name="T28" fmla="*/ 64 w 1"/>
                <a:gd name="T29" fmla="*/ 0 h 1"/>
                <a:gd name="T30" fmla="*/ 64 w 1"/>
                <a:gd name="T31" fmla="*/ 0 h 1"/>
                <a:gd name="T32" fmla="*/ 64 w 1"/>
                <a:gd name="T33" fmla="*/ 0 h 1"/>
                <a:gd name="T34" fmla="*/ 64 w 1"/>
                <a:gd name="T35" fmla="*/ 0 h 1"/>
                <a:gd name="T36" fmla="*/ 64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88" name="Freeform 36"/>
            <p:cNvSpPr>
              <a:spLocks/>
            </p:cNvSpPr>
            <p:nvPr/>
          </p:nvSpPr>
          <p:spPr bwMode="auto">
            <a:xfrm>
              <a:off x="836" y="33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89" name="Freeform 37"/>
            <p:cNvSpPr>
              <a:spLocks/>
            </p:cNvSpPr>
            <p:nvPr/>
          </p:nvSpPr>
          <p:spPr bwMode="auto">
            <a:xfrm>
              <a:off x="840" y="3384"/>
              <a:ext cx="15" cy="9"/>
            </a:xfrm>
            <a:custGeom>
              <a:avLst/>
              <a:gdLst>
                <a:gd name="T0" fmla="*/ 250 w 3"/>
                <a:gd name="T1" fmla="*/ 0 h 2"/>
                <a:gd name="T2" fmla="*/ 250 w 3"/>
                <a:gd name="T3" fmla="*/ 0 h 2"/>
                <a:gd name="T4" fmla="*/ 250 w 3"/>
                <a:gd name="T5" fmla="*/ 0 h 2"/>
                <a:gd name="T6" fmla="*/ 250 w 3"/>
                <a:gd name="T7" fmla="*/ 0 h 2"/>
                <a:gd name="T8" fmla="*/ 375 w 3"/>
                <a:gd name="T9" fmla="*/ 0 h 2"/>
                <a:gd name="T10" fmla="*/ 375 w 3"/>
                <a:gd name="T11" fmla="*/ 0 h 2"/>
                <a:gd name="T12" fmla="*/ 375 w 3"/>
                <a:gd name="T13" fmla="*/ 0 h 2"/>
                <a:gd name="T14" fmla="*/ 375 w 3"/>
                <a:gd name="T15" fmla="*/ 0 h 2"/>
                <a:gd name="T16" fmla="*/ 375 w 3"/>
                <a:gd name="T17" fmla="*/ 0 h 2"/>
                <a:gd name="T18" fmla="*/ 375 w 3"/>
                <a:gd name="T19" fmla="*/ 0 h 2"/>
                <a:gd name="T20" fmla="*/ 375 w 3"/>
                <a:gd name="T21" fmla="*/ 0 h 2"/>
                <a:gd name="T22" fmla="*/ 250 w 3"/>
                <a:gd name="T23" fmla="*/ 0 h 2"/>
                <a:gd name="T24" fmla="*/ 250 w 3"/>
                <a:gd name="T25" fmla="*/ 99 h 2"/>
                <a:gd name="T26" fmla="*/ 375 w 3"/>
                <a:gd name="T27" fmla="*/ 99 h 2"/>
                <a:gd name="T28" fmla="*/ 375 w 3"/>
                <a:gd name="T29" fmla="*/ 99 h 2"/>
                <a:gd name="T30" fmla="*/ 375 w 3"/>
                <a:gd name="T31" fmla="*/ 99 h 2"/>
                <a:gd name="T32" fmla="*/ 250 w 3"/>
                <a:gd name="T33" fmla="*/ 99 h 2"/>
                <a:gd name="T34" fmla="*/ 250 w 3"/>
                <a:gd name="T35" fmla="*/ 99 h 2"/>
                <a:gd name="T36" fmla="*/ 250 w 3"/>
                <a:gd name="T37" fmla="*/ 99 h 2"/>
                <a:gd name="T38" fmla="*/ 250 w 3"/>
                <a:gd name="T39" fmla="*/ 99 h 2"/>
                <a:gd name="T40" fmla="*/ 250 w 3"/>
                <a:gd name="T41" fmla="*/ 99 h 2"/>
                <a:gd name="T42" fmla="*/ 125 w 3"/>
                <a:gd name="T43" fmla="*/ 180 h 2"/>
                <a:gd name="T44" fmla="*/ 125 w 3"/>
                <a:gd name="T45" fmla="*/ 180 h 2"/>
                <a:gd name="T46" fmla="*/ 125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25 w 3"/>
                <a:gd name="T55" fmla="*/ 99 h 2"/>
                <a:gd name="T56" fmla="*/ 125 w 3"/>
                <a:gd name="T57" fmla="*/ 99 h 2"/>
                <a:gd name="T58" fmla="*/ 125 w 3"/>
                <a:gd name="T59" fmla="*/ 99 h 2"/>
                <a:gd name="T60" fmla="*/ 125 w 3"/>
                <a:gd name="T61" fmla="*/ 0 h 2"/>
                <a:gd name="T62" fmla="*/ 250 w 3"/>
                <a:gd name="T63" fmla="*/ 0 h 2"/>
                <a:gd name="T64" fmla="*/ 250 w 3"/>
                <a:gd name="T65" fmla="*/ 0 h 2"/>
                <a:gd name="T66" fmla="*/ 250 w 3"/>
                <a:gd name="T67" fmla="*/ 0 h 2"/>
                <a:gd name="T68" fmla="*/ 250 w 3"/>
                <a:gd name="T69" fmla="*/ 0 h 2"/>
                <a:gd name="T70" fmla="*/ 250 w 3"/>
                <a:gd name="T71" fmla="*/ 0 h 2"/>
                <a:gd name="T72" fmla="*/ 250 w 3"/>
                <a:gd name="T73" fmla="*/ 0 h 2"/>
                <a:gd name="T74" fmla="*/ 250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90" name="Freeform 38"/>
            <p:cNvSpPr>
              <a:spLocks/>
            </p:cNvSpPr>
            <p:nvPr/>
          </p:nvSpPr>
          <p:spPr bwMode="auto">
            <a:xfrm>
              <a:off x="796" y="3390"/>
              <a:ext cx="20" cy="10"/>
            </a:xfrm>
            <a:custGeom>
              <a:avLst/>
              <a:gdLst>
                <a:gd name="T0" fmla="*/ 375 w 4"/>
                <a:gd name="T1" fmla="*/ 125 h 2"/>
                <a:gd name="T2" fmla="*/ 375 w 4"/>
                <a:gd name="T3" fmla="*/ 0 h 2"/>
                <a:gd name="T4" fmla="*/ 500 w 4"/>
                <a:gd name="T5" fmla="*/ 0 h 2"/>
                <a:gd name="T6" fmla="*/ 500 w 4"/>
                <a:gd name="T7" fmla="*/ 125 h 2"/>
                <a:gd name="T8" fmla="*/ 125 w 4"/>
                <a:gd name="T9" fmla="*/ 250 h 2"/>
                <a:gd name="T10" fmla="*/ 375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91" name="Freeform 39"/>
            <p:cNvSpPr>
              <a:spLocks/>
            </p:cNvSpPr>
            <p:nvPr/>
          </p:nvSpPr>
          <p:spPr bwMode="auto">
            <a:xfrm>
              <a:off x="802" y="33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92" name="Freeform 40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93" name="Freeform 41"/>
            <p:cNvSpPr>
              <a:spLocks/>
            </p:cNvSpPr>
            <p:nvPr/>
          </p:nvSpPr>
          <p:spPr bwMode="auto">
            <a:xfrm>
              <a:off x="777" y="33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94" name="Freeform 42"/>
            <p:cNvSpPr>
              <a:spLocks/>
            </p:cNvSpPr>
            <p:nvPr/>
          </p:nvSpPr>
          <p:spPr bwMode="auto">
            <a:xfrm>
              <a:off x="756" y="3393"/>
              <a:ext cx="16" cy="15"/>
            </a:xfrm>
            <a:custGeom>
              <a:avLst/>
              <a:gdLst>
                <a:gd name="T0" fmla="*/ 453 w 3"/>
                <a:gd name="T1" fmla="*/ 375 h 3"/>
                <a:gd name="T2" fmla="*/ 453 w 3"/>
                <a:gd name="T3" fmla="*/ 375 h 3"/>
                <a:gd name="T4" fmla="*/ 453 w 3"/>
                <a:gd name="T5" fmla="*/ 375 h 3"/>
                <a:gd name="T6" fmla="*/ 453 w 3"/>
                <a:gd name="T7" fmla="*/ 375 h 3"/>
                <a:gd name="T8" fmla="*/ 453 w 3"/>
                <a:gd name="T9" fmla="*/ 375 h 3"/>
                <a:gd name="T10" fmla="*/ 453 w 3"/>
                <a:gd name="T11" fmla="*/ 375 h 3"/>
                <a:gd name="T12" fmla="*/ 315 w 3"/>
                <a:gd name="T13" fmla="*/ 250 h 3"/>
                <a:gd name="T14" fmla="*/ 144 w 3"/>
                <a:gd name="T15" fmla="*/ 125 h 3"/>
                <a:gd name="T16" fmla="*/ 144 w 3"/>
                <a:gd name="T17" fmla="*/ 125 h 3"/>
                <a:gd name="T18" fmla="*/ 144 w 3"/>
                <a:gd name="T19" fmla="*/ 125 h 3"/>
                <a:gd name="T20" fmla="*/ 144 w 3"/>
                <a:gd name="T21" fmla="*/ 125 h 3"/>
                <a:gd name="T22" fmla="*/ 144 w 3"/>
                <a:gd name="T23" fmla="*/ 125 h 3"/>
                <a:gd name="T24" fmla="*/ 144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44 w 3"/>
                <a:gd name="T49" fmla="*/ 125 h 3"/>
                <a:gd name="T50" fmla="*/ 144 w 3"/>
                <a:gd name="T51" fmla="*/ 250 h 3"/>
                <a:gd name="T52" fmla="*/ 144 w 3"/>
                <a:gd name="T53" fmla="*/ 250 h 3"/>
                <a:gd name="T54" fmla="*/ 315 w 3"/>
                <a:gd name="T55" fmla="*/ 375 h 3"/>
                <a:gd name="T56" fmla="*/ 315 w 3"/>
                <a:gd name="T57" fmla="*/ 375 h 3"/>
                <a:gd name="T58" fmla="*/ 453 w 3"/>
                <a:gd name="T59" fmla="*/ 375 h 3"/>
                <a:gd name="T60" fmla="*/ 453 w 3"/>
                <a:gd name="T61" fmla="*/ 375 h 3"/>
                <a:gd name="T62" fmla="*/ 453 w 3"/>
                <a:gd name="T63" fmla="*/ 375 h 3"/>
                <a:gd name="T64" fmla="*/ 453 w 3"/>
                <a:gd name="T65" fmla="*/ 375 h 3"/>
                <a:gd name="T66" fmla="*/ 453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95" name="Freeform 43"/>
            <p:cNvSpPr>
              <a:spLocks/>
            </p:cNvSpPr>
            <p:nvPr/>
          </p:nvSpPr>
          <p:spPr bwMode="auto">
            <a:xfrm>
              <a:off x="728" y="3383"/>
              <a:ext cx="20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25 w 4"/>
                <a:gd name="T5" fmla="*/ 0 h 2"/>
                <a:gd name="T6" fmla="*/ 125 w 4"/>
                <a:gd name="T7" fmla="*/ 0 h 2"/>
                <a:gd name="T8" fmla="*/ 250 w 4"/>
                <a:gd name="T9" fmla="*/ 0 h 2"/>
                <a:gd name="T10" fmla="*/ 375 w 4"/>
                <a:gd name="T11" fmla="*/ 0 h 2"/>
                <a:gd name="T12" fmla="*/ 375 w 4"/>
                <a:gd name="T13" fmla="*/ 0 h 2"/>
                <a:gd name="T14" fmla="*/ 375 w 4"/>
                <a:gd name="T15" fmla="*/ 0 h 2"/>
                <a:gd name="T16" fmla="*/ 375 w 4"/>
                <a:gd name="T17" fmla="*/ 125 h 2"/>
                <a:gd name="T18" fmla="*/ 500 w 4"/>
                <a:gd name="T19" fmla="*/ 125 h 2"/>
                <a:gd name="T20" fmla="*/ 500 w 4"/>
                <a:gd name="T21" fmla="*/ 125 h 2"/>
                <a:gd name="T22" fmla="*/ 500 w 4"/>
                <a:gd name="T23" fmla="*/ 125 h 2"/>
                <a:gd name="T24" fmla="*/ 500 w 4"/>
                <a:gd name="T25" fmla="*/ 125 h 2"/>
                <a:gd name="T26" fmla="*/ 500 w 4"/>
                <a:gd name="T27" fmla="*/ 125 h 2"/>
                <a:gd name="T28" fmla="*/ 500 w 4"/>
                <a:gd name="T29" fmla="*/ 125 h 2"/>
                <a:gd name="T30" fmla="*/ 500 w 4"/>
                <a:gd name="T31" fmla="*/ 125 h 2"/>
                <a:gd name="T32" fmla="*/ 500 w 4"/>
                <a:gd name="T33" fmla="*/ 250 h 2"/>
                <a:gd name="T34" fmla="*/ 500 w 4"/>
                <a:gd name="T35" fmla="*/ 250 h 2"/>
                <a:gd name="T36" fmla="*/ 500 w 4"/>
                <a:gd name="T37" fmla="*/ 250 h 2"/>
                <a:gd name="T38" fmla="*/ 500 w 4"/>
                <a:gd name="T39" fmla="*/ 250 h 2"/>
                <a:gd name="T40" fmla="*/ 375 w 4"/>
                <a:gd name="T41" fmla="*/ 125 h 2"/>
                <a:gd name="T42" fmla="*/ 375 w 4"/>
                <a:gd name="T43" fmla="*/ 125 h 2"/>
                <a:gd name="T44" fmla="*/ 375 w 4"/>
                <a:gd name="T45" fmla="*/ 250 h 2"/>
                <a:gd name="T46" fmla="*/ 375 w 4"/>
                <a:gd name="T47" fmla="*/ 250 h 2"/>
                <a:gd name="T48" fmla="*/ 375 w 4"/>
                <a:gd name="T49" fmla="*/ 250 h 2"/>
                <a:gd name="T50" fmla="*/ 250 w 4"/>
                <a:gd name="T51" fmla="*/ 250 h 2"/>
                <a:gd name="T52" fmla="*/ 250 w 4"/>
                <a:gd name="T53" fmla="*/ 250 h 2"/>
                <a:gd name="T54" fmla="*/ 250 w 4"/>
                <a:gd name="T55" fmla="*/ 250 h 2"/>
                <a:gd name="T56" fmla="*/ 250 w 4"/>
                <a:gd name="T57" fmla="*/ 250 h 2"/>
                <a:gd name="T58" fmla="*/ 250 w 4"/>
                <a:gd name="T59" fmla="*/ 250 h 2"/>
                <a:gd name="T60" fmla="*/ 250 w 4"/>
                <a:gd name="T61" fmla="*/ 250 h 2"/>
                <a:gd name="T62" fmla="*/ 250 w 4"/>
                <a:gd name="T63" fmla="*/ 250 h 2"/>
                <a:gd name="T64" fmla="*/ 125 w 4"/>
                <a:gd name="T65" fmla="*/ 250 h 2"/>
                <a:gd name="T66" fmla="*/ 125 w 4"/>
                <a:gd name="T67" fmla="*/ 250 h 2"/>
                <a:gd name="T68" fmla="*/ 125 w 4"/>
                <a:gd name="T69" fmla="*/ 125 h 2"/>
                <a:gd name="T70" fmla="*/ 125 w 4"/>
                <a:gd name="T71" fmla="*/ 125 h 2"/>
                <a:gd name="T72" fmla="*/ 125 w 4"/>
                <a:gd name="T73" fmla="*/ 125 h 2"/>
                <a:gd name="T74" fmla="*/ 125 w 4"/>
                <a:gd name="T75" fmla="*/ 125 h 2"/>
                <a:gd name="T76" fmla="*/ 125 w 4"/>
                <a:gd name="T77" fmla="*/ 125 h 2"/>
                <a:gd name="T78" fmla="*/ 125 w 4"/>
                <a:gd name="T79" fmla="*/ 125 h 2"/>
                <a:gd name="T80" fmla="*/ 125 w 4"/>
                <a:gd name="T81" fmla="*/ 125 h 2"/>
                <a:gd name="T82" fmla="*/ 125 w 4"/>
                <a:gd name="T83" fmla="*/ 125 h 2"/>
                <a:gd name="T84" fmla="*/ 125 w 4"/>
                <a:gd name="T85" fmla="*/ 125 h 2"/>
                <a:gd name="T86" fmla="*/ 125 w 4"/>
                <a:gd name="T87" fmla="*/ 125 h 2"/>
                <a:gd name="T88" fmla="*/ 125 w 4"/>
                <a:gd name="T89" fmla="*/ 125 h 2"/>
                <a:gd name="T90" fmla="*/ 125 w 4"/>
                <a:gd name="T91" fmla="*/ 125 h 2"/>
                <a:gd name="T92" fmla="*/ 125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8939" name="Freeform 44"/>
          <p:cNvSpPr>
            <a:spLocks/>
          </p:cNvSpPr>
          <p:nvPr/>
        </p:nvSpPr>
        <p:spPr bwMode="auto">
          <a:xfrm>
            <a:off x="2956278" y="2794383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0" name="Freeform 45"/>
          <p:cNvSpPr>
            <a:spLocks/>
          </p:cNvSpPr>
          <p:nvPr/>
        </p:nvSpPr>
        <p:spPr bwMode="auto">
          <a:xfrm>
            <a:off x="2168878" y="2035558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1" name="Freeform 46"/>
          <p:cNvSpPr>
            <a:spLocks/>
          </p:cNvSpPr>
          <p:nvPr/>
        </p:nvSpPr>
        <p:spPr bwMode="auto">
          <a:xfrm>
            <a:off x="2805289" y="1833946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2" name="Freeform 47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3" name="Freeform 48"/>
          <p:cNvSpPr>
            <a:spLocks/>
          </p:cNvSpPr>
          <p:nvPr/>
        </p:nvSpPr>
        <p:spPr bwMode="auto">
          <a:xfrm>
            <a:off x="2451100" y="2662621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4" name="Freeform 49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5" name="Freeform 50"/>
          <p:cNvSpPr>
            <a:spLocks/>
          </p:cNvSpPr>
          <p:nvPr/>
        </p:nvSpPr>
        <p:spPr bwMode="auto">
          <a:xfrm>
            <a:off x="4607278" y="1981583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6" name="Freeform 51"/>
          <p:cNvSpPr>
            <a:spLocks/>
          </p:cNvSpPr>
          <p:nvPr/>
        </p:nvSpPr>
        <p:spPr bwMode="auto">
          <a:xfrm>
            <a:off x="4902201" y="4134233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7" name="Freeform 52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8" name="Freeform 53"/>
          <p:cNvSpPr>
            <a:spLocks/>
          </p:cNvSpPr>
          <p:nvPr/>
        </p:nvSpPr>
        <p:spPr bwMode="auto">
          <a:xfrm>
            <a:off x="5538612" y="2391158"/>
            <a:ext cx="376766" cy="549275"/>
          </a:xfrm>
          <a:custGeom>
            <a:avLst/>
            <a:gdLst>
              <a:gd name="T0" fmla="*/ 2147483647 w 52"/>
              <a:gd name="T1" fmla="*/ 2147483647 h 71"/>
              <a:gd name="T2" fmla="*/ 2147483647 w 52"/>
              <a:gd name="T3" fmla="*/ 2147483647 h 71"/>
              <a:gd name="T4" fmla="*/ 2147483647 w 52"/>
              <a:gd name="T5" fmla="*/ 2147483647 h 71"/>
              <a:gd name="T6" fmla="*/ 2147483647 w 52"/>
              <a:gd name="T7" fmla="*/ 2147483647 h 71"/>
              <a:gd name="T8" fmla="*/ 2147483647 w 52"/>
              <a:gd name="T9" fmla="*/ 2147483647 h 71"/>
              <a:gd name="T10" fmla="*/ 2147483647 w 52"/>
              <a:gd name="T11" fmla="*/ 2147483647 h 71"/>
              <a:gd name="T12" fmla="*/ 2147483647 w 52"/>
              <a:gd name="T13" fmla="*/ 2147483647 h 71"/>
              <a:gd name="T14" fmla="*/ 2147483647 w 52"/>
              <a:gd name="T15" fmla="*/ 2147483647 h 71"/>
              <a:gd name="T16" fmla="*/ 2147483647 w 52"/>
              <a:gd name="T17" fmla="*/ 2147483647 h 71"/>
              <a:gd name="T18" fmla="*/ 2147483647 w 52"/>
              <a:gd name="T19" fmla="*/ 2147483647 h 71"/>
              <a:gd name="T20" fmla="*/ 2147483647 w 52"/>
              <a:gd name="T21" fmla="*/ 2147483647 h 71"/>
              <a:gd name="T22" fmla="*/ 2147483647 w 52"/>
              <a:gd name="T23" fmla="*/ 2147483647 h 71"/>
              <a:gd name="T24" fmla="*/ 2147483647 w 52"/>
              <a:gd name="T25" fmla="*/ 2147483647 h 71"/>
              <a:gd name="T26" fmla="*/ 2147483647 w 52"/>
              <a:gd name="T27" fmla="*/ 2147483647 h 71"/>
              <a:gd name="T28" fmla="*/ 2147483647 w 52"/>
              <a:gd name="T29" fmla="*/ 2147483647 h 71"/>
              <a:gd name="T30" fmla="*/ 2147483647 w 52"/>
              <a:gd name="T31" fmla="*/ 2147483647 h 71"/>
              <a:gd name="T32" fmla="*/ 2147483647 w 52"/>
              <a:gd name="T33" fmla="*/ 2147483647 h 71"/>
              <a:gd name="T34" fmla="*/ 2147483647 w 52"/>
              <a:gd name="T35" fmla="*/ 2147483647 h 71"/>
              <a:gd name="T36" fmla="*/ 2147483647 w 52"/>
              <a:gd name="T37" fmla="*/ 2147483647 h 71"/>
              <a:gd name="T38" fmla="*/ 2147483647 w 52"/>
              <a:gd name="T39" fmla="*/ 2147483647 h 71"/>
              <a:gd name="T40" fmla="*/ 2147483647 w 52"/>
              <a:gd name="T41" fmla="*/ 2147483647 h 71"/>
              <a:gd name="T42" fmla="*/ 2147483647 w 52"/>
              <a:gd name="T43" fmla="*/ 2147483647 h 71"/>
              <a:gd name="T44" fmla="*/ 2147483647 w 52"/>
              <a:gd name="T45" fmla="*/ 2147483647 h 71"/>
              <a:gd name="T46" fmla="*/ 2147483647 w 52"/>
              <a:gd name="T47" fmla="*/ 2147483647 h 71"/>
              <a:gd name="T48" fmla="*/ 2147483647 w 52"/>
              <a:gd name="T49" fmla="*/ 2147483647 h 71"/>
              <a:gd name="T50" fmla="*/ 2147483647 w 52"/>
              <a:gd name="T51" fmla="*/ 2147483647 h 71"/>
              <a:gd name="T52" fmla="*/ 2147483647 w 52"/>
              <a:gd name="T53" fmla="*/ 2147483647 h 71"/>
              <a:gd name="T54" fmla="*/ 2147483647 w 52"/>
              <a:gd name="T55" fmla="*/ 2147483647 h 71"/>
              <a:gd name="T56" fmla="*/ 2147483647 w 52"/>
              <a:gd name="T57" fmla="*/ 2147483647 h 71"/>
              <a:gd name="T58" fmla="*/ 2147483647 w 52"/>
              <a:gd name="T59" fmla="*/ 2147483647 h 71"/>
              <a:gd name="T60" fmla="*/ 2147483647 w 52"/>
              <a:gd name="T61" fmla="*/ 2147483647 h 71"/>
              <a:gd name="T62" fmla="*/ 2147483647 w 52"/>
              <a:gd name="T63" fmla="*/ 2147483647 h 71"/>
              <a:gd name="T64" fmla="*/ 2147483647 w 52"/>
              <a:gd name="T65" fmla="*/ 2147483647 h 71"/>
              <a:gd name="T66" fmla="*/ 2147483647 w 52"/>
              <a:gd name="T67" fmla="*/ 2147483647 h 71"/>
              <a:gd name="T68" fmla="*/ 2147483647 w 52"/>
              <a:gd name="T69" fmla="*/ 2147483647 h 71"/>
              <a:gd name="T70" fmla="*/ 2147483647 w 52"/>
              <a:gd name="T71" fmla="*/ 2147483647 h 71"/>
              <a:gd name="T72" fmla="*/ 2147483647 w 52"/>
              <a:gd name="T73" fmla="*/ 2147483647 h 71"/>
              <a:gd name="T74" fmla="*/ 2147483647 w 52"/>
              <a:gd name="T75" fmla="*/ 2147483647 h 71"/>
              <a:gd name="T76" fmla="*/ 2147483647 w 52"/>
              <a:gd name="T77" fmla="*/ 2147483647 h 71"/>
              <a:gd name="T78" fmla="*/ 2147483647 w 52"/>
              <a:gd name="T79" fmla="*/ 2147483647 h 71"/>
              <a:gd name="T80" fmla="*/ 2147483647 w 52"/>
              <a:gd name="T81" fmla="*/ 2147483647 h 71"/>
              <a:gd name="T82" fmla="*/ 2147483647 w 52"/>
              <a:gd name="T83" fmla="*/ 2147483647 h 71"/>
              <a:gd name="T84" fmla="*/ 2147483647 w 52"/>
              <a:gd name="T85" fmla="*/ 2147483647 h 71"/>
              <a:gd name="T86" fmla="*/ 2147483647 w 52"/>
              <a:gd name="T87" fmla="*/ 2147483647 h 71"/>
              <a:gd name="T88" fmla="*/ 2147483647 w 52"/>
              <a:gd name="T89" fmla="*/ 2147483647 h 71"/>
              <a:gd name="T90" fmla="*/ 2147483647 w 52"/>
              <a:gd name="T91" fmla="*/ 2147483647 h 71"/>
              <a:gd name="T92" fmla="*/ 2147483647 w 52"/>
              <a:gd name="T93" fmla="*/ 2147483647 h 71"/>
              <a:gd name="T94" fmla="*/ 2147483647 w 52"/>
              <a:gd name="T95" fmla="*/ 2147483647 h 71"/>
              <a:gd name="T96" fmla="*/ 2147483647 w 52"/>
              <a:gd name="T97" fmla="*/ 2147483647 h 71"/>
              <a:gd name="T98" fmla="*/ 2147483647 w 52"/>
              <a:gd name="T99" fmla="*/ 2147483647 h 71"/>
              <a:gd name="T100" fmla="*/ 2147483647 w 52"/>
              <a:gd name="T101" fmla="*/ 2147483647 h 71"/>
              <a:gd name="T102" fmla="*/ 2147483647 w 52"/>
              <a:gd name="T103" fmla="*/ 2147483647 h 71"/>
              <a:gd name="T104" fmla="*/ 2147483647 w 52"/>
              <a:gd name="T105" fmla="*/ 2147483647 h 71"/>
              <a:gd name="T106" fmla="*/ 0 w 52"/>
              <a:gd name="T107" fmla="*/ 2147483647 h 7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71"/>
              <a:gd name="T164" fmla="*/ 52 w 52"/>
              <a:gd name="T165" fmla="*/ 71 h 7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71">
                <a:moveTo>
                  <a:pt x="0" y="71"/>
                </a:moveTo>
                <a:lnTo>
                  <a:pt x="26" y="68"/>
                </a:lnTo>
                <a:lnTo>
                  <a:pt x="26" y="69"/>
                </a:lnTo>
                <a:lnTo>
                  <a:pt x="43" y="67"/>
                </a:lnTo>
                <a:lnTo>
                  <a:pt x="43" y="66"/>
                </a:lnTo>
                <a:lnTo>
                  <a:pt x="45" y="62"/>
                </a:lnTo>
                <a:lnTo>
                  <a:pt x="45" y="61"/>
                </a:lnTo>
                <a:lnTo>
                  <a:pt x="45" y="58"/>
                </a:lnTo>
                <a:lnTo>
                  <a:pt x="46" y="56"/>
                </a:lnTo>
                <a:lnTo>
                  <a:pt x="48" y="55"/>
                </a:lnTo>
                <a:lnTo>
                  <a:pt x="48" y="52"/>
                </a:lnTo>
                <a:lnTo>
                  <a:pt x="49" y="52"/>
                </a:lnTo>
                <a:lnTo>
                  <a:pt x="49" y="51"/>
                </a:lnTo>
                <a:lnTo>
                  <a:pt x="50" y="50"/>
                </a:lnTo>
                <a:lnTo>
                  <a:pt x="50" y="51"/>
                </a:lnTo>
                <a:lnTo>
                  <a:pt x="51" y="51"/>
                </a:lnTo>
                <a:lnTo>
                  <a:pt x="52" y="50"/>
                </a:lnTo>
                <a:lnTo>
                  <a:pt x="52" y="49"/>
                </a:lnTo>
                <a:lnTo>
                  <a:pt x="52" y="46"/>
                </a:lnTo>
                <a:lnTo>
                  <a:pt x="52" y="43"/>
                </a:lnTo>
                <a:lnTo>
                  <a:pt x="51" y="42"/>
                </a:lnTo>
                <a:lnTo>
                  <a:pt x="51" y="37"/>
                </a:lnTo>
                <a:lnTo>
                  <a:pt x="47" y="28"/>
                </a:lnTo>
                <a:lnTo>
                  <a:pt x="43" y="27"/>
                </a:lnTo>
                <a:lnTo>
                  <a:pt x="42" y="28"/>
                </a:lnTo>
                <a:lnTo>
                  <a:pt x="40" y="29"/>
                </a:lnTo>
                <a:lnTo>
                  <a:pt x="36" y="36"/>
                </a:lnTo>
                <a:lnTo>
                  <a:pt x="35" y="36"/>
                </a:lnTo>
                <a:lnTo>
                  <a:pt x="35" y="35"/>
                </a:lnTo>
                <a:lnTo>
                  <a:pt x="33" y="35"/>
                </a:lnTo>
                <a:lnTo>
                  <a:pt x="33" y="34"/>
                </a:lnTo>
                <a:lnTo>
                  <a:pt x="32" y="33"/>
                </a:lnTo>
                <a:lnTo>
                  <a:pt x="33" y="30"/>
                </a:lnTo>
                <a:lnTo>
                  <a:pt x="33" y="29"/>
                </a:lnTo>
                <a:lnTo>
                  <a:pt x="36" y="28"/>
                </a:lnTo>
                <a:lnTo>
                  <a:pt x="36" y="26"/>
                </a:lnTo>
                <a:lnTo>
                  <a:pt x="37" y="24"/>
                </a:lnTo>
                <a:lnTo>
                  <a:pt x="38" y="24"/>
                </a:lnTo>
                <a:lnTo>
                  <a:pt x="38" y="22"/>
                </a:lnTo>
                <a:lnTo>
                  <a:pt x="38" y="17"/>
                </a:lnTo>
                <a:lnTo>
                  <a:pt x="38" y="15"/>
                </a:lnTo>
                <a:lnTo>
                  <a:pt x="37" y="14"/>
                </a:lnTo>
                <a:lnTo>
                  <a:pt x="36" y="12"/>
                </a:lnTo>
                <a:lnTo>
                  <a:pt x="35" y="12"/>
                </a:lnTo>
                <a:lnTo>
                  <a:pt x="36" y="11"/>
                </a:lnTo>
                <a:lnTo>
                  <a:pt x="37" y="10"/>
                </a:lnTo>
                <a:lnTo>
                  <a:pt x="36" y="7"/>
                </a:lnTo>
                <a:lnTo>
                  <a:pt x="34" y="6"/>
                </a:lnTo>
                <a:lnTo>
                  <a:pt x="30" y="4"/>
                </a:lnTo>
                <a:lnTo>
                  <a:pt x="27" y="3"/>
                </a:lnTo>
                <a:lnTo>
                  <a:pt x="26" y="2"/>
                </a:lnTo>
                <a:lnTo>
                  <a:pt x="23" y="2"/>
                </a:lnTo>
                <a:lnTo>
                  <a:pt x="21" y="1"/>
                </a:lnTo>
                <a:lnTo>
                  <a:pt x="19" y="0"/>
                </a:lnTo>
                <a:lnTo>
                  <a:pt x="18" y="1"/>
                </a:lnTo>
                <a:lnTo>
                  <a:pt x="17" y="1"/>
                </a:lnTo>
                <a:lnTo>
                  <a:pt x="15" y="3"/>
                </a:lnTo>
                <a:lnTo>
                  <a:pt x="15" y="5"/>
                </a:lnTo>
                <a:lnTo>
                  <a:pt x="15" y="6"/>
                </a:lnTo>
                <a:lnTo>
                  <a:pt x="16" y="6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3" y="15"/>
                </a:lnTo>
                <a:lnTo>
                  <a:pt x="12" y="17"/>
                </a:lnTo>
                <a:lnTo>
                  <a:pt x="10" y="18"/>
                </a:lnTo>
                <a:lnTo>
                  <a:pt x="10" y="16"/>
                </a:lnTo>
                <a:lnTo>
                  <a:pt x="10" y="14"/>
                </a:lnTo>
                <a:lnTo>
                  <a:pt x="10" y="13"/>
                </a:lnTo>
                <a:lnTo>
                  <a:pt x="10" y="12"/>
                </a:lnTo>
                <a:lnTo>
                  <a:pt x="10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6"/>
                </a:lnTo>
                <a:lnTo>
                  <a:pt x="5" y="17"/>
                </a:lnTo>
                <a:lnTo>
                  <a:pt x="5" y="18"/>
                </a:lnTo>
                <a:lnTo>
                  <a:pt x="4" y="19"/>
                </a:lnTo>
                <a:lnTo>
                  <a:pt x="3" y="21"/>
                </a:lnTo>
                <a:lnTo>
                  <a:pt x="3" y="23"/>
                </a:lnTo>
                <a:lnTo>
                  <a:pt x="3" y="26"/>
                </a:lnTo>
                <a:lnTo>
                  <a:pt x="2" y="28"/>
                </a:lnTo>
                <a:lnTo>
                  <a:pt x="1" y="31"/>
                </a:lnTo>
                <a:lnTo>
                  <a:pt x="1" y="32"/>
                </a:lnTo>
                <a:lnTo>
                  <a:pt x="1" y="33"/>
                </a:lnTo>
                <a:lnTo>
                  <a:pt x="2" y="37"/>
                </a:lnTo>
                <a:lnTo>
                  <a:pt x="1" y="39"/>
                </a:lnTo>
                <a:lnTo>
                  <a:pt x="2" y="41"/>
                </a:lnTo>
                <a:lnTo>
                  <a:pt x="5" y="46"/>
                </a:lnTo>
                <a:lnTo>
                  <a:pt x="6" y="50"/>
                </a:lnTo>
                <a:lnTo>
                  <a:pt x="6" y="54"/>
                </a:lnTo>
                <a:lnTo>
                  <a:pt x="7" y="55"/>
                </a:lnTo>
                <a:lnTo>
                  <a:pt x="7" y="56"/>
                </a:lnTo>
                <a:lnTo>
                  <a:pt x="6" y="59"/>
                </a:lnTo>
                <a:lnTo>
                  <a:pt x="6" y="62"/>
                </a:lnTo>
                <a:lnTo>
                  <a:pt x="5" y="64"/>
                </a:lnTo>
                <a:lnTo>
                  <a:pt x="2" y="69"/>
                </a:lnTo>
                <a:lnTo>
                  <a:pt x="1" y="71"/>
                </a:lnTo>
                <a:lnTo>
                  <a:pt x="0" y="7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49" name="Freeform 54"/>
          <p:cNvSpPr>
            <a:spLocks/>
          </p:cNvSpPr>
          <p:nvPr/>
        </p:nvSpPr>
        <p:spPr bwMode="auto">
          <a:xfrm>
            <a:off x="5177401" y="2197100"/>
            <a:ext cx="601133" cy="317500"/>
          </a:xfrm>
          <a:custGeom>
            <a:avLst/>
            <a:gdLst>
              <a:gd name="T0" fmla="*/ 2147483647 w 83"/>
              <a:gd name="T1" fmla="*/ 2147483647 h 41"/>
              <a:gd name="T2" fmla="*/ 2147483647 w 83"/>
              <a:gd name="T3" fmla="*/ 2147483647 h 41"/>
              <a:gd name="T4" fmla="*/ 2147483647 w 83"/>
              <a:gd name="T5" fmla="*/ 2147483647 h 41"/>
              <a:gd name="T6" fmla="*/ 2147483647 w 83"/>
              <a:gd name="T7" fmla="*/ 2147483647 h 41"/>
              <a:gd name="T8" fmla="*/ 2147483647 w 83"/>
              <a:gd name="T9" fmla="*/ 2147483647 h 41"/>
              <a:gd name="T10" fmla="*/ 2147483647 w 83"/>
              <a:gd name="T11" fmla="*/ 2147483647 h 41"/>
              <a:gd name="T12" fmla="*/ 2147483647 w 83"/>
              <a:gd name="T13" fmla="*/ 2147483647 h 41"/>
              <a:gd name="T14" fmla="*/ 2147483647 w 83"/>
              <a:gd name="T15" fmla="*/ 2147483647 h 41"/>
              <a:gd name="T16" fmla="*/ 2147483647 w 83"/>
              <a:gd name="T17" fmla="*/ 2147483647 h 41"/>
              <a:gd name="T18" fmla="*/ 2147483647 w 83"/>
              <a:gd name="T19" fmla="*/ 2147483647 h 41"/>
              <a:gd name="T20" fmla="*/ 2147483647 w 83"/>
              <a:gd name="T21" fmla="*/ 2147483647 h 41"/>
              <a:gd name="T22" fmla="*/ 2147483647 w 83"/>
              <a:gd name="T23" fmla="*/ 2147483647 h 41"/>
              <a:gd name="T24" fmla="*/ 2147483647 w 83"/>
              <a:gd name="T25" fmla="*/ 2147483647 h 41"/>
              <a:gd name="T26" fmla="*/ 2147483647 w 83"/>
              <a:gd name="T27" fmla="*/ 2147483647 h 41"/>
              <a:gd name="T28" fmla="*/ 2147483647 w 83"/>
              <a:gd name="T29" fmla="*/ 2147483647 h 41"/>
              <a:gd name="T30" fmla="*/ 2147483647 w 83"/>
              <a:gd name="T31" fmla="*/ 2147483647 h 41"/>
              <a:gd name="T32" fmla="*/ 2147483647 w 83"/>
              <a:gd name="T33" fmla="*/ 2147483647 h 41"/>
              <a:gd name="T34" fmla="*/ 2147483647 w 83"/>
              <a:gd name="T35" fmla="*/ 2147483647 h 41"/>
              <a:gd name="T36" fmla="*/ 2147483647 w 83"/>
              <a:gd name="T37" fmla="*/ 2147483647 h 41"/>
              <a:gd name="T38" fmla="*/ 2147483647 w 83"/>
              <a:gd name="T39" fmla="*/ 2147483647 h 41"/>
              <a:gd name="T40" fmla="*/ 2147483647 w 83"/>
              <a:gd name="T41" fmla="*/ 2147483647 h 41"/>
              <a:gd name="T42" fmla="*/ 2147483647 w 83"/>
              <a:gd name="T43" fmla="*/ 2147483647 h 41"/>
              <a:gd name="T44" fmla="*/ 2147483647 w 83"/>
              <a:gd name="T45" fmla="*/ 2147483647 h 41"/>
              <a:gd name="T46" fmla="*/ 2147483647 w 83"/>
              <a:gd name="T47" fmla="*/ 2147483647 h 41"/>
              <a:gd name="T48" fmla="*/ 2147483647 w 83"/>
              <a:gd name="T49" fmla="*/ 2147483647 h 41"/>
              <a:gd name="T50" fmla="*/ 2147483647 w 83"/>
              <a:gd name="T51" fmla="*/ 2147483647 h 41"/>
              <a:gd name="T52" fmla="*/ 2147483647 w 83"/>
              <a:gd name="T53" fmla="*/ 2147483647 h 41"/>
              <a:gd name="T54" fmla="*/ 2147483647 w 83"/>
              <a:gd name="T55" fmla="*/ 2147483647 h 41"/>
              <a:gd name="T56" fmla="*/ 2147483647 w 83"/>
              <a:gd name="T57" fmla="*/ 2147483647 h 41"/>
              <a:gd name="T58" fmla="*/ 2147483647 w 83"/>
              <a:gd name="T59" fmla="*/ 2147483647 h 41"/>
              <a:gd name="T60" fmla="*/ 2147483647 w 83"/>
              <a:gd name="T61" fmla="*/ 2147483647 h 41"/>
              <a:gd name="T62" fmla="*/ 2147483647 w 83"/>
              <a:gd name="T63" fmla="*/ 2147483647 h 41"/>
              <a:gd name="T64" fmla="*/ 2147483647 w 83"/>
              <a:gd name="T65" fmla="*/ 2147483647 h 41"/>
              <a:gd name="T66" fmla="*/ 2147483647 w 83"/>
              <a:gd name="T67" fmla="*/ 2147483647 h 41"/>
              <a:gd name="T68" fmla="*/ 2147483647 w 83"/>
              <a:gd name="T69" fmla="*/ 2147483647 h 41"/>
              <a:gd name="T70" fmla="*/ 2147483647 w 83"/>
              <a:gd name="T71" fmla="*/ 2147483647 h 41"/>
              <a:gd name="T72" fmla="*/ 2147483647 w 83"/>
              <a:gd name="T73" fmla="*/ 2147483647 h 41"/>
              <a:gd name="T74" fmla="*/ 2147483647 w 83"/>
              <a:gd name="T75" fmla="*/ 2147483647 h 41"/>
              <a:gd name="T76" fmla="*/ 2147483647 w 83"/>
              <a:gd name="T77" fmla="*/ 2147483647 h 41"/>
              <a:gd name="T78" fmla="*/ 2147483647 w 83"/>
              <a:gd name="T79" fmla="*/ 2147483647 h 41"/>
              <a:gd name="T80" fmla="*/ 2147483647 w 83"/>
              <a:gd name="T81" fmla="*/ 2147483647 h 41"/>
              <a:gd name="T82" fmla="*/ 2147483647 w 83"/>
              <a:gd name="T83" fmla="*/ 2147483647 h 41"/>
              <a:gd name="T84" fmla="*/ 2147483647 w 83"/>
              <a:gd name="T85" fmla="*/ 2147483647 h 41"/>
              <a:gd name="T86" fmla="*/ 0 w 83"/>
              <a:gd name="T87" fmla="*/ 2147483647 h 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83"/>
              <a:gd name="T133" fmla="*/ 0 h 41"/>
              <a:gd name="T134" fmla="*/ 83 w 83"/>
              <a:gd name="T135" fmla="*/ 41 h 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83" h="41">
                <a:moveTo>
                  <a:pt x="0" y="17"/>
                </a:moveTo>
                <a:lnTo>
                  <a:pt x="3" y="17"/>
                </a:lnTo>
                <a:lnTo>
                  <a:pt x="4" y="16"/>
                </a:lnTo>
                <a:lnTo>
                  <a:pt x="7" y="14"/>
                </a:lnTo>
                <a:lnTo>
                  <a:pt x="7" y="13"/>
                </a:lnTo>
                <a:lnTo>
                  <a:pt x="8" y="13"/>
                </a:lnTo>
                <a:lnTo>
                  <a:pt x="13" y="11"/>
                </a:lnTo>
                <a:lnTo>
                  <a:pt x="16" y="10"/>
                </a:lnTo>
                <a:lnTo>
                  <a:pt x="20" y="6"/>
                </a:lnTo>
                <a:lnTo>
                  <a:pt x="21" y="5"/>
                </a:lnTo>
                <a:lnTo>
                  <a:pt x="24" y="2"/>
                </a:lnTo>
                <a:lnTo>
                  <a:pt x="26" y="1"/>
                </a:lnTo>
                <a:lnTo>
                  <a:pt x="30" y="0"/>
                </a:lnTo>
                <a:lnTo>
                  <a:pt x="31" y="1"/>
                </a:lnTo>
                <a:lnTo>
                  <a:pt x="29" y="2"/>
                </a:lnTo>
                <a:lnTo>
                  <a:pt x="28" y="2"/>
                </a:lnTo>
                <a:lnTo>
                  <a:pt x="28" y="4"/>
                </a:lnTo>
                <a:lnTo>
                  <a:pt x="25" y="7"/>
                </a:lnTo>
                <a:lnTo>
                  <a:pt x="24" y="8"/>
                </a:lnTo>
                <a:lnTo>
                  <a:pt x="23" y="9"/>
                </a:lnTo>
                <a:lnTo>
                  <a:pt x="23" y="11"/>
                </a:lnTo>
                <a:lnTo>
                  <a:pt x="23" y="13"/>
                </a:lnTo>
                <a:lnTo>
                  <a:pt x="23" y="12"/>
                </a:lnTo>
                <a:lnTo>
                  <a:pt x="26" y="10"/>
                </a:lnTo>
                <a:lnTo>
                  <a:pt x="27" y="10"/>
                </a:lnTo>
                <a:lnTo>
                  <a:pt x="28" y="10"/>
                </a:lnTo>
                <a:lnTo>
                  <a:pt x="33" y="12"/>
                </a:lnTo>
                <a:lnTo>
                  <a:pt x="36" y="16"/>
                </a:lnTo>
                <a:lnTo>
                  <a:pt x="39" y="15"/>
                </a:lnTo>
                <a:lnTo>
                  <a:pt x="41" y="16"/>
                </a:lnTo>
                <a:lnTo>
                  <a:pt x="42" y="16"/>
                </a:lnTo>
                <a:lnTo>
                  <a:pt x="43" y="16"/>
                </a:lnTo>
                <a:lnTo>
                  <a:pt x="44" y="17"/>
                </a:lnTo>
                <a:lnTo>
                  <a:pt x="45" y="17"/>
                </a:lnTo>
                <a:lnTo>
                  <a:pt x="46" y="15"/>
                </a:lnTo>
                <a:lnTo>
                  <a:pt x="49" y="13"/>
                </a:lnTo>
                <a:lnTo>
                  <a:pt x="59" y="10"/>
                </a:lnTo>
                <a:lnTo>
                  <a:pt x="62" y="9"/>
                </a:lnTo>
                <a:lnTo>
                  <a:pt x="64" y="8"/>
                </a:lnTo>
                <a:lnTo>
                  <a:pt x="64" y="9"/>
                </a:lnTo>
                <a:lnTo>
                  <a:pt x="63" y="10"/>
                </a:lnTo>
                <a:lnTo>
                  <a:pt x="63" y="11"/>
                </a:lnTo>
                <a:lnTo>
                  <a:pt x="65" y="14"/>
                </a:lnTo>
                <a:lnTo>
                  <a:pt x="66" y="14"/>
                </a:lnTo>
                <a:lnTo>
                  <a:pt x="68" y="14"/>
                </a:lnTo>
                <a:lnTo>
                  <a:pt x="69" y="14"/>
                </a:lnTo>
                <a:lnTo>
                  <a:pt x="72" y="13"/>
                </a:lnTo>
                <a:lnTo>
                  <a:pt x="73" y="14"/>
                </a:lnTo>
                <a:lnTo>
                  <a:pt x="75" y="17"/>
                </a:lnTo>
                <a:lnTo>
                  <a:pt x="76" y="18"/>
                </a:lnTo>
                <a:lnTo>
                  <a:pt x="79" y="19"/>
                </a:lnTo>
                <a:lnTo>
                  <a:pt x="81" y="18"/>
                </a:lnTo>
                <a:lnTo>
                  <a:pt x="82" y="19"/>
                </a:lnTo>
                <a:lnTo>
                  <a:pt x="83" y="19"/>
                </a:lnTo>
                <a:lnTo>
                  <a:pt x="83" y="20"/>
                </a:lnTo>
                <a:lnTo>
                  <a:pt x="82" y="21"/>
                </a:lnTo>
                <a:lnTo>
                  <a:pt x="80" y="21"/>
                </a:lnTo>
                <a:lnTo>
                  <a:pt x="79" y="21"/>
                </a:lnTo>
                <a:lnTo>
                  <a:pt x="78" y="21"/>
                </a:lnTo>
                <a:lnTo>
                  <a:pt x="76" y="21"/>
                </a:lnTo>
                <a:lnTo>
                  <a:pt x="75" y="21"/>
                </a:lnTo>
                <a:lnTo>
                  <a:pt x="74" y="21"/>
                </a:lnTo>
                <a:lnTo>
                  <a:pt x="71" y="22"/>
                </a:lnTo>
                <a:lnTo>
                  <a:pt x="69" y="21"/>
                </a:lnTo>
                <a:lnTo>
                  <a:pt x="69" y="22"/>
                </a:lnTo>
                <a:lnTo>
                  <a:pt x="69" y="23"/>
                </a:lnTo>
                <a:lnTo>
                  <a:pt x="69" y="24"/>
                </a:lnTo>
                <a:lnTo>
                  <a:pt x="68" y="23"/>
                </a:lnTo>
                <a:lnTo>
                  <a:pt x="66" y="22"/>
                </a:lnTo>
                <a:lnTo>
                  <a:pt x="62" y="21"/>
                </a:lnTo>
                <a:lnTo>
                  <a:pt x="61" y="22"/>
                </a:lnTo>
                <a:lnTo>
                  <a:pt x="60" y="21"/>
                </a:lnTo>
                <a:lnTo>
                  <a:pt x="57" y="23"/>
                </a:lnTo>
                <a:lnTo>
                  <a:pt x="56" y="23"/>
                </a:lnTo>
                <a:lnTo>
                  <a:pt x="55" y="24"/>
                </a:lnTo>
                <a:lnTo>
                  <a:pt x="55" y="25"/>
                </a:lnTo>
                <a:lnTo>
                  <a:pt x="54" y="25"/>
                </a:lnTo>
                <a:lnTo>
                  <a:pt x="52" y="24"/>
                </a:lnTo>
                <a:lnTo>
                  <a:pt x="50" y="25"/>
                </a:lnTo>
                <a:lnTo>
                  <a:pt x="50" y="26"/>
                </a:lnTo>
                <a:lnTo>
                  <a:pt x="50" y="27"/>
                </a:lnTo>
                <a:lnTo>
                  <a:pt x="46" y="30"/>
                </a:lnTo>
                <a:lnTo>
                  <a:pt x="45" y="30"/>
                </a:lnTo>
                <a:lnTo>
                  <a:pt x="47" y="28"/>
                </a:lnTo>
                <a:lnTo>
                  <a:pt x="47" y="27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28"/>
                </a:lnTo>
                <a:lnTo>
                  <a:pt x="42" y="27"/>
                </a:lnTo>
                <a:lnTo>
                  <a:pt x="41" y="27"/>
                </a:lnTo>
                <a:lnTo>
                  <a:pt x="41" y="29"/>
                </a:lnTo>
                <a:lnTo>
                  <a:pt x="40" y="32"/>
                </a:lnTo>
                <a:lnTo>
                  <a:pt x="39" y="34"/>
                </a:lnTo>
                <a:lnTo>
                  <a:pt x="38" y="36"/>
                </a:lnTo>
                <a:lnTo>
                  <a:pt x="36" y="38"/>
                </a:lnTo>
                <a:lnTo>
                  <a:pt x="36" y="40"/>
                </a:lnTo>
                <a:lnTo>
                  <a:pt x="36" y="41"/>
                </a:lnTo>
                <a:lnTo>
                  <a:pt x="34" y="39"/>
                </a:lnTo>
                <a:lnTo>
                  <a:pt x="34" y="38"/>
                </a:lnTo>
                <a:lnTo>
                  <a:pt x="34" y="37"/>
                </a:lnTo>
                <a:lnTo>
                  <a:pt x="35" y="36"/>
                </a:lnTo>
                <a:lnTo>
                  <a:pt x="34" y="36"/>
                </a:lnTo>
                <a:lnTo>
                  <a:pt x="32" y="36"/>
                </a:lnTo>
                <a:lnTo>
                  <a:pt x="33" y="32"/>
                </a:lnTo>
                <a:lnTo>
                  <a:pt x="32" y="30"/>
                </a:lnTo>
                <a:lnTo>
                  <a:pt x="30" y="29"/>
                </a:lnTo>
                <a:lnTo>
                  <a:pt x="28" y="29"/>
                </a:lnTo>
                <a:lnTo>
                  <a:pt x="28" y="28"/>
                </a:lnTo>
                <a:lnTo>
                  <a:pt x="29" y="28"/>
                </a:lnTo>
                <a:lnTo>
                  <a:pt x="28" y="27"/>
                </a:lnTo>
                <a:lnTo>
                  <a:pt x="26" y="26"/>
                </a:lnTo>
                <a:lnTo>
                  <a:pt x="23" y="26"/>
                </a:lnTo>
                <a:lnTo>
                  <a:pt x="22" y="26"/>
                </a:lnTo>
                <a:lnTo>
                  <a:pt x="20" y="26"/>
                </a:lnTo>
                <a:lnTo>
                  <a:pt x="18" y="24"/>
                </a:lnTo>
                <a:lnTo>
                  <a:pt x="16" y="24"/>
                </a:lnTo>
                <a:lnTo>
                  <a:pt x="5" y="22"/>
                </a:lnTo>
                <a:lnTo>
                  <a:pt x="4" y="21"/>
                </a:lnTo>
                <a:lnTo>
                  <a:pt x="4" y="19"/>
                </a:lnTo>
                <a:lnTo>
                  <a:pt x="3" y="19"/>
                </a:lnTo>
                <a:lnTo>
                  <a:pt x="1" y="18"/>
                </a:lnTo>
                <a:lnTo>
                  <a:pt x="0" y="1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0" name="Freeform 55"/>
          <p:cNvSpPr>
            <a:spLocks/>
          </p:cNvSpPr>
          <p:nvPr/>
        </p:nvSpPr>
        <p:spPr bwMode="auto">
          <a:xfrm>
            <a:off x="5473799" y="2918208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1" name="Freeform 56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2" name="Freeform 57"/>
          <p:cNvSpPr>
            <a:spLocks/>
          </p:cNvSpPr>
          <p:nvPr/>
        </p:nvSpPr>
        <p:spPr bwMode="auto">
          <a:xfrm>
            <a:off x="6111524" y="2732471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3" name="Freeform 58"/>
          <p:cNvSpPr>
            <a:spLocks/>
          </p:cNvSpPr>
          <p:nvPr/>
        </p:nvSpPr>
        <p:spPr bwMode="auto">
          <a:xfrm>
            <a:off x="5922435" y="3127758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4" name="Freeform 59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5" name="Freeform 60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6" name="Freeform 61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7" name="Freeform 62"/>
          <p:cNvSpPr>
            <a:spLocks/>
          </p:cNvSpPr>
          <p:nvPr/>
        </p:nvSpPr>
        <p:spPr bwMode="auto">
          <a:xfrm>
            <a:off x="6588478" y="3018221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8" name="Freeform 63"/>
          <p:cNvSpPr>
            <a:spLocks/>
          </p:cNvSpPr>
          <p:nvPr/>
        </p:nvSpPr>
        <p:spPr bwMode="auto">
          <a:xfrm>
            <a:off x="6616855" y="2802321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59" name="Freeform 64"/>
          <p:cNvSpPr>
            <a:spLocks/>
          </p:cNvSpPr>
          <p:nvPr/>
        </p:nvSpPr>
        <p:spPr bwMode="auto">
          <a:xfrm>
            <a:off x="6739512" y="2654683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60" name="Freeform 65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61" name="Freeform 66"/>
          <p:cNvSpPr>
            <a:spLocks/>
          </p:cNvSpPr>
          <p:nvPr/>
        </p:nvSpPr>
        <p:spPr bwMode="auto">
          <a:xfrm>
            <a:off x="6885003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62" name="Freeform 67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8963" name="Freeform 68"/>
          <p:cNvSpPr>
            <a:spLocks/>
          </p:cNvSpPr>
          <p:nvPr/>
        </p:nvSpPr>
        <p:spPr bwMode="auto">
          <a:xfrm>
            <a:off x="6841097" y="1887921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8964" name="Group 69"/>
          <p:cNvGrpSpPr>
            <a:grpSpLocks/>
          </p:cNvGrpSpPr>
          <p:nvPr/>
        </p:nvGrpSpPr>
        <p:grpSpPr bwMode="auto">
          <a:xfrm>
            <a:off x="2875845" y="4635883"/>
            <a:ext cx="859367" cy="588963"/>
            <a:chOff x="1991" y="3321"/>
            <a:chExt cx="361" cy="231"/>
          </a:xfrm>
        </p:grpSpPr>
        <p:sp>
          <p:nvSpPr>
            <p:cNvPr id="38973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74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75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76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77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78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79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8980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84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1990</a:t>
            </a:r>
          </a:p>
        </p:txBody>
      </p:sp>
      <p:sp>
        <p:nvSpPr>
          <p:cNvPr id="85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7" name="Rectangle 13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8" name="Rectangle 138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9" name="Rectangle 139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0" name="Rectangle 140"/>
          <p:cNvSpPr>
            <a:spLocks noChangeArrowheads="1"/>
          </p:cNvSpPr>
          <p:nvPr/>
        </p:nvSpPr>
        <p:spPr bwMode="auto">
          <a:xfrm>
            <a:off x="395114" y="5892800"/>
            <a:ext cx="2592212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1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%–14%</a:t>
            </a:r>
          </a:p>
        </p:txBody>
      </p:sp>
    </p:spTree>
    <p:extLst>
      <p:ext uri="{BB962C8B-B14F-4D97-AF65-F5344CB8AC3E}">
        <p14:creationId xmlns:p14="http://schemas.microsoft.com/office/powerpoint/2010/main" val="11554925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Freeform 5"/>
          <p:cNvSpPr>
            <a:spLocks/>
          </p:cNvSpPr>
          <p:nvPr/>
        </p:nvSpPr>
        <p:spPr bwMode="auto">
          <a:xfrm>
            <a:off x="4011975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3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1" name="Freeform 8"/>
          <p:cNvSpPr>
            <a:spLocks/>
          </p:cNvSpPr>
          <p:nvPr/>
        </p:nvSpPr>
        <p:spPr bwMode="auto">
          <a:xfrm>
            <a:off x="4121860" y="320394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3" name="Freeform 10"/>
          <p:cNvSpPr>
            <a:spLocks/>
          </p:cNvSpPr>
          <p:nvPr/>
        </p:nvSpPr>
        <p:spPr bwMode="auto">
          <a:xfrm>
            <a:off x="4651027" y="274039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4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5" name="Freeform 12"/>
          <p:cNvSpPr>
            <a:spLocks/>
          </p:cNvSpPr>
          <p:nvPr/>
        </p:nvSpPr>
        <p:spPr bwMode="auto">
          <a:xfrm>
            <a:off x="4975578" y="228319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6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7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4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0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1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2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5" name="Freeform 22"/>
          <p:cNvSpPr>
            <a:spLocks/>
          </p:cNvSpPr>
          <p:nvPr/>
        </p:nvSpPr>
        <p:spPr bwMode="auto">
          <a:xfrm>
            <a:off x="3324608" y="245305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6" name="Freeform 23"/>
          <p:cNvSpPr>
            <a:spLocks/>
          </p:cNvSpPr>
          <p:nvPr/>
        </p:nvSpPr>
        <p:spPr bwMode="auto">
          <a:xfrm>
            <a:off x="3434645" y="300392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8" name="Freeform 25"/>
          <p:cNvSpPr>
            <a:spLocks/>
          </p:cNvSpPr>
          <p:nvPr/>
        </p:nvSpPr>
        <p:spPr bwMode="auto">
          <a:xfrm>
            <a:off x="3601157" y="3661146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5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60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9961" name="Group 28"/>
          <p:cNvGrpSpPr>
            <a:grpSpLocks/>
          </p:cNvGrpSpPr>
          <p:nvPr/>
        </p:nvGrpSpPr>
        <p:grpSpPr bwMode="auto">
          <a:xfrm>
            <a:off x="1027474" y="3886200"/>
            <a:ext cx="1786467" cy="1390650"/>
            <a:chOff x="768" y="2832"/>
            <a:chExt cx="1203" cy="876"/>
          </a:xfrm>
        </p:grpSpPr>
        <p:sp>
          <p:nvSpPr>
            <p:cNvPr id="4000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0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0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0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1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2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9962" name="Freeform 44"/>
          <p:cNvSpPr>
            <a:spLocks/>
          </p:cNvSpPr>
          <p:nvPr/>
        </p:nvSpPr>
        <p:spPr bwMode="auto">
          <a:xfrm>
            <a:off x="2956278" y="279437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63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64" name="Freeform 46"/>
          <p:cNvSpPr>
            <a:spLocks/>
          </p:cNvSpPr>
          <p:nvPr/>
        </p:nvSpPr>
        <p:spPr bwMode="auto">
          <a:xfrm>
            <a:off x="2168878" y="2035546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65" name="Freeform 47"/>
          <p:cNvSpPr>
            <a:spLocks/>
          </p:cNvSpPr>
          <p:nvPr/>
        </p:nvSpPr>
        <p:spPr bwMode="auto">
          <a:xfrm>
            <a:off x="2805289" y="1833934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66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67" name="Freeform 49"/>
          <p:cNvSpPr>
            <a:spLocks/>
          </p:cNvSpPr>
          <p:nvPr/>
        </p:nvSpPr>
        <p:spPr bwMode="auto">
          <a:xfrm>
            <a:off x="2451100" y="266260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6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69" name="Freeform 51"/>
          <p:cNvSpPr>
            <a:spLocks/>
          </p:cNvSpPr>
          <p:nvPr/>
        </p:nvSpPr>
        <p:spPr bwMode="auto">
          <a:xfrm>
            <a:off x="4607278" y="1981571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70" name="Freeform 52"/>
          <p:cNvSpPr>
            <a:spLocks/>
          </p:cNvSpPr>
          <p:nvPr/>
        </p:nvSpPr>
        <p:spPr bwMode="auto">
          <a:xfrm>
            <a:off x="4902201" y="4134221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71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9972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000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0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9973" name="Freeform 57"/>
          <p:cNvSpPr>
            <a:spLocks/>
          </p:cNvSpPr>
          <p:nvPr/>
        </p:nvSpPr>
        <p:spPr bwMode="auto">
          <a:xfrm>
            <a:off x="5473799" y="291819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74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75" name="Freeform 59"/>
          <p:cNvSpPr>
            <a:spLocks/>
          </p:cNvSpPr>
          <p:nvPr/>
        </p:nvSpPr>
        <p:spPr bwMode="auto">
          <a:xfrm>
            <a:off x="6111524" y="273245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76" name="Freeform 60"/>
          <p:cNvSpPr>
            <a:spLocks/>
          </p:cNvSpPr>
          <p:nvPr/>
        </p:nvSpPr>
        <p:spPr bwMode="auto">
          <a:xfrm>
            <a:off x="5922435" y="312774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77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78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79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80" name="Freeform 64"/>
          <p:cNvSpPr>
            <a:spLocks/>
          </p:cNvSpPr>
          <p:nvPr/>
        </p:nvSpPr>
        <p:spPr bwMode="auto">
          <a:xfrm>
            <a:off x="6588478" y="301820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81" name="Freeform 65"/>
          <p:cNvSpPr>
            <a:spLocks/>
          </p:cNvSpPr>
          <p:nvPr/>
        </p:nvSpPr>
        <p:spPr bwMode="auto">
          <a:xfrm>
            <a:off x="6616855" y="280230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82" name="Freeform 66"/>
          <p:cNvSpPr>
            <a:spLocks/>
          </p:cNvSpPr>
          <p:nvPr/>
        </p:nvSpPr>
        <p:spPr bwMode="auto">
          <a:xfrm>
            <a:off x="6739512" y="265467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8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84" name="Freeform 68"/>
          <p:cNvSpPr>
            <a:spLocks/>
          </p:cNvSpPr>
          <p:nvPr/>
        </p:nvSpPr>
        <p:spPr bwMode="auto">
          <a:xfrm>
            <a:off x="6884997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8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86" name="Freeform 70"/>
          <p:cNvSpPr>
            <a:spLocks/>
          </p:cNvSpPr>
          <p:nvPr/>
        </p:nvSpPr>
        <p:spPr bwMode="auto">
          <a:xfrm>
            <a:off x="6841097" y="1887909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9987" name="Group 71"/>
          <p:cNvGrpSpPr>
            <a:grpSpLocks/>
          </p:cNvGrpSpPr>
          <p:nvPr/>
        </p:nvGrpSpPr>
        <p:grpSpPr bwMode="auto">
          <a:xfrm>
            <a:off x="2875845" y="4635871"/>
            <a:ext cx="859367" cy="588963"/>
            <a:chOff x="1991" y="3321"/>
            <a:chExt cx="361" cy="231"/>
          </a:xfrm>
        </p:grpSpPr>
        <p:sp>
          <p:nvSpPr>
            <p:cNvPr id="3999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999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999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999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0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0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0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000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39991" name="Rectangle 146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92" name="Rectangle 147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93" name="Rectangle 148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94" name="Rectangle 149"/>
          <p:cNvSpPr>
            <a:spLocks noChangeArrowheads="1"/>
          </p:cNvSpPr>
          <p:nvPr/>
        </p:nvSpPr>
        <p:spPr bwMode="auto">
          <a:xfrm>
            <a:off x="3064934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9995" name="Rectangle 150"/>
          <p:cNvSpPr>
            <a:spLocks noChangeArrowheads="1"/>
          </p:cNvSpPr>
          <p:nvPr/>
        </p:nvSpPr>
        <p:spPr bwMode="auto">
          <a:xfrm>
            <a:off x="395111" y="5892800"/>
            <a:ext cx="36307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5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1991</a:t>
            </a:r>
          </a:p>
        </p:txBody>
      </p:sp>
      <p:sp>
        <p:nvSpPr>
          <p:cNvPr id="86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5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14%        15-19%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683486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5"/>
          <p:cNvSpPr>
            <a:spLocks/>
          </p:cNvSpPr>
          <p:nvPr/>
        </p:nvSpPr>
        <p:spPr bwMode="auto">
          <a:xfrm>
            <a:off x="4011968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63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64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65" name="Freeform 8"/>
          <p:cNvSpPr>
            <a:spLocks/>
          </p:cNvSpPr>
          <p:nvPr/>
        </p:nvSpPr>
        <p:spPr bwMode="auto">
          <a:xfrm>
            <a:off x="4121860" y="3203932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66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67" name="Freeform 10"/>
          <p:cNvSpPr>
            <a:spLocks/>
          </p:cNvSpPr>
          <p:nvPr/>
        </p:nvSpPr>
        <p:spPr bwMode="auto">
          <a:xfrm>
            <a:off x="4651027" y="2740382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68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69" name="Freeform 12"/>
          <p:cNvSpPr>
            <a:spLocks/>
          </p:cNvSpPr>
          <p:nvPr/>
        </p:nvSpPr>
        <p:spPr bwMode="auto">
          <a:xfrm>
            <a:off x="4975578" y="2283182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0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1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2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3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4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5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6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7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8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79" name="Freeform 22"/>
          <p:cNvSpPr>
            <a:spLocks/>
          </p:cNvSpPr>
          <p:nvPr/>
        </p:nvSpPr>
        <p:spPr bwMode="auto">
          <a:xfrm>
            <a:off x="3324608" y="2453045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80" name="Freeform 23"/>
          <p:cNvSpPr>
            <a:spLocks/>
          </p:cNvSpPr>
          <p:nvPr/>
        </p:nvSpPr>
        <p:spPr bwMode="auto">
          <a:xfrm>
            <a:off x="3434645" y="3003907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81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82" name="Freeform 25"/>
          <p:cNvSpPr>
            <a:spLocks/>
          </p:cNvSpPr>
          <p:nvPr/>
        </p:nvSpPr>
        <p:spPr bwMode="auto">
          <a:xfrm>
            <a:off x="3601157" y="3661132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83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84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0985" name="Group 28"/>
          <p:cNvGrpSpPr>
            <a:grpSpLocks/>
          </p:cNvGrpSpPr>
          <p:nvPr/>
        </p:nvGrpSpPr>
        <p:grpSpPr bwMode="auto">
          <a:xfrm>
            <a:off x="1027467" y="3886200"/>
            <a:ext cx="1786467" cy="1390650"/>
            <a:chOff x="768" y="2832"/>
            <a:chExt cx="1203" cy="876"/>
          </a:xfrm>
        </p:grpSpPr>
        <p:sp>
          <p:nvSpPr>
            <p:cNvPr id="41030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31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32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33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34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35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36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37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38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39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40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41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42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43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44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0986" name="Freeform 44"/>
          <p:cNvSpPr>
            <a:spLocks/>
          </p:cNvSpPr>
          <p:nvPr/>
        </p:nvSpPr>
        <p:spPr bwMode="auto">
          <a:xfrm>
            <a:off x="2956278" y="2794357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87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88" name="Freeform 46"/>
          <p:cNvSpPr>
            <a:spLocks/>
          </p:cNvSpPr>
          <p:nvPr/>
        </p:nvSpPr>
        <p:spPr bwMode="auto">
          <a:xfrm>
            <a:off x="2168878" y="2035532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89" name="Freeform 47"/>
          <p:cNvSpPr>
            <a:spLocks/>
          </p:cNvSpPr>
          <p:nvPr/>
        </p:nvSpPr>
        <p:spPr bwMode="auto">
          <a:xfrm>
            <a:off x="2805289" y="1833920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90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91" name="Freeform 49"/>
          <p:cNvSpPr>
            <a:spLocks/>
          </p:cNvSpPr>
          <p:nvPr/>
        </p:nvSpPr>
        <p:spPr bwMode="auto">
          <a:xfrm>
            <a:off x="2451100" y="2662595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92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93" name="Freeform 51"/>
          <p:cNvSpPr>
            <a:spLocks/>
          </p:cNvSpPr>
          <p:nvPr/>
        </p:nvSpPr>
        <p:spPr bwMode="auto">
          <a:xfrm>
            <a:off x="4607278" y="1981557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94" name="Freeform 52"/>
          <p:cNvSpPr>
            <a:spLocks/>
          </p:cNvSpPr>
          <p:nvPr/>
        </p:nvSpPr>
        <p:spPr bwMode="auto">
          <a:xfrm>
            <a:off x="4902201" y="4134207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95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0996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1028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29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0997" name="Freeform 57"/>
          <p:cNvSpPr>
            <a:spLocks/>
          </p:cNvSpPr>
          <p:nvPr/>
        </p:nvSpPr>
        <p:spPr bwMode="auto">
          <a:xfrm>
            <a:off x="5473799" y="2918182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98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0999" name="Freeform 59"/>
          <p:cNvSpPr>
            <a:spLocks/>
          </p:cNvSpPr>
          <p:nvPr/>
        </p:nvSpPr>
        <p:spPr bwMode="auto">
          <a:xfrm>
            <a:off x="6111524" y="2732445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0" name="Freeform 60"/>
          <p:cNvSpPr>
            <a:spLocks/>
          </p:cNvSpPr>
          <p:nvPr/>
        </p:nvSpPr>
        <p:spPr bwMode="auto">
          <a:xfrm>
            <a:off x="5922435" y="3127732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1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2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3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4" name="Freeform 64"/>
          <p:cNvSpPr>
            <a:spLocks/>
          </p:cNvSpPr>
          <p:nvPr/>
        </p:nvSpPr>
        <p:spPr bwMode="auto">
          <a:xfrm>
            <a:off x="6588478" y="3018195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5" name="Freeform 65"/>
          <p:cNvSpPr>
            <a:spLocks/>
          </p:cNvSpPr>
          <p:nvPr/>
        </p:nvSpPr>
        <p:spPr bwMode="auto">
          <a:xfrm>
            <a:off x="6616855" y="2802295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6" name="Freeform 66"/>
          <p:cNvSpPr>
            <a:spLocks/>
          </p:cNvSpPr>
          <p:nvPr/>
        </p:nvSpPr>
        <p:spPr bwMode="auto">
          <a:xfrm>
            <a:off x="6739512" y="2654657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7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8" name="Freeform 68"/>
          <p:cNvSpPr>
            <a:spLocks/>
          </p:cNvSpPr>
          <p:nvPr/>
        </p:nvSpPr>
        <p:spPr bwMode="auto">
          <a:xfrm>
            <a:off x="6884990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09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10" name="Freeform 70"/>
          <p:cNvSpPr>
            <a:spLocks/>
          </p:cNvSpPr>
          <p:nvPr/>
        </p:nvSpPr>
        <p:spPr bwMode="auto">
          <a:xfrm>
            <a:off x="6841097" y="1887895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1011" name="Group 71"/>
          <p:cNvGrpSpPr>
            <a:grpSpLocks/>
          </p:cNvGrpSpPr>
          <p:nvPr/>
        </p:nvGrpSpPr>
        <p:grpSpPr bwMode="auto">
          <a:xfrm>
            <a:off x="2875845" y="4635857"/>
            <a:ext cx="859367" cy="588963"/>
            <a:chOff x="1991" y="3321"/>
            <a:chExt cx="361" cy="231"/>
          </a:xfrm>
        </p:grpSpPr>
        <p:sp>
          <p:nvSpPr>
            <p:cNvPr id="41020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21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22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23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24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25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26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1027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1015" name="Rectangle 15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16" name="Rectangle 152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17" name="Rectangle 153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18" name="Rectangle 154"/>
          <p:cNvSpPr>
            <a:spLocks noChangeArrowheads="1"/>
          </p:cNvSpPr>
          <p:nvPr/>
        </p:nvSpPr>
        <p:spPr bwMode="auto">
          <a:xfrm>
            <a:off x="3064934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019" name="Rectangle 155"/>
          <p:cNvSpPr>
            <a:spLocks noChangeArrowheads="1"/>
          </p:cNvSpPr>
          <p:nvPr/>
        </p:nvSpPr>
        <p:spPr bwMode="auto">
          <a:xfrm>
            <a:off x="395111" y="5892800"/>
            <a:ext cx="36307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5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1992</a:t>
            </a:r>
          </a:p>
        </p:txBody>
      </p:sp>
      <p:sp>
        <p:nvSpPr>
          <p:cNvPr id="86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8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14%        15-19%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970598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reeform 5"/>
          <p:cNvSpPr>
            <a:spLocks/>
          </p:cNvSpPr>
          <p:nvPr/>
        </p:nvSpPr>
        <p:spPr bwMode="auto">
          <a:xfrm>
            <a:off x="4011960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87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88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89" name="Freeform 8"/>
          <p:cNvSpPr>
            <a:spLocks/>
          </p:cNvSpPr>
          <p:nvPr/>
        </p:nvSpPr>
        <p:spPr bwMode="auto">
          <a:xfrm>
            <a:off x="4121860" y="320391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0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1" name="Freeform 10"/>
          <p:cNvSpPr>
            <a:spLocks/>
          </p:cNvSpPr>
          <p:nvPr/>
        </p:nvSpPr>
        <p:spPr bwMode="auto">
          <a:xfrm>
            <a:off x="4651027" y="274036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2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3" name="Freeform 12"/>
          <p:cNvSpPr>
            <a:spLocks/>
          </p:cNvSpPr>
          <p:nvPr/>
        </p:nvSpPr>
        <p:spPr bwMode="auto">
          <a:xfrm>
            <a:off x="4975578" y="228316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4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5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6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7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8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1999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00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01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02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03" name="Freeform 22"/>
          <p:cNvSpPr>
            <a:spLocks/>
          </p:cNvSpPr>
          <p:nvPr/>
        </p:nvSpPr>
        <p:spPr bwMode="auto">
          <a:xfrm>
            <a:off x="3324608" y="245302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chemeClr val="bg1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04" name="Freeform 23"/>
          <p:cNvSpPr>
            <a:spLocks/>
          </p:cNvSpPr>
          <p:nvPr/>
        </p:nvSpPr>
        <p:spPr bwMode="auto">
          <a:xfrm>
            <a:off x="3434645" y="300389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05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06" name="Freeform 25"/>
          <p:cNvSpPr>
            <a:spLocks/>
          </p:cNvSpPr>
          <p:nvPr/>
        </p:nvSpPr>
        <p:spPr bwMode="auto">
          <a:xfrm>
            <a:off x="3601157" y="3661116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07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08" name="Freeform 27"/>
          <p:cNvSpPr>
            <a:spLocks/>
          </p:cNvSpPr>
          <p:nvPr/>
        </p:nvSpPr>
        <p:spPr bwMode="auto">
          <a:xfrm>
            <a:off x="666060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2009" name="Group 28"/>
          <p:cNvGrpSpPr>
            <a:grpSpLocks/>
          </p:cNvGrpSpPr>
          <p:nvPr/>
        </p:nvGrpSpPr>
        <p:grpSpPr bwMode="auto">
          <a:xfrm>
            <a:off x="1027459" y="3886200"/>
            <a:ext cx="1786467" cy="1390650"/>
            <a:chOff x="768" y="2832"/>
            <a:chExt cx="1203" cy="876"/>
          </a:xfrm>
        </p:grpSpPr>
        <p:sp>
          <p:nvSpPr>
            <p:cNvPr id="42054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55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56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57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58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59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60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61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62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63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64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65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66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67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68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2010" name="Freeform 44"/>
          <p:cNvSpPr>
            <a:spLocks/>
          </p:cNvSpPr>
          <p:nvPr/>
        </p:nvSpPr>
        <p:spPr bwMode="auto">
          <a:xfrm>
            <a:off x="2956278" y="279434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11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12" name="Freeform 46"/>
          <p:cNvSpPr>
            <a:spLocks/>
          </p:cNvSpPr>
          <p:nvPr/>
        </p:nvSpPr>
        <p:spPr bwMode="auto">
          <a:xfrm>
            <a:off x="2168878" y="2035516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13" name="Freeform 47"/>
          <p:cNvSpPr>
            <a:spLocks/>
          </p:cNvSpPr>
          <p:nvPr/>
        </p:nvSpPr>
        <p:spPr bwMode="auto">
          <a:xfrm>
            <a:off x="2805289" y="1833904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14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15" name="Freeform 49"/>
          <p:cNvSpPr>
            <a:spLocks/>
          </p:cNvSpPr>
          <p:nvPr/>
        </p:nvSpPr>
        <p:spPr bwMode="auto">
          <a:xfrm>
            <a:off x="2451100" y="266257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16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17" name="Freeform 51"/>
          <p:cNvSpPr>
            <a:spLocks/>
          </p:cNvSpPr>
          <p:nvPr/>
        </p:nvSpPr>
        <p:spPr bwMode="auto">
          <a:xfrm>
            <a:off x="4607278" y="1981541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18" name="Freeform 52"/>
          <p:cNvSpPr>
            <a:spLocks/>
          </p:cNvSpPr>
          <p:nvPr/>
        </p:nvSpPr>
        <p:spPr bwMode="auto">
          <a:xfrm>
            <a:off x="4902201" y="4134191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19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2020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2052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53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2021" name="Freeform 57"/>
          <p:cNvSpPr>
            <a:spLocks/>
          </p:cNvSpPr>
          <p:nvPr/>
        </p:nvSpPr>
        <p:spPr bwMode="auto">
          <a:xfrm>
            <a:off x="5473799" y="291816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22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23" name="Freeform 59"/>
          <p:cNvSpPr>
            <a:spLocks/>
          </p:cNvSpPr>
          <p:nvPr/>
        </p:nvSpPr>
        <p:spPr bwMode="auto">
          <a:xfrm>
            <a:off x="6111524" y="273242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24" name="Freeform 60"/>
          <p:cNvSpPr>
            <a:spLocks/>
          </p:cNvSpPr>
          <p:nvPr/>
        </p:nvSpPr>
        <p:spPr bwMode="auto">
          <a:xfrm>
            <a:off x="5922435" y="312771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25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26" name="Freeform 62"/>
          <p:cNvSpPr>
            <a:spLocks/>
          </p:cNvSpPr>
          <p:nvPr/>
        </p:nvSpPr>
        <p:spPr bwMode="auto">
          <a:xfrm>
            <a:off x="5749016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27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28" name="Freeform 64"/>
          <p:cNvSpPr>
            <a:spLocks/>
          </p:cNvSpPr>
          <p:nvPr/>
        </p:nvSpPr>
        <p:spPr bwMode="auto">
          <a:xfrm>
            <a:off x="6588478" y="301817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29" name="Freeform 65"/>
          <p:cNvSpPr>
            <a:spLocks/>
          </p:cNvSpPr>
          <p:nvPr/>
        </p:nvSpPr>
        <p:spPr bwMode="auto">
          <a:xfrm>
            <a:off x="6616855" y="280227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30" name="Freeform 66"/>
          <p:cNvSpPr>
            <a:spLocks/>
          </p:cNvSpPr>
          <p:nvPr/>
        </p:nvSpPr>
        <p:spPr bwMode="auto">
          <a:xfrm>
            <a:off x="6739512" y="265464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31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AAC8F5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32" name="Freeform 68"/>
          <p:cNvSpPr>
            <a:spLocks/>
          </p:cNvSpPr>
          <p:nvPr/>
        </p:nvSpPr>
        <p:spPr bwMode="auto">
          <a:xfrm>
            <a:off x="6884982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33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34" name="Freeform 70"/>
          <p:cNvSpPr>
            <a:spLocks/>
          </p:cNvSpPr>
          <p:nvPr/>
        </p:nvSpPr>
        <p:spPr bwMode="auto">
          <a:xfrm>
            <a:off x="6841097" y="1887879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2035" name="Group 71"/>
          <p:cNvGrpSpPr>
            <a:grpSpLocks/>
          </p:cNvGrpSpPr>
          <p:nvPr/>
        </p:nvGrpSpPr>
        <p:grpSpPr bwMode="auto">
          <a:xfrm>
            <a:off x="2875845" y="4635841"/>
            <a:ext cx="859367" cy="588963"/>
            <a:chOff x="1991" y="3321"/>
            <a:chExt cx="361" cy="231"/>
          </a:xfrm>
        </p:grpSpPr>
        <p:sp>
          <p:nvSpPr>
            <p:cNvPr id="42044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45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46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47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48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49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50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2051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2039" name="Rectangle 145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40" name="Rectangle 146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41" name="Rectangle 147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42" name="Rectangle 148"/>
          <p:cNvSpPr>
            <a:spLocks noChangeArrowheads="1"/>
          </p:cNvSpPr>
          <p:nvPr/>
        </p:nvSpPr>
        <p:spPr bwMode="auto">
          <a:xfrm>
            <a:off x="3064934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2043" name="Rectangle 149"/>
          <p:cNvSpPr>
            <a:spLocks noChangeArrowheads="1"/>
          </p:cNvSpPr>
          <p:nvPr/>
        </p:nvSpPr>
        <p:spPr bwMode="auto">
          <a:xfrm>
            <a:off x="395111" y="5892800"/>
            <a:ext cx="36307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5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1993</a:t>
            </a:r>
          </a:p>
        </p:txBody>
      </p:sp>
      <p:sp>
        <p:nvSpPr>
          <p:cNvPr id="86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8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14%        15-19%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9967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010" name="Group 2"/>
          <p:cNvGrpSpPr>
            <a:grpSpLocks/>
          </p:cNvGrpSpPr>
          <p:nvPr/>
        </p:nvGrpSpPr>
        <p:grpSpPr bwMode="auto">
          <a:xfrm>
            <a:off x="1027450" y="3886200"/>
            <a:ext cx="1786467" cy="1390650"/>
            <a:chOff x="768" y="2832"/>
            <a:chExt cx="1203" cy="876"/>
          </a:xfrm>
        </p:grpSpPr>
        <p:sp>
          <p:nvSpPr>
            <p:cNvPr id="43079" name="Freeform 3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0" name="Freeform 4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1" name="Freeform 5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2" name="Freeform 6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3" name="Freeform 7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4" name="Freeform 8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5" name="Freeform 9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6" name="Freeform 10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7" name="Freeform 11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8" name="Freeform 12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89" name="Freeform 13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90" name="Freeform 14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91" name="Freeform 15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92" name="Freeform 16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93" name="Freeform 17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grpSp>
        <p:nvGrpSpPr>
          <p:cNvPr id="43011" name="Group 20"/>
          <p:cNvGrpSpPr>
            <a:grpSpLocks/>
          </p:cNvGrpSpPr>
          <p:nvPr/>
        </p:nvGrpSpPr>
        <p:grpSpPr bwMode="auto">
          <a:xfrm>
            <a:off x="2103972" y="1709739"/>
            <a:ext cx="5091289" cy="3514725"/>
            <a:chOff x="1491" y="1077"/>
            <a:chExt cx="3607" cy="2214"/>
          </a:xfrm>
        </p:grpSpPr>
        <p:sp>
          <p:nvSpPr>
            <p:cNvPr id="43020" name="Freeform 21"/>
            <p:cNvSpPr>
              <a:spLocks/>
            </p:cNvSpPr>
            <p:nvPr/>
          </p:nvSpPr>
          <p:spPr bwMode="auto">
            <a:xfrm>
              <a:off x="2843" y="1262"/>
              <a:ext cx="456" cy="269"/>
            </a:xfrm>
            <a:custGeom>
              <a:avLst/>
              <a:gdLst>
                <a:gd name="T0" fmla="*/ 0 w 89"/>
                <a:gd name="T1" fmla="*/ 5957 h 55"/>
                <a:gd name="T2" fmla="*/ 681 w 89"/>
                <a:gd name="T3" fmla="*/ 0 h 55"/>
                <a:gd name="T4" fmla="*/ 5908 w 89"/>
                <a:gd name="T5" fmla="*/ 357 h 55"/>
                <a:gd name="T6" fmla="*/ 11026 w 89"/>
                <a:gd name="T7" fmla="*/ 479 h 55"/>
                <a:gd name="T8" fmla="*/ 11026 w 89"/>
                <a:gd name="T9" fmla="*/ 572 h 55"/>
                <a:gd name="T10" fmla="*/ 11159 w 89"/>
                <a:gd name="T11" fmla="*/ 1052 h 55"/>
                <a:gd name="T12" fmla="*/ 11159 w 89"/>
                <a:gd name="T13" fmla="*/ 1174 h 55"/>
                <a:gd name="T14" fmla="*/ 11026 w 89"/>
                <a:gd name="T15" fmla="*/ 1531 h 55"/>
                <a:gd name="T16" fmla="*/ 11026 w 89"/>
                <a:gd name="T17" fmla="*/ 2103 h 55"/>
                <a:gd name="T18" fmla="*/ 11287 w 89"/>
                <a:gd name="T19" fmla="*/ 2680 h 55"/>
                <a:gd name="T20" fmla="*/ 11446 w 89"/>
                <a:gd name="T21" fmla="*/ 2920 h 55"/>
                <a:gd name="T22" fmla="*/ 11579 w 89"/>
                <a:gd name="T23" fmla="*/ 3517 h 55"/>
                <a:gd name="T24" fmla="*/ 11579 w 89"/>
                <a:gd name="T25" fmla="*/ 4451 h 55"/>
                <a:gd name="T26" fmla="*/ 11707 w 89"/>
                <a:gd name="T27" fmla="*/ 4690 h 55"/>
                <a:gd name="T28" fmla="*/ 11707 w 89"/>
                <a:gd name="T29" fmla="*/ 5023 h 55"/>
                <a:gd name="T30" fmla="*/ 11707 w 89"/>
                <a:gd name="T31" fmla="*/ 5145 h 55"/>
                <a:gd name="T32" fmla="*/ 11969 w 89"/>
                <a:gd name="T33" fmla="*/ 5957 h 55"/>
                <a:gd name="T34" fmla="*/ 11969 w 89"/>
                <a:gd name="T35" fmla="*/ 6197 h 55"/>
                <a:gd name="T36" fmla="*/ 11969 w 89"/>
                <a:gd name="T37" fmla="*/ 6436 h 55"/>
                <a:gd name="T38" fmla="*/ 0 w 89"/>
                <a:gd name="T39" fmla="*/ 5957 h 55"/>
                <a:gd name="T40" fmla="*/ 0 w 89"/>
                <a:gd name="T41" fmla="*/ 595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21" name="Freeform 22"/>
            <p:cNvSpPr>
              <a:spLocks/>
            </p:cNvSpPr>
            <p:nvPr/>
          </p:nvSpPr>
          <p:spPr bwMode="auto">
            <a:xfrm>
              <a:off x="2823" y="1511"/>
              <a:ext cx="482" cy="312"/>
            </a:xfrm>
            <a:custGeom>
              <a:avLst/>
              <a:gdLst>
                <a:gd name="T0" fmla="*/ 0 w 94"/>
                <a:gd name="T1" fmla="*/ 5918 h 64"/>
                <a:gd name="T2" fmla="*/ 395 w 94"/>
                <a:gd name="T3" fmla="*/ 1974 h 64"/>
                <a:gd name="T4" fmla="*/ 554 w 94"/>
                <a:gd name="T5" fmla="*/ 0 h 64"/>
                <a:gd name="T6" fmla="*/ 12542 w 94"/>
                <a:gd name="T7" fmla="*/ 473 h 64"/>
                <a:gd name="T8" fmla="*/ 12542 w 94"/>
                <a:gd name="T9" fmla="*/ 687 h 64"/>
                <a:gd name="T10" fmla="*/ 12409 w 94"/>
                <a:gd name="T11" fmla="*/ 809 h 64"/>
                <a:gd name="T12" fmla="*/ 12122 w 94"/>
                <a:gd name="T13" fmla="*/ 1165 h 64"/>
                <a:gd name="T14" fmla="*/ 12122 w 94"/>
                <a:gd name="T15" fmla="*/ 1282 h 64"/>
                <a:gd name="T16" fmla="*/ 12676 w 94"/>
                <a:gd name="T17" fmla="*/ 1736 h 64"/>
                <a:gd name="T18" fmla="*/ 12676 w 94"/>
                <a:gd name="T19" fmla="*/ 5324 h 64"/>
                <a:gd name="T20" fmla="*/ 12676 w 94"/>
                <a:gd name="T21" fmla="*/ 5324 h 64"/>
                <a:gd name="T22" fmla="*/ 12409 w 94"/>
                <a:gd name="T23" fmla="*/ 5324 h 64"/>
                <a:gd name="T24" fmla="*/ 12542 w 94"/>
                <a:gd name="T25" fmla="*/ 5441 h 64"/>
                <a:gd name="T26" fmla="*/ 12676 w 94"/>
                <a:gd name="T27" fmla="*/ 5562 h 64"/>
                <a:gd name="T28" fmla="*/ 12542 w 94"/>
                <a:gd name="T29" fmla="*/ 5796 h 64"/>
                <a:gd name="T30" fmla="*/ 12676 w 94"/>
                <a:gd name="T31" fmla="*/ 5918 h 64"/>
                <a:gd name="T32" fmla="*/ 12676 w 94"/>
                <a:gd name="T33" fmla="*/ 6250 h 64"/>
                <a:gd name="T34" fmla="*/ 12542 w 94"/>
                <a:gd name="T35" fmla="*/ 6250 h 64"/>
                <a:gd name="T36" fmla="*/ 12676 w 94"/>
                <a:gd name="T37" fmla="*/ 6489 h 64"/>
                <a:gd name="T38" fmla="*/ 12409 w 94"/>
                <a:gd name="T39" fmla="*/ 6845 h 64"/>
                <a:gd name="T40" fmla="*/ 12676 w 94"/>
                <a:gd name="T41" fmla="*/ 7176 h 64"/>
                <a:gd name="T42" fmla="*/ 12676 w 94"/>
                <a:gd name="T43" fmla="*/ 7415 h 64"/>
                <a:gd name="T44" fmla="*/ 12676 w 94"/>
                <a:gd name="T45" fmla="*/ 7415 h 64"/>
                <a:gd name="T46" fmla="*/ 12281 w 94"/>
                <a:gd name="T47" fmla="*/ 7176 h 64"/>
                <a:gd name="T48" fmla="*/ 11594 w 94"/>
                <a:gd name="T49" fmla="*/ 6845 h 64"/>
                <a:gd name="T50" fmla="*/ 11332 w 94"/>
                <a:gd name="T51" fmla="*/ 6728 h 64"/>
                <a:gd name="T52" fmla="*/ 11045 w 94"/>
                <a:gd name="T53" fmla="*/ 6728 h 64"/>
                <a:gd name="T54" fmla="*/ 10778 w 94"/>
                <a:gd name="T55" fmla="*/ 6937 h 64"/>
                <a:gd name="T56" fmla="*/ 10650 w 94"/>
                <a:gd name="T57" fmla="*/ 6937 h 64"/>
                <a:gd name="T58" fmla="*/ 10384 w 94"/>
                <a:gd name="T59" fmla="*/ 6937 h 64"/>
                <a:gd name="T60" fmla="*/ 10255 w 94"/>
                <a:gd name="T61" fmla="*/ 6606 h 64"/>
                <a:gd name="T62" fmla="*/ 10122 w 94"/>
                <a:gd name="T63" fmla="*/ 6489 h 64"/>
                <a:gd name="T64" fmla="*/ 9835 w 94"/>
                <a:gd name="T65" fmla="*/ 6606 h 64"/>
                <a:gd name="T66" fmla="*/ 9568 w 94"/>
                <a:gd name="T67" fmla="*/ 6606 h 64"/>
                <a:gd name="T68" fmla="*/ 9307 w 94"/>
                <a:gd name="T69" fmla="*/ 6250 h 64"/>
                <a:gd name="T70" fmla="*/ 0 w 94"/>
                <a:gd name="T71" fmla="*/ 5918 h 64"/>
                <a:gd name="T72" fmla="*/ 0 w 94"/>
                <a:gd name="T73" fmla="*/ 5918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22" name="Freeform 23"/>
            <p:cNvSpPr>
              <a:spLocks/>
            </p:cNvSpPr>
            <p:nvPr/>
          </p:nvSpPr>
          <p:spPr bwMode="auto">
            <a:xfrm>
              <a:off x="2807" y="1760"/>
              <a:ext cx="570" cy="268"/>
            </a:xfrm>
            <a:custGeom>
              <a:avLst/>
              <a:gdLst>
                <a:gd name="T0" fmla="*/ 0 w 111"/>
                <a:gd name="T1" fmla="*/ 3942 h 55"/>
                <a:gd name="T2" fmla="*/ 395 w 111"/>
                <a:gd name="T3" fmla="*/ 0 h 55"/>
                <a:gd name="T4" fmla="*/ 9757 w 111"/>
                <a:gd name="T5" fmla="*/ 356 h 55"/>
                <a:gd name="T6" fmla="*/ 10019 w 111"/>
                <a:gd name="T7" fmla="*/ 687 h 55"/>
                <a:gd name="T8" fmla="*/ 10286 w 111"/>
                <a:gd name="T9" fmla="*/ 687 h 55"/>
                <a:gd name="T10" fmla="*/ 10573 w 111"/>
                <a:gd name="T11" fmla="*/ 570 h 55"/>
                <a:gd name="T12" fmla="*/ 10707 w 111"/>
                <a:gd name="T13" fmla="*/ 687 h 55"/>
                <a:gd name="T14" fmla="*/ 10840 w 111"/>
                <a:gd name="T15" fmla="*/ 1043 h 55"/>
                <a:gd name="T16" fmla="*/ 11102 w 111"/>
                <a:gd name="T17" fmla="*/ 1043 h 55"/>
                <a:gd name="T18" fmla="*/ 11236 w 111"/>
                <a:gd name="T19" fmla="*/ 1043 h 55"/>
                <a:gd name="T20" fmla="*/ 11498 w 111"/>
                <a:gd name="T21" fmla="*/ 809 h 55"/>
                <a:gd name="T22" fmla="*/ 11785 w 111"/>
                <a:gd name="T23" fmla="*/ 809 h 55"/>
                <a:gd name="T24" fmla="*/ 12052 w 111"/>
                <a:gd name="T25" fmla="*/ 926 h 55"/>
                <a:gd name="T26" fmla="*/ 12735 w 111"/>
                <a:gd name="T27" fmla="*/ 1282 h 55"/>
                <a:gd name="T28" fmla="*/ 13131 w 111"/>
                <a:gd name="T29" fmla="*/ 1496 h 55"/>
                <a:gd name="T30" fmla="*/ 13131 w 111"/>
                <a:gd name="T31" fmla="*/ 1735 h 55"/>
                <a:gd name="T32" fmla="*/ 13398 w 111"/>
                <a:gd name="T33" fmla="*/ 1852 h 55"/>
                <a:gd name="T34" fmla="*/ 13398 w 111"/>
                <a:gd name="T35" fmla="*/ 1969 h 55"/>
                <a:gd name="T36" fmla="*/ 13264 w 111"/>
                <a:gd name="T37" fmla="*/ 2207 h 55"/>
                <a:gd name="T38" fmla="*/ 13398 w 111"/>
                <a:gd name="T39" fmla="*/ 2422 h 55"/>
                <a:gd name="T40" fmla="*/ 13552 w 111"/>
                <a:gd name="T41" fmla="*/ 2777 h 55"/>
                <a:gd name="T42" fmla="*/ 13685 w 111"/>
                <a:gd name="T43" fmla="*/ 2894 h 55"/>
                <a:gd name="T44" fmla="*/ 13685 w 111"/>
                <a:gd name="T45" fmla="*/ 3016 h 55"/>
                <a:gd name="T46" fmla="*/ 13685 w 111"/>
                <a:gd name="T47" fmla="*/ 3231 h 55"/>
                <a:gd name="T48" fmla="*/ 13947 w 111"/>
                <a:gd name="T49" fmla="*/ 3348 h 55"/>
                <a:gd name="T50" fmla="*/ 14081 w 111"/>
                <a:gd name="T51" fmla="*/ 3465 h 55"/>
                <a:gd name="T52" fmla="*/ 13947 w 111"/>
                <a:gd name="T53" fmla="*/ 3703 h 55"/>
                <a:gd name="T54" fmla="*/ 13947 w 111"/>
                <a:gd name="T55" fmla="*/ 3942 h 55"/>
                <a:gd name="T56" fmla="*/ 14214 w 111"/>
                <a:gd name="T57" fmla="*/ 4059 h 55"/>
                <a:gd name="T58" fmla="*/ 14214 w 111"/>
                <a:gd name="T59" fmla="*/ 4273 h 55"/>
                <a:gd name="T60" fmla="*/ 14081 w 111"/>
                <a:gd name="T61" fmla="*/ 4390 h 55"/>
                <a:gd name="T62" fmla="*/ 14214 w 111"/>
                <a:gd name="T63" fmla="*/ 4512 h 55"/>
                <a:gd name="T64" fmla="*/ 14348 w 111"/>
                <a:gd name="T65" fmla="*/ 4751 h 55"/>
                <a:gd name="T66" fmla="*/ 14214 w 111"/>
                <a:gd name="T67" fmla="*/ 4868 h 55"/>
                <a:gd name="T68" fmla="*/ 14348 w 111"/>
                <a:gd name="T69" fmla="*/ 5082 h 55"/>
                <a:gd name="T70" fmla="*/ 14348 w 111"/>
                <a:gd name="T71" fmla="*/ 5199 h 55"/>
                <a:gd name="T72" fmla="*/ 14476 w 111"/>
                <a:gd name="T73" fmla="*/ 5316 h 55"/>
                <a:gd name="T74" fmla="*/ 14635 w 111"/>
                <a:gd name="T75" fmla="*/ 5555 h 55"/>
                <a:gd name="T76" fmla="*/ 14769 w 111"/>
                <a:gd name="T77" fmla="*/ 5794 h 55"/>
                <a:gd name="T78" fmla="*/ 15031 w 111"/>
                <a:gd name="T79" fmla="*/ 6008 h 55"/>
                <a:gd name="T80" fmla="*/ 15031 w 111"/>
                <a:gd name="T81" fmla="*/ 6125 h 55"/>
                <a:gd name="T82" fmla="*/ 15031 w 111"/>
                <a:gd name="T83" fmla="*/ 6247 h 55"/>
                <a:gd name="T84" fmla="*/ 15031 w 111"/>
                <a:gd name="T85" fmla="*/ 6364 h 55"/>
                <a:gd name="T86" fmla="*/ 3374 w 111"/>
                <a:gd name="T87" fmla="*/ 6125 h 55"/>
                <a:gd name="T88" fmla="*/ 3533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23" name="Freeform 24"/>
            <p:cNvSpPr>
              <a:spLocks/>
            </p:cNvSpPr>
            <p:nvPr/>
          </p:nvSpPr>
          <p:spPr bwMode="auto">
            <a:xfrm>
              <a:off x="2920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24" name="Freeform 25"/>
            <p:cNvSpPr>
              <a:spLocks/>
            </p:cNvSpPr>
            <p:nvPr/>
          </p:nvSpPr>
          <p:spPr bwMode="auto">
            <a:xfrm>
              <a:off x="2848" y="2262"/>
              <a:ext cx="594" cy="293"/>
            </a:xfrm>
            <a:custGeom>
              <a:avLst/>
              <a:gdLst>
                <a:gd name="T0" fmla="*/ 1890 w 116"/>
                <a:gd name="T1" fmla="*/ 117 h 60"/>
                <a:gd name="T2" fmla="*/ 0 w 116"/>
                <a:gd name="T3" fmla="*/ 1050 h 60"/>
                <a:gd name="T4" fmla="*/ 5377 w 116"/>
                <a:gd name="T5" fmla="*/ 5128 h 60"/>
                <a:gd name="T6" fmla="*/ 5638 w 116"/>
                <a:gd name="T7" fmla="*/ 5245 h 60"/>
                <a:gd name="T8" fmla="*/ 6032 w 116"/>
                <a:gd name="T9" fmla="*/ 5582 h 60"/>
                <a:gd name="T10" fmla="*/ 6452 w 116"/>
                <a:gd name="T11" fmla="*/ 5484 h 60"/>
                <a:gd name="T12" fmla="*/ 6713 w 116"/>
                <a:gd name="T13" fmla="*/ 5582 h 60"/>
                <a:gd name="T14" fmla="*/ 6846 w 116"/>
                <a:gd name="T15" fmla="*/ 5821 h 60"/>
                <a:gd name="T16" fmla="*/ 7394 w 116"/>
                <a:gd name="T17" fmla="*/ 5938 h 60"/>
                <a:gd name="T18" fmla="*/ 7655 w 116"/>
                <a:gd name="T19" fmla="*/ 6055 h 60"/>
                <a:gd name="T20" fmla="*/ 7917 w 116"/>
                <a:gd name="T21" fmla="*/ 5938 h 60"/>
                <a:gd name="T22" fmla="*/ 8183 w 116"/>
                <a:gd name="T23" fmla="*/ 6177 h 60"/>
                <a:gd name="T24" fmla="*/ 8731 w 116"/>
                <a:gd name="T25" fmla="*/ 6177 h 60"/>
                <a:gd name="T26" fmla="*/ 8992 w 116"/>
                <a:gd name="T27" fmla="*/ 6417 h 60"/>
                <a:gd name="T28" fmla="*/ 9125 w 116"/>
                <a:gd name="T29" fmla="*/ 6632 h 60"/>
                <a:gd name="T30" fmla="*/ 9545 w 116"/>
                <a:gd name="T31" fmla="*/ 6509 h 60"/>
                <a:gd name="T32" fmla="*/ 10067 w 116"/>
                <a:gd name="T33" fmla="*/ 6749 h 60"/>
                <a:gd name="T34" fmla="*/ 10334 w 116"/>
                <a:gd name="T35" fmla="*/ 6632 h 60"/>
                <a:gd name="T36" fmla="*/ 10620 w 116"/>
                <a:gd name="T37" fmla="*/ 6632 h 60"/>
                <a:gd name="T38" fmla="*/ 10620 w 116"/>
                <a:gd name="T39" fmla="*/ 6988 h 60"/>
                <a:gd name="T40" fmla="*/ 10748 w 116"/>
                <a:gd name="T41" fmla="*/ 6749 h 60"/>
                <a:gd name="T42" fmla="*/ 11015 w 116"/>
                <a:gd name="T43" fmla="*/ 6509 h 60"/>
                <a:gd name="T44" fmla="*/ 11143 w 116"/>
                <a:gd name="T45" fmla="*/ 6632 h 60"/>
                <a:gd name="T46" fmla="*/ 11409 w 116"/>
                <a:gd name="T47" fmla="*/ 6749 h 60"/>
                <a:gd name="T48" fmla="*/ 11696 w 116"/>
                <a:gd name="T49" fmla="*/ 6632 h 60"/>
                <a:gd name="T50" fmla="*/ 11696 w 116"/>
                <a:gd name="T51" fmla="*/ 6749 h 60"/>
                <a:gd name="T52" fmla="*/ 12090 w 116"/>
                <a:gd name="T53" fmla="*/ 6988 h 60"/>
                <a:gd name="T54" fmla="*/ 12479 w 116"/>
                <a:gd name="T55" fmla="*/ 6749 h 60"/>
                <a:gd name="T56" fmla="*/ 13293 w 116"/>
                <a:gd name="T57" fmla="*/ 6509 h 60"/>
                <a:gd name="T58" fmla="*/ 13554 w 116"/>
                <a:gd name="T59" fmla="*/ 6509 h 60"/>
                <a:gd name="T60" fmla="*/ 14241 w 116"/>
                <a:gd name="T61" fmla="*/ 6509 h 60"/>
                <a:gd name="T62" fmla="*/ 15183 w 116"/>
                <a:gd name="T63" fmla="*/ 6866 h 60"/>
                <a:gd name="T64" fmla="*/ 15444 w 116"/>
                <a:gd name="T65" fmla="*/ 6988 h 60"/>
                <a:gd name="T66" fmla="*/ 15577 w 116"/>
                <a:gd name="T67" fmla="*/ 3599 h 60"/>
                <a:gd name="T68" fmla="*/ 15311 w 116"/>
                <a:gd name="T69" fmla="*/ 3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25" name="Freeform 26"/>
            <p:cNvSpPr>
              <a:spLocks/>
            </p:cNvSpPr>
            <p:nvPr/>
          </p:nvSpPr>
          <p:spPr bwMode="auto">
            <a:xfrm>
              <a:off x="3295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26" name="Freeform 27"/>
            <p:cNvSpPr>
              <a:spLocks/>
            </p:cNvSpPr>
            <p:nvPr/>
          </p:nvSpPr>
          <p:spPr bwMode="auto">
            <a:xfrm>
              <a:off x="3352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27" name="Freeform 28"/>
            <p:cNvSpPr>
              <a:spLocks/>
            </p:cNvSpPr>
            <p:nvPr/>
          </p:nvSpPr>
          <p:spPr bwMode="auto">
            <a:xfrm>
              <a:off x="3525" y="1438"/>
              <a:ext cx="364" cy="371"/>
            </a:xfrm>
            <a:custGeom>
              <a:avLst/>
              <a:gdLst>
                <a:gd name="T0" fmla="*/ 3917 w 71"/>
                <a:gd name="T1" fmla="*/ 8723 h 76"/>
                <a:gd name="T2" fmla="*/ 3235 w 71"/>
                <a:gd name="T3" fmla="*/ 8362 h 76"/>
                <a:gd name="T4" fmla="*/ 2968 w 71"/>
                <a:gd name="T5" fmla="*/ 7552 h 76"/>
                <a:gd name="T6" fmla="*/ 3102 w 71"/>
                <a:gd name="T7" fmla="*/ 7342 h 76"/>
                <a:gd name="T8" fmla="*/ 2840 w 71"/>
                <a:gd name="T9" fmla="*/ 6864 h 76"/>
                <a:gd name="T10" fmla="*/ 2840 w 71"/>
                <a:gd name="T11" fmla="*/ 6292 h 76"/>
                <a:gd name="T12" fmla="*/ 2287 w 71"/>
                <a:gd name="T13" fmla="*/ 5814 h 76"/>
                <a:gd name="T14" fmla="*/ 1630 w 71"/>
                <a:gd name="T15" fmla="*/ 5243 h 76"/>
                <a:gd name="T16" fmla="*/ 1077 w 71"/>
                <a:gd name="T17" fmla="*/ 5004 h 76"/>
                <a:gd name="T18" fmla="*/ 948 w 71"/>
                <a:gd name="T19" fmla="*/ 4886 h 76"/>
                <a:gd name="T20" fmla="*/ 395 w 71"/>
                <a:gd name="T21" fmla="*/ 4764 h 76"/>
                <a:gd name="T22" fmla="*/ 133 w 71"/>
                <a:gd name="T23" fmla="*/ 4525 h 76"/>
                <a:gd name="T24" fmla="*/ 261 w 71"/>
                <a:gd name="T25" fmla="*/ 3598 h 76"/>
                <a:gd name="T26" fmla="*/ 395 w 71"/>
                <a:gd name="T27" fmla="*/ 3266 h 76"/>
                <a:gd name="T28" fmla="*/ 0 w 71"/>
                <a:gd name="T29" fmla="*/ 2909 h 76"/>
                <a:gd name="T30" fmla="*/ 133 w 71"/>
                <a:gd name="T31" fmla="*/ 2548 h 76"/>
                <a:gd name="T32" fmla="*/ 682 w 71"/>
                <a:gd name="T33" fmla="*/ 1977 h 76"/>
                <a:gd name="T34" fmla="*/ 948 w 71"/>
                <a:gd name="T35" fmla="*/ 1860 h 76"/>
                <a:gd name="T36" fmla="*/ 948 w 71"/>
                <a:gd name="T37" fmla="*/ 693 h 76"/>
                <a:gd name="T38" fmla="*/ 1210 w 71"/>
                <a:gd name="T39" fmla="*/ 571 h 76"/>
                <a:gd name="T40" fmla="*/ 1758 w 71"/>
                <a:gd name="T41" fmla="*/ 571 h 76"/>
                <a:gd name="T42" fmla="*/ 2968 w 71"/>
                <a:gd name="T43" fmla="*/ 117 h 76"/>
                <a:gd name="T44" fmla="*/ 3235 w 71"/>
                <a:gd name="T45" fmla="*/ 117 h 76"/>
                <a:gd name="T46" fmla="*/ 3102 w 71"/>
                <a:gd name="T47" fmla="*/ 356 h 76"/>
                <a:gd name="T48" fmla="*/ 2968 w 71"/>
                <a:gd name="T49" fmla="*/ 693 h 76"/>
                <a:gd name="T50" fmla="*/ 3496 w 71"/>
                <a:gd name="T51" fmla="*/ 571 h 76"/>
                <a:gd name="T52" fmla="*/ 3784 w 71"/>
                <a:gd name="T53" fmla="*/ 693 h 76"/>
                <a:gd name="T54" fmla="*/ 4178 w 71"/>
                <a:gd name="T55" fmla="*/ 928 h 76"/>
                <a:gd name="T56" fmla="*/ 4312 w 71"/>
                <a:gd name="T57" fmla="*/ 1167 h 76"/>
                <a:gd name="T58" fmla="*/ 5942 w 71"/>
                <a:gd name="T59" fmla="*/ 1504 h 76"/>
                <a:gd name="T60" fmla="*/ 6465 w 71"/>
                <a:gd name="T61" fmla="*/ 1738 h 76"/>
                <a:gd name="T62" fmla="*/ 6726 w 71"/>
                <a:gd name="T63" fmla="*/ 1738 h 76"/>
                <a:gd name="T64" fmla="*/ 6860 w 71"/>
                <a:gd name="T65" fmla="*/ 1738 h 76"/>
                <a:gd name="T66" fmla="*/ 7541 w 71"/>
                <a:gd name="T67" fmla="*/ 1860 h 76"/>
                <a:gd name="T68" fmla="*/ 7541 w 71"/>
                <a:gd name="T69" fmla="*/ 1977 h 76"/>
                <a:gd name="T70" fmla="*/ 7808 w 71"/>
                <a:gd name="T71" fmla="*/ 2099 h 76"/>
                <a:gd name="T72" fmla="*/ 8228 w 71"/>
                <a:gd name="T73" fmla="*/ 2455 h 76"/>
                <a:gd name="T74" fmla="*/ 8095 w 71"/>
                <a:gd name="T75" fmla="*/ 2909 h 76"/>
                <a:gd name="T76" fmla="*/ 8490 w 71"/>
                <a:gd name="T77" fmla="*/ 2909 h 76"/>
                <a:gd name="T78" fmla="*/ 8357 w 71"/>
                <a:gd name="T79" fmla="*/ 3144 h 76"/>
                <a:gd name="T80" fmla="*/ 8623 w 71"/>
                <a:gd name="T81" fmla="*/ 3481 h 76"/>
                <a:gd name="T82" fmla="*/ 8228 w 71"/>
                <a:gd name="T83" fmla="*/ 3837 h 76"/>
                <a:gd name="T84" fmla="*/ 7936 w 71"/>
                <a:gd name="T85" fmla="*/ 4432 h 76"/>
                <a:gd name="T86" fmla="*/ 7936 w 71"/>
                <a:gd name="T87" fmla="*/ 4525 h 76"/>
                <a:gd name="T88" fmla="*/ 8490 w 71"/>
                <a:gd name="T89" fmla="*/ 4076 h 76"/>
                <a:gd name="T90" fmla="*/ 8885 w 71"/>
                <a:gd name="T91" fmla="*/ 3837 h 76"/>
                <a:gd name="T92" fmla="*/ 9172 w 71"/>
                <a:gd name="T93" fmla="*/ 3598 h 76"/>
                <a:gd name="T94" fmla="*/ 9172 w 71"/>
                <a:gd name="T95" fmla="*/ 3266 h 76"/>
                <a:gd name="T96" fmla="*/ 9305 w 71"/>
                <a:gd name="T97" fmla="*/ 3144 h 76"/>
                <a:gd name="T98" fmla="*/ 9438 w 71"/>
                <a:gd name="T99" fmla="*/ 2909 h 76"/>
                <a:gd name="T100" fmla="*/ 9567 w 71"/>
                <a:gd name="T101" fmla="*/ 3027 h 76"/>
                <a:gd name="T102" fmla="*/ 9305 w 71"/>
                <a:gd name="T103" fmla="*/ 3837 h 76"/>
                <a:gd name="T104" fmla="*/ 9172 w 71"/>
                <a:gd name="T105" fmla="*/ 4076 h 76"/>
                <a:gd name="T106" fmla="*/ 8885 w 71"/>
                <a:gd name="T107" fmla="*/ 4647 h 76"/>
                <a:gd name="T108" fmla="*/ 8885 w 71"/>
                <a:gd name="T109" fmla="*/ 5243 h 76"/>
                <a:gd name="T110" fmla="*/ 8623 w 71"/>
                <a:gd name="T111" fmla="*/ 5458 h 76"/>
                <a:gd name="T112" fmla="*/ 8751 w 71"/>
                <a:gd name="T113" fmla="*/ 6292 h 76"/>
                <a:gd name="T114" fmla="*/ 8490 w 71"/>
                <a:gd name="T115" fmla="*/ 6864 h 76"/>
                <a:gd name="T116" fmla="*/ 8751 w 71"/>
                <a:gd name="T117" fmla="*/ 8147 h 76"/>
                <a:gd name="T118" fmla="*/ 8751 w 71"/>
                <a:gd name="T119" fmla="*/ 8269 h 76"/>
                <a:gd name="T120" fmla="*/ 8751 w 71"/>
                <a:gd name="T121" fmla="*/ 8601 h 76"/>
                <a:gd name="T122" fmla="*/ 4050 w 71"/>
                <a:gd name="T123" fmla="*/ 884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28" name="Freeform 29"/>
            <p:cNvSpPr>
              <a:spLocks/>
            </p:cNvSpPr>
            <p:nvPr/>
          </p:nvSpPr>
          <p:spPr bwMode="auto">
            <a:xfrm>
              <a:off x="3786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29" name="Freeform 30"/>
            <p:cNvSpPr>
              <a:spLocks/>
            </p:cNvSpPr>
            <p:nvPr/>
          </p:nvSpPr>
          <p:spPr bwMode="auto">
            <a:xfrm>
              <a:off x="3741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0" name="Freeform 31"/>
            <p:cNvSpPr>
              <a:spLocks/>
            </p:cNvSpPr>
            <p:nvPr/>
          </p:nvSpPr>
          <p:spPr bwMode="auto">
            <a:xfrm>
              <a:off x="3889" y="2409"/>
              <a:ext cx="266" cy="404"/>
            </a:xfrm>
            <a:custGeom>
              <a:avLst/>
              <a:gdLst>
                <a:gd name="T0" fmla="*/ 0 w 52"/>
                <a:gd name="T1" fmla="*/ 355 h 83"/>
                <a:gd name="T2" fmla="*/ 133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4 w 52"/>
                <a:gd name="T9" fmla="*/ 9453 h 83"/>
                <a:gd name="T10" fmla="*/ 522 w 52"/>
                <a:gd name="T11" fmla="*/ 9453 h 83"/>
                <a:gd name="T12" fmla="*/ 680 w 52"/>
                <a:gd name="T13" fmla="*/ 9336 h 83"/>
                <a:gd name="T14" fmla="*/ 941 w 52"/>
                <a:gd name="T15" fmla="*/ 9453 h 83"/>
                <a:gd name="T16" fmla="*/ 1074 w 52"/>
                <a:gd name="T17" fmla="*/ 9336 h 83"/>
                <a:gd name="T18" fmla="*/ 1074 w 52"/>
                <a:gd name="T19" fmla="*/ 8883 h 83"/>
                <a:gd name="T20" fmla="*/ 1202 w 52"/>
                <a:gd name="T21" fmla="*/ 8649 h 83"/>
                <a:gd name="T22" fmla="*/ 1335 w 52"/>
                <a:gd name="T23" fmla="*/ 8883 h 83"/>
                <a:gd name="T24" fmla="*/ 1335 w 52"/>
                <a:gd name="T25" fmla="*/ 9005 h 83"/>
                <a:gd name="T26" fmla="*/ 1463 w 52"/>
                <a:gd name="T27" fmla="*/ 9214 h 83"/>
                <a:gd name="T28" fmla="*/ 1755 w 52"/>
                <a:gd name="T29" fmla="*/ 9569 h 83"/>
                <a:gd name="T30" fmla="*/ 1882 w 52"/>
                <a:gd name="T31" fmla="*/ 9569 h 83"/>
                <a:gd name="T32" fmla="*/ 2015 w 52"/>
                <a:gd name="T33" fmla="*/ 9569 h 83"/>
                <a:gd name="T34" fmla="*/ 2276 w 52"/>
                <a:gd name="T35" fmla="*/ 9336 h 83"/>
                <a:gd name="T36" fmla="*/ 2276 w 52"/>
                <a:gd name="T37" fmla="*/ 9336 h 83"/>
                <a:gd name="T38" fmla="*/ 2409 w 52"/>
                <a:gd name="T39" fmla="*/ 9214 h 83"/>
                <a:gd name="T40" fmla="*/ 2409 w 52"/>
                <a:gd name="T41" fmla="*/ 9214 h 83"/>
                <a:gd name="T42" fmla="*/ 2409 w 52"/>
                <a:gd name="T43" fmla="*/ 9122 h 83"/>
                <a:gd name="T44" fmla="*/ 2276 w 52"/>
                <a:gd name="T45" fmla="*/ 9122 h 83"/>
                <a:gd name="T46" fmla="*/ 2276 w 52"/>
                <a:gd name="T47" fmla="*/ 9005 h 83"/>
                <a:gd name="T48" fmla="*/ 2409 w 52"/>
                <a:gd name="T49" fmla="*/ 8883 h 83"/>
                <a:gd name="T50" fmla="*/ 2409 w 52"/>
                <a:gd name="T51" fmla="*/ 8766 h 83"/>
                <a:gd name="T52" fmla="*/ 2143 w 52"/>
                <a:gd name="T53" fmla="*/ 8649 h 83"/>
                <a:gd name="T54" fmla="*/ 2143 w 52"/>
                <a:gd name="T55" fmla="*/ 8649 h 83"/>
                <a:gd name="T56" fmla="*/ 2015 w 52"/>
                <a:gd name="T57" fmla="*/ 8649 h 83"/>
                <a:gd name="T58" fmla="*/ 1882 w 52"/>
                <a:gd name="T59" fmla="*/ 8411 h 83"/>
                <a:gd name="T60" fmla="*/ 1882 w 52"/>
                <a:gd name="T61" fmla="*/ 8294 h 83"/>
                <a:gd name="T62" fmla="*/ 1882 w 52"/>
                <a:gd name="T63" fmla="*/ 8197 h 83"/>
                <a:gd name="T64" fmla="*/ 1882 w 52"/>
                <a:gd name="T65" fmla="*/ 8197 h 83"/>
                <a:gd name="T66" fmla="*/ 1882 w 52"/>
                <a:gd name="T67" fmla="*/ 8080 h 83"/>
                <a:gd name="T68" fmla="*/ 6962 w 52"/>
                <a:gd name="T69" fmla="*/ 7603 h 83"/>
                <a:gd name="T70" fmla="*/ 6962 w 52"/>
                <a:gd name="T71" fmla="*/ 7486 h 83"/>
                <a:gd name="T72" fmla="*/ 6701 w 52"/>
                <a:gd name="T73" fmla="*/ 7272 h 83"/>
                <a:gd name="T74" fmla="*/ 6701 w 52"/>
                <a:gd name="T75" fmla="*/ 6683 h 83"/>
                <a:gd name="T76" fmla="*/ 6435 w 52"/>
                <a:gd name="T77" fmla="*/ 6347 h 83"/>
                <a:gd name="T78" fmla="*/ 6435 w 52"/>
                <a:gd name="T79" fmla="*/ 5992 h 83"/>
                <a:gd name="T80" fmla="*/ 6568 w 52"/>
                <a:gd name="T81" fmla="*/ 5758 h 83"/>
                <a:gd name="T82" fmla="*/ 6568 w 52"/>
                <a:gd name="T83" fmla="*/ 5427 h 83"/>
                <a:gd name="T84" fmla="*/ 6701 w 52"/>
                <a:gd name="T85" fmla="*/ 5189 h 83"/>
                <a:gd name="T86" fmla="*/ 6829 w 52"/>
                <a:gd name="T87" fmla="*/ 5189 h 83"/>
                <a:gd name="T88" fmla="*/ 6568 w 52"/>
                <a:gd name="T89" fmla="*/ 5072 h 83"/>
                <a:gd name="T90" fmla="*/ 6701 w 52"/>
                <a:gd name="T91" fmla="*/ 4833 h 83"/>
                <a:gd name="T92" fmla="*/ 6568 w 52"/>
                <a:gd name="T93" fmla="*/ 4736 h 83"/>
                <a:gd name="T94" fmla="*/ 6435 w 52"/>
                <a:gd name="T95" fmla="*/ 4619 h 83"/>
                <a:gd name="T96" fmla="*/ 6282 w 52"/>
                <a:gd name="T97" fmla="*/ 4502 h 83"/>
                <a:gd name="T98" fmla="*/ 6149 w 52"/>
                <a:gd name="T99" fmla="*/ 4264 h 83"/>
                <a:gd name="T100" fmla="*/ 6021 w 52"/>
                <a:gd name="T101" fmla="*/ 4147 h 83"/>
                <a:gd name="T102" fmla="*/ 4814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1" name="Freeform 32"/>
            <p:cNvSpPr>
              <a:spLocks/>
            </p:cNvSpPr>
            <p:nvPr/>
          </p:nvSpPr>
          <p:spPr bwMode="auto">
            <a:xfrm>
              <a:off x="4059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2" name="Freeform 33"/>
            <p:cNvSpPr>
              <a:spLocks/>
            </p:cNvSpPr>
            <p:nvPr/>
          </p:nvSpPr>
          <p:spPr bwMode="auto">
            <a:xfrm>
              <a:off x="4140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3" name="Freeform 34"/>
            <p:cNvSpPr>
              <a:spLocks/>
            </p:cNvSpPr>
            <p:nvPr/>
          </p:nvSpPr>
          <p:spPr bwMode="auto">
            <a:xfrm>
              <a:off x="3961" y="2716"/>
              <a:ext cx="630" cy="453"/>
            </a:xfrm>
            <a:custGeom>
              <a:avLst/>
              <a:gdLst>
                <a:gd name="T0" fmla="*/ 0 w 123"/>
                <a:gd name="T1" fmla="*/ 925 h 93"/>
                <a:gd name="T2" fmla="*/ 0 w 123"/>
                <a:gd name="T3" fmla="*/ 1164 h 93"/>
                <a:gd name="T4" fmla="*/ 261 w 123"/>
                <a:gd name="T5" fmla="*/ 1378 h 93"/>
                <a:gd name="T6" fmla="*/ 394 w 123"/>
                <a:gd name="T7" fmla="*/ 1734 h 93"/>
                <a:gd name="T8" fmla="*/ 522 w 123"/>
                <a:gd name="T9" fmla="*/ 1968 h 93"/>
                <a:gd name="T10" fmla="*/ 394 w 123"/>
                <a:gd name="T11" fmla="*/ 2207 h 93"/>
                <a:gd name="T12" fmla="*/ 942 w 123"/>
                <a:gd name="T13" fmla="*/ 2090 h 93"/>
                <a:gd name="T14" fmla="*/ 1209 w 123"/>
                <a:gd name="T15" fmla="*/ 1734 h 93"/>
                <a:gd name="T16" fmla="*/ 1337 w 123"/>
                <a:gd name="T17" fmla="*/ 1734 h 93"/>
                <a:gd name="T18" fmla="*/ 1209 w 123"/>
                <a:gd name="T19" fmla="*/ 1968 h 93"/>
                <a:gd name="T20" fmla="*/ 2546 w 123"/>
                <a:gd name="T21" fmla="*/ 1612 h 93"/>
                <a:gd name="T22" fmla="*/ 2546 w 123"/>
                <a:gd name="T23" fmla="*/ 1851 h 93"/>
                <a:gd name="T24" fmla="*/ 3360 w 123"/>
                <a:gd name="T25" fmla="*/ 1968 h 93"/>
                <a:gd name="T26" fmla="*/ 3908 w 123"/>
                <a:gd name="T27" fmla="*/ 2090 h 93"/>
                <a:gd name="T28" fmla="*/ 4169 w 123"/>
                <a:gd name="T29" fmla="*/ 2207 h 93"/>
                <a:gd name="T30" fmla="*/ 4169 w 123"/>
                <a:gd name="T31" fmla="*/ 2299 h 93"/>
                <a:gd name="T32" fmla="*/ 4825 w 123"/>
                <a:gd name="T33" fmla="*/ 2776 h 93"/>
                <a:gd name="T34" fmla="*/ 4697 w 123"/>
                <a:gd name="T35" fmla="*/ 2893 h 93"/>
                <a:gd name="T36" fmla="*/ 4564 w 123"/>
                <a:gd name="T37" fmla="*/ 3015 h 93"/>
                <a:gd name="T38" fmla="*/ 5511 w 123"/>
                <a:gd name="T39" fmla="*/ 2776 h 93"/>
                <a:gd name="T40" fmla="*/ 6715 w 123"/>
                <a:gd name="T41" fmla="*/ 2421 h 93"/>
                <a:gd name="T42" fmla="*/ 6715 w 123"/>
                <a:gd name="T43" fmla="*/ 2090 h 93"/>
                <a:gd name="T44" fmla="*/ 8185 w 123"/>
                <a:gd name="T45" fmla="*/ 2421 h 93"/>
                <a:gd name="T46" fmla="*/ 9260 w 123"/>
                <a:gd name="T47" fmla="*/ 3225 h 93"/>
                <a:gd name="T48" fmla="*/ 9942 w 123"/>
                <a:gd name="T49" fmla="*/ 3463 h 93"/>
                <a:gd name="T50" fmla="*/ 10336 w 123"/>
                <a:gd name="T51" fmla="*/ 4150 h 93"/>
                <a:gd name="T52" fmla="*/ 10203 w 123"/>
                <a:gd name="T53" fmla="*/ 5553 h 93"/>
                <a:gd name="T54" fmla="*/ 10756 w 123"/>
                <a:gd name="T55" fmla="*/ 6240 h 93"/>
                <a:gd name="T56" fmla="*/ 10623 w 123"/>
                <a:gd name="T57" fmla="*/ 5792 h 93"/>
                <a:gd name="T58" fmla="*/ 11017 w 123"/>
                <a:gd name="T59" fmla="*/ 5884 h 93"/>
                <a:gd name="T60" fmla="*/ 11150 w 123"/>
                <a:gd name="T61" fmla="*/ 5792 h 93"/>
                <a:gd name="T62" fmla="*/ 11150 w 123"/>
                <a:gd name="T63" fmla="*/ 6123 h 93"/>
                <a:gd name="T64" fmla="*/ 10756 w 123"/>
                <a:gd name="T65" fmla="*/ 6595 h 93"/>
                <a:gd name="T66" fmla="*/ 11150 w 123"/>
                <a:gd name="T67" fmla="*/ 7048 h 93"/>
                <a:gd name="T68" fmla="*/ 11965 w 123"/>
                <a:gd name="T69" fmla="*/ 7852 h 93"/>
                <a:gd name="T70" fmla="*/ 12226 w 123"/>
                <a:gd name="T71" fmla="*/ 7974 h 93"/>
                <a:gd name="T72" fmla="*/ 12620 w 123"/>
                <a:gd name="T73" fmla="*/ 8544 h 93"/>
                <a:gd name="T74" fmla="*/ 13302 w 123"/>
                <a:gd name="T75" fmla="*/ 9469 h 93"/>
                <a:gd name="T76" fmla="*/ 14505 w 123"/>
                <a:gd name="T77" fmla="*/ 10180 h 93"/>
                <a:gd name="T78" fmla="*/ 14925 w 123"/>
                <a:gd name="T79" fmla="*/ 10390 h 93"/>
                <a:gd name="T80" fmla="*/ 14772 w 123"/>
                <a:gd name="T81" fmla="*/ 10512 h 93"/>
                <a:gd name="T82" fmla="*/ 14639 w 123"/>
                <a:gd name="T83" fmla="*/ 10628 h 93"/>
                <a:gd name="T84" fmla="*/ 15192 w 123"/>
                <a:gd name="T85" fmla="*/ 10628 h 93"/>
                <a:gd name="T86" fmla="*/ 16267 w 123"/>
                <a:gd name="T87" fmla="*/ 10180 h 93"/>
                <a:gd name="T88" fmla="*/ 16267 w 123"/>
                <a:gd name="T89" fmla="*/ 9469 h 93"/>
                <a:gd name="T90" fmla="*/ 16395 w 123"/>
                <a:gd name="T91" fmla="*/ 8544 h 93"/>
                <a:gd name="T92" fmla="*/ 16267 w 123"/>
                <a:gd name="T93" fmla="*/ 7048 h 93"/>
                <a:gd name="T94" fmla="*/ 15192 w 123"/>
                <a:gd name="T95" fmla="*/ 5553 h 93"/>
                <a:gd name="T96" fmla="*/ 14772 w 123"/>
                <a:gd name="T97" fmla="*/ 4959 h 93"/>
                <a:gd name="T98" fmla="*/ 14772 w 123"/>
                <a:gd name="T99" fmla="*/ 4389 h 93"/>
                <a:gd name="T100" fmla="*/ 13850 w 123"/>
                <a:gd name="T101" fmla="*/ 3346 h 93"/>
                <a:gd name="T102" fmla="*/ 13302 w 123"/>
                <a:gd name="T103" fmla="*/ 2776 h 93"/>
                <a:gd name="T104" fmla="*/ 12354 w 123"/>
                <a:gd name="T105" fmla="*/ 925 h 93"/>
                <a:gd name="T106" fmla="*/ 12093 w 123"/>
                <a:gd name="T107" fmla="*/ 687 h 93"/>
                <a:gd name="T108" fmla="*/ 11832 w 123"/>
                <a:gd name="T109" fmla="*/ 117 h 93"/>
                <a:gd name="T110" fmla="*/ 11017 w 123"/>
                <a:gd name="T111" fmla="*/ 117 h 93"/>
                <a:gd name="T112" fmla="*/ 11017 w 123"/>
                <a:gd name="T113" fmla="*/ 809 h 93"/>
                <a:gd name="T114" fmla="*/ 10756 w 123"/>
                <a:gd name="T115" fmla="*/ 925 h 93"/>
                <a:gd name="T116" fmla="*/ 5245 w 123"/>
                <a:gd name="T117" fmla="*/ 809 h 93"/>
                <a:gd name="T118" fmla="*/ 5117 w 123"/>
                <a:gd name="T119" fmla="*/ 35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4" name="Freeform 35"/>
            <p:cNvSpPr>
              <a:spLocks/>
            </p:cNvSpPr>
            <p:nvPr/>
          </p:nvSpPr>
          <p:spPr bwMode="auto">
            <a:xfrm>
              <a:off x="4242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5" name="Freeform 36"/>
            <p:cNvSpPr>
              <a:spLocks/>
            </p:cNvSpPr>
            <p:nvPr/>
          </p:nvSpPr>
          <p:spPr bwMode="auto">
            <a:xfrm>
              <a:off x="3432" y="2306"/>
              <a:ext cx="344" cy="302"/>
            </a:xfrm>
            <a:custGeom>
              <a:avLst/>
              <a:gdLst>
                <a:gd name="T0" fmla="*/ 0 w 67"/>
                <a:gd name="T1" fmla="*/ 356 h 62"/>
                <a:gd name="T2" fmla="*/ 8117 w 67"/>
                <a:gd name="T3" fmla="*/ 0 h 62"/>
                <a:gd name="T4" fmla="*/ 8117 w 67"/>
                <a:gd name="T5" fmla="*/ 117 h 62"/>
                <a:gd name="T6" fmla="*/ 8251 w 67"/>
                <a:gd name="T7" fmla="*/ 239 h 62"/>
                <a:gd name="T8" fmla="*/ 8384 w 67"/>
                <a:gd name="T9" fmla="*/ 356 h 62"/>
                <a:gd name="T10" fmla="*/ 8251 w 67"/>
                <a:gd name="T11" fmla="*/ 570 h 62"/>
                <a:gd name="T12" fmla="*/ 8117 w 67"/>
                <a:gd name="T13" fmla="*/ 687 h 62"/>
                <a:gd name="T14" fmla="*/ 7856 w 67"/>
                <a:gd name="T15" fmla="*/ 925 h 62"/>
                <a:gd name="T16" fmla="*/ 7856 w 67"/>
                <a:gd name="T17" fmla="*/ 1042 h 62"/>
                <a:gd name="T18" fmla="*/ 9067 w 67"/>
                <a:gd name="T19" fmla="*/ 1042 h 62"/>
                <a:gd name="T20" fmla="*/ 9067 w 67"/>
                <a:gd name="T21" fmla="*/ 1042 h 62"/>
                <a:gd name="T22" fmla="*/ 9067 w 67"/>
                <a:gd name="T23" fmla="*/ 1164 h 62"/>
                <a:gd name="T24" fmla="*/ 8939 w 67"/>
                <a:gd name="T25" fmla="*/ 1378 h 62"/>
                <a:gd name="T26" fmla="*/ 8805 w 67"/>
                <a:gd name="T27" fmla="*/ 1495 h 62"/>
                <a:gd name="T28" fmla="*/ 8672 w 67"/>
                <a:gd name="T29" fmla="*/ 1968 h 62"/>
                <a:gd name="T30" fmla="*/ 8384 w 67"/>
                <a:gd name="T31" fmla="*/ 2207 h 62"/>
                <a:gd name="T32" fmla="*/ 8384 w 67"/>
                <a:gd name="T33" fmla="*/ 2538 h 62"/>
                <a:gd name="T34" fmla="*/ 8384 w 67"/>
                <a:gd name="T35" fmla="*/ 2893 h 62"/>
                <a:gd name="T36" fmla="*/ 8384 w 67"/>
                <a:gd name="T37" fmla="*/ 2893 h 62"/>
                <a:gd name="T38" fmla="*/ 8117 w 67"/>
                <a:gd name="T39" fmla="*/ 3015 h 62"/>
                <a:gd name="T40" fmla="*/ 8117 w 67"/>
                <a:gd name="T41" fmla="*/ 3132 h 62"/>
                <a:gd name="T42" fmla="*/ 7722 w 67"/>
                <a:gd name="T43" fmla="*/ 3346 h 62"/>
                <a:gd name="T44" fmla="*/ 7722 w 67"/>
                <a:gd name="T45" fmla="*/ 3702 h 62"/>
                <a:gd name="T46" fmla="*/ 7722 w 67"/>
                <a:gd name="T47" fmla="*/ 4033 h 62"/>
                <a:gd name="T48" fmla="*/ 7594 w 67"/>
                <a:gd name="T49" fmla="*/ 4150 h 62"/>
                <a:gd name="T50" fmla="*/ 7301 w 67"/>
                <a:gd name="T51" fmla="*/ 4389 h 62"/>
                <a:gd name="T52" fmla="*/ 7039 w 67"/>
                <a:gd name="T53" fmla="*/ 4627 h 62"/>
                <a:gd name="T54" fmla="*/ 6906 w 67"/>
                <a:gd name="T55" fmla="*/ 4744 h 62"/>
                <a:gd name="T56" fmla="*/ 6906 w 67"/>
                <a:gd name="T57" fmla="*/ 4959 h 62"/>
                <a:gd name="T58" fmla="*/ 6777 w 67"/>
                <a:gd name="T59" fmla="*/ 5197 h 62"/>
                <a:gd name="T60" fmla="*/ 6777 w 67"/>
                <a:gd name="T61" fmla="*/ 5314 h 62"/>
                <a:gd name="T62" fmla="*/ 6644 w 67"/>
                <a:gd name="T63" fmla="*/ 5670 h 62"/>
                <a:gd name="T64" fmla="*/ 6485 w 67"/>
                <a:gd name="T65" fmla="*/ 5884 h 62"/>
                <a:gd name="T66" fmla="*/ 6644 w 67"/>
                <a:gd name="T67" fmla="*/ 6240 h 62"/>
                <a:gd name="T68" fmla="*/ 6777 w 67"/>
                <a:gd name="T69" fmla="*/ 6357 h 62"/>
                <a:gd name="T70" fmla="*/ 6777 w 67"/>
                <a:gd name="T71" fmla="*/ 6595 h 62"/>
                <a:gd name="T72" fmla="*/ 6777 w 67"/>
                <a:gd name="T73" fmla="*/ 6595 h 62"/>
                <a:gd name="T74" fmla="*/ 6777 w 67"/>
                <a:gd name="T75" fmla="*/ 6712 h 62"/>
                <a:gd name="T76" fmla="*/ 6777 w 67"/>
                <a:gd name="T77" fmla="*/ 6712 h 62"/>
                <a:gd name="T78" fmla="*/ 6644 w 67"/>
                <a:gd name="T79" fmla="*/ 6927 h 62"/>
                <a:gd name="T80" fmla="*/ 6777 w 67"/>
                <a:gd name="T81" fmla="*/ 7048 h 62"/>
                <a:gd name="T82" fmla="*/ 1083 w 67"/>
                <a:gd name="T83" fmla="*/ 7165 h 62"/>
                <a:gd name="T84" fmla="*/ 1083 w 67"/>
                <a:gd name="T85" fmla="*/ 6123 h 62"/>
                <a:gd name="T86" fmla="*/ 816 w 67"/>
                <a:gd name="T87" fmla="*/ 6001 h 62"/>
                <a:gd name="T88" fmla="*/ 555 w 67"/>
                <a:gd name="T89" fmla="*/ 6123 h 62"/>
                <a:gd name="T90" fmla="*/ 555 w 67"/>
                <a:gd name="T91" fmla="*/ 6123 h 62"/>
                <a:gd name="T92" fmla="*/ 262 w 67"/>
                <a:gd name="T93" fmla="*/ 5884 h 62"/>
                <a:gd name="T94" fmla="*/ 262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6" name="Freeform 37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8182 w 108"/>
                <a:gd name="T1" fmla="*/ 20748 h 184"/>
                <a:gd name="T2" fmla="*/ 8182 w 108"/>
                <a:gd name="T3" fmla="*/ 20509 h 184"/>
                <a:gd name="T4" fmla="*/ 8049 w 108"/>
                <a:gd name="T5" fmla="*/ 20270 h 184"/>
                <a:gd name="T6" fmla="*/ 7655 w 108"/>
                <a:gd name="T7" fmla="*/ 18896 h 184"/>
                <a:gd name="T8" fmla="*/ 6713 w 108"/>
                <a:gd name="T9" fmla="*/ 18086 h 184"/>
                <a:gd name="T10" fmla="*/ 6452 w 108"/>
                <a:gd name="T11" fmla="*/ 17730 h 184"/>
                <a:gd name="T12" fmla="*/ 6185 w 108"/>
                <a:gd name="T13" fmla="*/ 17375 h 184"/>
                <a:gd name="T14" fmla="*/ 5243 w 108"/>
                <a:gd name="T15" fmla="*/ 17038 h 184"/>
                <a:gd name="T16" fmla="*/ 4429 w 108"/>
                <a:gd name="T17" fmla="*/ 16326 h 184"/>
                <a:gd name="T18" fmla="*/ 2965 w 108"/>
                <a:gd name="T19" fmla="*/ 15756 h 184"/>
                <a:gd name="T20" fmla="*/ 2965 w 108"/>
                <a:gd name="T21" fmla="*/ 15308 h 184"/>
                <a:gd name="T22" fmla="*/ 3093 w 108"/>
                <a:gd name="T23" fmla="*/ 14713 h 184"/>
                <a:gd name="T24" fmla="*/ 2832 w 108"/>
                <a:gd name="T25" fmla="*/ 14142 h 184"/>
                <a:gd name="T26" fmla="*/ 2965 w 108"/>
                <a:gd name="T27" fmla="*/ 13904 h 184"/>
                <a:gd name="T28" fmla="*/ 2151 w 108"/>
                <a:gd name="T29" fmla="*/ 12621 h 184"/>
                <a:gd name="T30" fmla="*/ 1598 w 108"/>
                <a:gd name="T31" fmla="*/ 11812 h 184"/>
                <a:gd name="T32" fmla="*/ 1889 w 108"/>
                <a:gd name="T33" fmla="*/ 11120 h 184"/>
                <a:gd name="T34" fmla="*/ 1889 w 108"/>
                <a:gd name="T35" fmla="*/ 10550 h 184"/>
                <a:gd name="T36" fmla="*/ 1208 w 108"/>
                <a:gd name="T37" fmla="*/ 9960 h 184"/>
                <a:gd name="T38" fmla="*/ 1208 w 108"/>
                <a:gd name="T39" fmla="*/ 9029 h 184"/>
                <a:gd name="T40" fmla="*/ 1470 w 108"/>
                <a:gd name="T41" fmla="*/ 8697 h 184"/>
                <a:gd name="T42" fmla="*/ 1598 w 108"/>
                <a:gd name="T43" fmla="*/ 9150 h 184"/>
                <a:gd name="T44" fmla="*/ 2017 w 108"/>
                <a:gd name="T45" fmla="*/ 9029 h 184"/>
                <a:gd name="T46" fmla="*/ 1889 w 108"/>
                <a:gd name="T47" fmla="*/ 8224 h 184"/>
                <a:gd name="T48" fmla="*/ 1598 w 108"/>
                <a:gd name="T49" fmla="*/ 8463 h 184"/>
                <a:gd name="T50" fmla="*/ 942 w 108"/>
                <a:gd name="T51" fmla="*/ 8102 h 184"/>
                <a:gd name="T52" fmla="*/ 814 w 108"/>
                <a:gd name="T53" fmla="*/ 7059 h 184"/>
                <a:gd name="T54" fmla="*/ 133 w 108"/>
                <a:gd name="T55" fmla="*/ 5918 h 184"/>
                <a:gd name="T56" fmla="*/ 133 w 108"/>
                <a:gd name="T57" fmla="*/ 5324 h 184"/>
                <a:gd name="T58" fmla="*/ 522 w 108"/>
                <a:gd name="T59" fmla="*/ 4636 h 184"/>
                <a:gd name="T60" fmla="*/ 261 w 108"/>
                <a:gd name="T61" fmla="*/ 3710 h 184"/>
                <a:gd name="T62" fmla="*/ 0 w 108"/>
                <a:gd name="T63" fmla="*/ 3232 h 184"/>
                <a:gd name="T64" fmla="*/ 0 w 108"/>
                <a:gd name="T65" fmla="*/ 2779 h 184"/>
                <a:gd name="T66" fmla="*/ 814 w 108"/>
                <a:gd name="T67" fmla="*/ 1736 h 184"/>
                <a:gd name="T68" fmla="*/ 1208 w 108"/>
                <a:gd name="T69" fmla="*/ 1165 h 184"/>
                <a:gd name="T70" fmla="*/ 1208 w 108"/>
                <a:gd name="T71" fmla="*/ 117 h 184"/>
                <a:gd name="T72" fmla="*/ 6452 w 108"/>
                <a:gd name="T73" fmla="*/ 7415 h 184"/>
                <a:gd name="T74" fmla="*/ 13973 w 108"/>
                <a:gd name="T75" fmla="*/ 17253 h 184"/>
                <a:gd name="T76" fmla="*/ 14107 w 108"/>
                <a:gd name="T77" fmla="*/ 17730 h 184"/>
                <a:gd name="T78" fmla="*/ 14235 w 108"/>
                <a:gd name="T79" fmla="*/ 18179 h 184"/>
                <a:gd name="T80" fmla="*/ 14368 w 108"/>
                <a:gd name="T81" fmla="*/ 18535 h 184"/>
                <a:gd name="T82" fmla="*/ 13815 w 108"/>
                <a:gd name="T83" fmla="*/ 18774 h 184"/>
                <a:gd name="T84" fmla="*/ 13159 w 108"/>
                <a:gd name="T85" fmla="*/ 19939 h 184"/>
                <a:gd name="T86" fmla="*/ 13031 w 108"/>
                <a:gd name="T87" fmla="*/ 20153 h 184"/>
                <a:gd name="T88" fmla="*/ 12898 w 108"/>
                <a:gd name="T89" fmla="*/ 20626 h 184"/>
                <a:gd name="T90" fmla="*/ 13159 w 108"/>
                <a:gd name="T91" fmla="*/ 20963 h 184"/>
                <a:gd name="T92" fmla="*/ 12898 w 108"/>
                <a:gd name="T93" fmla="*/ 2131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7" name="Freeform 38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11936 w 94"/>
                <a:gd name="T1" fmla="*/ 9090 h 78"/>
                <a:gd name="T2" fmla="*/ 12358 w 94"/>
                <a:gd name="T3" fmla="*/ 5129 h 78"/>
                <a:gd name="T4" fmla="*/ 12753 w 94"/>
                <a:gd name="T5" fmla="*/ 1167 h 78"/>
                <a:gd name="T6" fmla="*/ 1346 w 94"/>
                <a:gd name="T7" fmla="*/ 0 h 78"/>
                <a:gd name="T8" fmla="*/ 1213 w 94"/>
                <a:gd name="T9" fmla="*/ 928 h 78"/>
                <a:gd name="T10" fmla="*/ 396 w 94"/>
                <a:gd name="T11" fmla="*/ 5822 h 78"/>
                <a:gd name="T12" fmla="*/ 262 w 94"/>
                <a:gd name="T13" fmla="*/ 5822 h 78"/>
                <a:gd name="T14" fmla="*/ 0 w 94"/>
                <a:gd name="T15" fmla="*/ 7801 h 78"/>
                <a:gd name="T16" fmla="*/ 3381 w 94"/>
                <a:gd name="T17" fmla="*/ 8279 h 78"/>
                <a:gd name="T18" fmla="*/ 11936 w 94"/>
                <a:gd name="T19" fmla="*/ 9090 h 78"/>
                <a:gd name="T20" fmla="*/ 11936 w 94"/>
                <a:gd name="T21" fmla="*/ 909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8" name="Freeform 39"/>
            <p:cNvSpPr>
              <a:spLocks/>
            </p:cNvSpPr>
            <p:nvPr/>
          </p:nvSpPr>
          <p:spPr bwMode="auto">
            <a:xfrm>
              <a:off x="2434" y="1892"/>
              <a:ext cx="507" cy="375"/>
            </a:xfrm>
            <a:custGeom>
              <a:avLst/>
              <a:gdLst>
                <a:gd name="T0" fmla="*/ 0 w 99"/>
                <a:gd name="T1" fmla="*/ 7734 h 77"/>
                <a:gd name="T2" fmla="*/ 1337 w 99"/>
                <a:gd name="T3" fmla="*/ 0 h 77"/>
                <a:gd name="T4" fmla="*/ 9807 w 99"/>
                <a:gd name="T5" fmla="*/ 808 h 77"/>
                <a:gd name="T6" fmla="*/ 13295 w 99"/>
                <a:gd name="T7" fmla="*/ 1042 h 77"/>
                <a:gd name="T8" fmla="*/ 13167 w 99"/>
                <a:gd name="T9" fmla="*/ 3015 h 77"/>
                <a:gd name="T10" fmla="*/ 12772 w 99"/>
                <a:gd name="T11" fmla="*/ 8893 h 77"/>
                <a:gd name="T12" fmla="*/ 11016 w 99"/>
                <a:gd name="T13" fmla="*/ 8776 h 77"/>
                <a:gd name="T14" fmla="*/ 0 w 99"/>
                <a:gd name="T15" fmla="*/ 7734 h 77"/>
                <a:gd name="T16" fmla="*/ 0 w 99"/>
                <a:gd name="T17" fmla="*/ 7734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39" name="Freeform 40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1720 w 95"/>
                <a:gd name="T1" fmla="*/ 0 h 98"/>
                <a:gd name="T2" fmla="*/ 0 w 95"/>
                <a:gd name="T3" fmla="*/ 11135 h 98"/>
                <a:gd name="T4" fmla="*/ 0 w 95"/>
                <a:gd name="T5" fmla="*/ 11135 h 98"/>
                <a:gd name="T6" fmla="*/ 1588 w 95"/>
                <a:gd name="T7" fmla="*/ 11370 h 98"/>
                <a:gd name="T8" fmla="*/ 1720 w 95"/>
                <a:gd name="T9" fmla="*/ 10443 h 98"/>
                <a:gd name="T10" fmla="*/ 4927 w 95"/>
                <a:gd name="T11" fmla="*/ 10799 h 98"/>
                <a:gd name="T12" fmla="*/ 4927 w 95"/>
                <a:gd name="T13" fmla="*/ 10799 h 98"/>
                <a:gd name="T14" fmla="*/ 4794 w 95"/>
                <a:gd name="T15" fmla="*/ 10682 h 98"/>
                <a:gd name="T16" fmla="*/ 4927 w 95"/>
                <a:gd name="T17" fmla="*/ 10565 h 98"/>
                <a:gd name="T18" fmla="*/ 4794 w 95"/>
                <a:gd name="T19" fmla="*/ 10443 h 98"/>
                <a:gd name="T20" fmla="*/ 4794 w 95"/>
                <a:gd name="T21" fmla="*/ 10443 h 98"/>
                <a:gd name="T22" fmla="*/ 4794 w 95"/>
                <a:gd name="T23" fmla="*/ 10443 h 98"/>
                <a:gd name="T24" fmla="*/ 11574 w 95"/>
                <a:gd name="T25" fmla="*/ 10896 h 98"/>
                <a:gd name="T26" fmla="*/ 12380 w 95"/>
                <a:gd name="T27" fmla="*/ 2092 h 98"/>
                <a:gd name="T28" fmla="*/ 12513 w 95"/>
                <a:gd name="T29" fmla="*/ 2092 h 98"/>
                <a:gd name="T30" fmla="*/ 12641 w 95"/>
                <a:gd name="T31" fmla="*/ 1049 h 98"/>
                <a:gd name="T32" fmla="*/ 1720 w 95"/>
                <a:gd name="T33" fmla="*/ 0 h 98"/>
                <a:gd name="T34" fmla="*/ 1720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0" name="Freeform 41"/>
            <p:cNvSpPr>
              <a:spLocks/>
            </p:cNvSpPr>
            <p:nvPr/>
          </p:nvSpPr>
          <p:spPr bwMode="auto">
            <a:xfrm>
              <a:off x="2552" y="2306"/>
              <a:ext cx="968" cy="898"/>
            </a:xfrm>
            <a:custGeom>
              <a:avLst/>
              <a:gdLst>
                <a:gd name="T0" fmla="*/ 22981 w 189"/>
                <a:gd name="T1" fmla="*/ 5813 h 184"/>
                <a:gd name="T2" fmla="*/ 21352 w 189"/>
                <a:gd name="T3" fmla="*/ 5456 h 184"/>
                <a:gd name="T4" fmla="*/ 20277 w 189"/>
                <a:gd name="T5" fmla="*/ 5691 h 184"/>
                <a:gd name="T6" fmla="*/ 19488 w 189"/>
                <a:gd name="T7" fmla="*/ 5691 h 184"/>
                <a:gd name="T8" fmla="*/ 19201 w 189"/>
                <a:gd name="T9" fmla="*/ 5691 h 184"/>
                <a:gd name="T10" fmla="*/ 18807 w 189"/>
                <a:gd name="T11" fmla="*/ 5456 h 184"/>
                <a:gd name="T12" fmla="*/ 18412 w 189"/>
                <a:gd name="T13" fmla="*/ 5930 h 184"/>
                <a:gd name="T14" fmla="*/ 18126 w 189"/>
                <a:gd name="T15" fmla="*/ 5573 h 184"/>
                <a:gd name="T16" fmla="*/ 17337 w 189"/>
                <a:gd name="T17" fmla="*/ 5456 h 184"/>
                <a:gd name="T18" fmla="*/ 16789 w 189"/>
                <a:gd name="T19" fmla="*/ 5359 h 184"/>
                <a:gd name="T20" fmla="*/ 15975 w 189"/>
                <a:gd name="T21" fmla="*/ 5120 h 184"/>
                <a:gd name="T22" fmla="*/ 15452 w 189"/>
                <a:gd name="T23" fmla="*/ 5002 h 184"/>
                <a:gd name="T24" fmla="*/ 14638 w 189"/>
                <a:gd name="T25" fmla="*/ 4763 h 184"/>
                <a:gd name="T26" fmla="*/ 14243 w 189"/>
                <a:gd name="T27" fmla="*/ 4407 h 184"/>
                <a:gd name="T28" fmla="*/ 13429 w 189"/>
                <a:gd name="T29" fmla="*/ 4192 h 184"/>
                <a:gd name="T30" fmla="*/ 7790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1 w 189"/>
                <a:gd name="T37" fmla="*/ 9409 h 184"/>
                <a:gd name="T38" fmla="*/ 3094 w 189"/>
                <a:gd name="T39" fmla="*/ 11503 h 184"/>
                <a:gd name="T40" fmla="*/ 3360 w 189"/>
                <a:gd name="T41" fmla="*/ 12099 h 184"/>
                <a:gd name="T42" fmla="*/ 5117 w 189"/>
                <a:gd name="T43" fmla="*/ 14290 h 184"/>
                <a:gd name="T44" fmla="*/ 6586 w 189"/>
                <a:gd name="T45" fmla="*/ 14529 h 184"/>
                <a:gd name="T46" fmla="*/ 7529 w 189"/>
                <a:gd name="T47" fmla="*/ 13246 h 184"/>
                <a:gd name="T48" fmla="*/ 8051 w 189"/>
                <a:gd name="T49" fmla="*/ 13123 h 184"/>
                <a:gd name="T50" fmla="*/ 8999 w 189"/>
                <a:gd name="T51" fmla="*/ 13363 h 184"/>
                <a:gd name="T52" fmla="*/ 10074 w 189"/>
                <a:gd name="T53" fmla="*/ 13841 h 184"/>
                <a:gd name="T54" fmla="*/ 10336 w 189"/>
                <a:gd name="T55" fmla="*/ 14075 h 184"/>
                <a:gd name="T56" fmla="*/ 11150 w 189"/>
                <a:gd name="T57" fmla="*/ 15007 h 184"/>
                <a:gd name="T58" fmla="*/ 12620 w 189"/>
                <a:gd name="T59" fmla="*/ 17316 h 184"/>
                <a:gd name="T60" fmla="*/ 13429 w 189"/>
                <a:gd name="T61" fmla="*/ 18009 h 184"/>
                <a:gd name="T62" fmla="*/ 13695 w 189"/>
                <a:gd name="T63" fmla="*/ 19175 h 184"/>
                <a:gd name="T64" fmla="*/ 14925 w 189"/>
                <a:gd name="T65" fmla="*/ 20459 h 184"/>
                <a:gd name="T66" fmla="*/ 16917 w 189"/>
                <a:gd name="T67" fmla="*/ 21030 h 184"/>
                <a:gd name="T68" fmla="*/ 18126 w 189"/>
                <a:gd name="T69" fmla="*/ 21152 h 184"/>
                <a:gd name="T70" fmla="*/ 17993 w 189"/>
                <a:gd name="T71" fmla="*/ 20913 h 184"/>
                <a:gd name="T72" fmla="*/ 17603 w 189"/>
                <a:gd name="T73" fmla="*/ 18838 h 184"/>
                <a:gd name="T74" fmla="*/ 17470 w 189"/>
                <a:gd name="T75" fmla="*/ 18604 h 184"/>
                <a:gd name="T76" fmla="*/ 17864 w 189"/>
                <a:gd name="T77" fmla="*/ 17794 h 184"/>
                <a:gd name="T78" fmla="*/ 17993 w 189"/>
                <a:gd name="T79" fmla="*/ 17555 h 184"/>
                <a:gd name="T80" fmla="*/ 18412 w 189"/>
                <a:gd name="T81" fmla="*/ 16862 h 184"/>
                <a:gd name="T82" fmla="*/ 18679 w 189"/>
                <a:gd name="T83" fmla="*/ 16862 h 184"/>
                <a:gd name="T84" fmla="*/ 18940 w 189"/>
                <a:gd name="T85" fmla="*/ 16506 h 184"/>
                <a:gd name="T86" fmla="*/ 19201 w 189"/>
                <a:gd name="T87" fmla="*/ 16506 h 184"/>
                <a:gd name="T88" fmla="*/ 19754 w 189"/>
                <a:gd name="T89" fmla="*/ 16266 h 184"/>
                <a:gd name="T90" fmla="*/ 20016 w 189"/>
                <a:gd name="T91" fmla="*/ 15817 h 184"/>
                <a:gd name="T92" fmla="*/ 20144 w 189"/>
                <a:gd name="T93" fmla="*/ 16052 h 184"/>
                <a:gd name="T94" fmla="*/ 22167 w 189"/>
                <a:gd name="T95" fmla="*/ 15100 h 184"/>
                <a:gd name="T96" fmla="*/ 22561 w 189"/>
                <a:gd name="T97" fmla="*/ 14075 h 184"/>
                <a:gd name="T98" fmla="*/ 22981 w 189"/>
                <a:gd name="T99" fmla="*/ 13958 h 184"/>
                <a:gd name="T100" fmla="*/ 24318 w 189"/>
                <a:gd name="T101" fmla="*/ 13841 h 184"/>
                <a:gd name="T102" fmla="*/ 24712 w 189"/>
                <a:gd name="T103" fmla="*/ 13602 h 184"/>
                <a:gd name="T104" fmla="*/ 24866 w 189"/>
                <a:gd name="T105" fmla="*/ 13246 h 184"/>
                <a:gd name="T106" fmla="*/ 24999 w 189"/>
                <a:gd name="T107" fmla="*/ 12313 h 184"/>
                <a:gd name="T108" fmla="*/ 25260 w 189"/>
                <a:gd name="T109" fmla="*/ 11742 h 184"/>
                <a:gd name="T110" fmla="*/ 25132 w 189"/>
                <a:gd name="T111" fmla="*/ 10576 h 184"/>
                <a:gd name="T112" fmla="*/ 24866 w 189"/>
                <a:gd name="T113" fmla="*/ 10220 h 184"/>
                <a:gd name="T114" fmla="*/ 24712 w 189"/>
                <a:gd name="T115" fmla="*/ 9527 h 184"/>
                <a:gd name="T116" fmla="*/ 24185 w 189"/>
                <a:gd name="T117" fmla="*/ 6169 h 184"/>
                <a:gd name="T118" fmla="*/ 23370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1" name="Freeform 42"/>
            <p:cNvSpPr>
              <a:spLocks/>
            </p:cNvSpPr>
            <p:nvPr/>
          </p:nvSpPr>
          <p:spPr bwMode="auto">
            <a:xfrm>
              <a:off x="4371" y="1453"/>
              <a:ext cx="522" cy="380"/>
            </a:xfrm>
            <a:custGeom>
              <a:avLst/>
              <a:gdLst>
                <a:gd name="T0" fmla="*/ 10450 w 102"/>
                <a:gd name="T1" fmla="*/ 8092 h 78"/>
                <a:gd name="T2" fmla="*/ 10189 w 102"/>
                <a:gd name="T3" fmla="*/ 8448 h 78"/>
                <a:gd name="T4" fmla="*/ 10056 w 102"/>
                <a:gd name="T5" fmla="*/ 8662 h 78"/>
                <a:gd name="T6" fmla="*/ 10056 w 102"/>
                <a:gd name="T7" fmla="*/ 9018 h 78"/>
                <a:gd name="T8" fmla="*/ 10317 w 102"/>
                <a:gd name="T9" fmla="*/ 8784 h 78"/>
                <a:gd name="T10" fmla="*/ 10870 w 102"/>
                <a:gd name="T11" fmla="*/ 8662 h 78"/>
                <a:gd name="T12" fmla="*/ 11653 w 102"/>
                <a:gd name="T13" fmla="*/ 8448 h 78"/>
                <a:gd name="T14" fmla="*/ 12861 w 102"/>
                <a:gd name="T15" fmla="*/ 7644 h 78"/>
                <a:gd name="T16" fmla="*/ 13280 w 102"/>
                <a:gd name="T17" fmla="*/ 7405 h 78"/>
                <a:gd name="T18" fmla="*/ 13669 w 102"/>
                <a:gd name="T19" fmla="*/ 7049 h 78"/>
                <a:gd name="T20" fmla="*/ 13408 w 102"/>
                <a:gd name="T21" fmla="*/ 7166 h 78"/>
                <a:gd name="T22" fmla="*/ 12989 w 102"/>
                <a:gd name="T23" fmla="*/ 7405 h 78"/>
                <a:gd name="T24" fmla="*/ 12600 w 102"/>
                <a:gd name="T25" fmla="*/ 7522 h 78"/>
                <a:gd name="T26" fmla="*/ 12989 w 102"/>
                <a:gd name="T27" fmla="*/ 7049 h 78"/>
                <a:gd name="T28" fmla="*/ 12728 w 102"/>
                <a:gd name="T29" fmla="*/ 7166 h 78"/>
                <a:gd name="T30" fmla="*/ 11525 w 102"/>
                <a:gd name="T31" fmla="*/ 7736 h 78"/>
                <a:gd name="T32" fmla="*/ 10711 w 102"/>
                <a:gd name="T33" fmla="*/ 8331 h 78"/>
                <a:gd name="T34" fmla="*/ 10583 w 102"/>
                <a:gd name="T35" fmla="*/ 7858 h 78"/>
                <a:gd name="T36" fmla="*/ 10870 w 102"/>
                <a:gd name="T37" fmla="*/ 7405 h 78"/>
                <a:gd name="T38" fmla="*/ 10583 w 102"/>
                <a:gd name="T39" fmla="*/ 5671 h 78"/>
                <a:gd name="T40" fmla="*/ 10317 w 102"/>
                <a:gd name="T41" fmla="*/ 3941 h 78"/>
                <a:gd name="T42" fmla="*/ 10056 w 102"/>
                <a:gd name="T43" fmla="*/ 2894 h 78"/>
                <a:gd name="T44" fmla="*/ 9928 w 102"/>
                <a:gd name="T45" fmla="*/ 2777 h 78"/>
                <a:gd name="T46" fmla="*/ 9795 w 102"/>
                <a:gd name="T47" fmla="*/ 2421 h 78"/>
                <a:gd name="T48" fmla="*/ 9637 w 102"/>
                <a:gd name="T49" fmla="*/ 1379 h 78"/>
                <a:gd name="T50" fmla="*/ 9248 w 102"/>
                <a:gd name="T51" fmla="*/ 356 h 78"/>
                <a:gd name="T52" fmla="*/ 9115 w 102"/>
                <a:gd name="T53" fmla="*/ 0 h 78"/>
                <a:gd name="T54" fmla="*/ 6837 w 102"/>
                <a:gd name="T55" fmla="*/ 453 h 78"/>
                <a:gd name="T56" fmla="*/ 5629 w 102"/>
                <a:gd name="T57" fmla="*/ 1613 h 78"/>
                <a:gd name="T58" fmla="*/ 5501 w 102"/>
                <a:gd name="T59" fmla="*/ 2090 h 78"/>
                <a:gd name="T60" fmla="*/ 4821 w 102"/>
                <a:gd name="T61" fmla="*/ 2660 h 78"/>
                <a:gd name="T62" fmla="*/ 5082 w 102"/>
                <a:gd name="T63" fmla="*/ 2894 h 78"/>
                <a:gd name="T64" fmla="*/ 5082 w 102"/>
                <a:gd name="T65" fmla="*/ 3133 h 78"/>
                <a:gd name="T66" fmla="*/ 5240 w 102"/>
                <a:gd name="T67" fmla="*/ 3703 h 78"/>
                <a:gd name="T68" fmla="*/ 4033 w 102"/>
                <a:gd name="T69" fmla="*/ 4511 h 78"/>
                <a:gd name="T70" fmla="*/ 2538 w 102"/>
                <a:gd name="T71" fmla="*/ 4511 h 78"/>
                <a:gd name="T72" fmla="*/ 1203 w 102"/>
                <a:gd name="T73" fmla="*/ 4867 h 78"/>
                <a:gd name="T74" fmla="*/ 814 w 102"/>
                <a:gd name="T75" fmla="*/ 5315 h 78"/>
                <a:gd name="T76" fmla="*/ 1203 w 102"/>
                <a:gd name="T77" fmla="*/ 6007 h 78"/>
                <a:gd name="T78" fmla="*/ 261 w 102"/>
                <a:gd name="T79" fmla="*/ 6933 h 78"/>
                <a:gd name="T80" fmla="*/ 7518 w 102"/>
                <a:gd name="T81" fmla="*/ 6363 h 78"/>
                <a:gd name="T82" fmla="*/ 7646 w 102"/>
                <a:gd name="T83" fmla="*/ 6596 h 78"/>
                <a:gd name="T84" fmla="*/ 7912 w 102"/>
                <a:gd name="T85" fmla="*/ 6718 h 78"/>
                <a:gd name="T86" fmla="*/ 8301 w 102"/>
                <a:gd name="T87" fmla="*/ 7288 h 78"/>
                <a:gd name="T88" fmla="*/ 8854 w 102"/>
                <a:gd name="T89" fmla="*/ 740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2" name="Freeform 43"/>
            <p:cNvSpPr>
              <a:spLocks/>
            </p:cNvSpPr>
            <p:nvPr/>
          </p:nvSpPr>
          <p:spPr bwMode="auto">
            <a:xfrm>
              <a:off x="4719" y="1428"/>
              <a:ext cx="118" cy="205"/>
            </a:xfrm>
            <a:custGeom>
              <a:avLst/>
              <a:gdLst>
                <a:gd name="T0" fmla="*/ 0 w 23"/>
                <a:gd name="T1" fmla="*/ 571 h 42"/>
                <a:gd name="T2" fmla="*/ 133 w 23"/>
                <a:gd name="T3" fmla="*/ 810 h 42"/>
                <a:gd name="T4" fmla="*/ 0 w 23"/>
                <a:gd name="T5" fmla="*/ 927 h 42"/>
                <a:gd name="T6" fmla="*/ 133 w 23"/>
                <a:gd name="T7" fmla="*/ 927 h 42"/>
                <a:gd name="T8" fmla="*/ 133 w 23"/>
                <a:gd name="T9" fmla="*/ 1049 h 42"/>
                <a:gd name="T10" fmla="*/ 395 w 23"/>
                <a:gd name="T11" fmla="*/ 1620 h 42"/>
                <a:gd name="T12" fmla="*/ 554 w 23"/>
                <a:gd name="T13" fmla="*/ 1977 h 42"/>
                <a:gd name="T14" fmla="*/ 395 w 23"/>
                <a:gd name="T15" fmla="*/ 2216 h 42"/>
                <a:gd name="T16" fmla="*/ 395 w 23"/>
                <a:gd name="T17" fmla="*/ 2455 h 42"/>
                <a:gd name="T18" fmla="*/ 682 w 23"/>
                <a:gd name="T19" fmla="*/ 3026 h 42"/>
                <a:gd name="T20" fmla="*/ 682 w 23"/>
                <a:gd name="T21" fmla="*/ 3265 h 42"/>
                <a:gd name="T22" fmla="*/ 682 w 23"/>
                <a:gd name="T23" fmla="*/ 3383 h 42"/>
                <a:gd name="T24" fmla="*/ 816 w 23"/>
                <a:gd name="T25" fmla="*/ 3383 h 42"/>
                <a:gd name="T26" fmla="*/ 682 w 23"/>
                <a:gd name="T27" fmla="*/ 3265 h 42"/>
                <a:gd name="T28" fmla="*/ 816 w 23"/>
                <a:gd name="T29" fmla="*/ 3265 h 42"/>
                <a:gd name="T30" fmla="*/ 949 w 23"/>
                <a:gd name="T31" fmla="*/ 3480 h 42"/>
                <a:gd name="T32" fmla="*/ 1077 w 23"/>
                <a:gd name="T33" fmla="*/ 3954 h 42"/>
                <a:gd name="T34" fmla="*/ 1077 w 23"/>
                <a:gd name="T35" fmla="*/ 4310 h 42"/>
                <a:gd name="T36" fmla="*/ 1211 w 23"/>
                <a:gd name="T37" fmla="*/ 4525 h 42"/>
                <a:gd name="T38" fmla="*/ 1344 w 23"/>
                <a:gd name="T39" fmla="*/ 4886 h 42"/>
                <a:gd name="T40" fmla="*/ 2709 w 23"/>
                <a:gd name="T41" fmla="*/ 4647 h 42"/>
                <a:gd name="T42" fmla="*/ 2555 w 23"/>
                <a:gd name="T43" fmla="*/ 4525 h 42"/>
                <a:gd name="T44" fmla="*/ 2422 w 23"/>
                <a:gd name="T45" fmla="*/ 4408 h 42"/>
                <a:gd name="T46" fmla="*/ 2422 w 23"/>
                <a:gd name="T47" fmla="*/ 4310 h 42"/>
                <a:gd name="T48" fmla="*/ 2555 w 23"/>
                <a:gd name="T49" fmla="*/ 4193 h 42"/>
                <a:gd name="T50" fmla="*/ 2422 w 23"/>
                <a:gd name="T51" fmla="*/ 3954 h 42"/>
                <a:gd name="T52" fmla="*/ 2422 w 23"/>
                <a:gd name="T53" fmla="*/ 3143 h 42"/>
                <a:gd name="T54" fmla="*/ 2422 w 23"/>
                <a:gd name="T55" fmla="*/ 2904 h 42"/>
                <a:gd name="T56" fmla="*/ 2555 w 23"/>
                <a:gd name="T57" fmla="*/ 2455 h 42"/>
                <a:gd name="T58" fmla="*/ 2555 w 23"/>
                <a:gd name="T59" fmla="*/ 2216 h 42"/>
                <a:gd name="T60" fmla="*/ 2555 w 23"/>
                <a:gd name="T61" fmla="*/ 1977 h 42"/>
                <a:gd name="T62" fmla="*/ 2555 w 23"/>
                <a:gd name="T63" fmla="*/ 1738 h 42"/>
                <a:gd name="T64" fmla="*/ 2555 w 23"/>
                <a:gd name="T65" fmla="*/ 1620 h 42"/>
                <a:gd name="T66" fmla="*/ 2555 w 23"/>
                <a:gd name="T67" fmla="*/ 1498 h 42"/>
                <a:gd name="T68" fmla="*/ 2976 w 23"/>
                <a:gd name="T69" fmla="*/ 1289 h 42"/>
                <a:gd name="T70" fmla="*/ 3104 w 23"/>
                <a:gd name="T71" fmla="*/ 810 h 42"/>
                <a:gd name="T72" fmla="*/ 2976 w 23"/>
                <a:gd name="T73" fmla="*/ 571 h 42"/>
                <a:gd name="T74" fmla="*/ 2976 w 23"/>
                <a:gd name="T75" fmla="*/ 356 h 42"/>
                <a:gd name="T76" fmla="*/ 2976 w 23"/>
                <a:gd name="T77" fmla="*/ 356 h 42"/>
                <a:gd name="T78" fmla="*/ 2976 w 23"/>
                <a:gd name="T79" fmla="*/ 239 h 42"/>
                <a:gd name="T80" fmla="*/ 2842 w 23"/>
                <a:gd name="T81" fmla="*/ 0 h 42"/>
                <a:gd name="T82" fmla="*/ 0 w 23"/>
                <a:gd name="T83" fmla="*/ 571 h 42"/>
                <a:gd name="T84" fmla="*/ 0 w 23"/>
                <a:gd name="T85" fmla="*/ 571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3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8998 w 76"/>
                <a:gd name="T1" fmla="*/ 10875 h 94"/>
                <a:gd name="T2" fmla="*/ 10351 w 76"/>
                <a:gd name="T3" fmla="*/ 3133 h 94"/>
                <a:gd name="T4" fmla="*/ 6935 w 76"/>
                <a:gd name="T5" fmla="*/ 2660 h 94"/>
                <a:gd name="T6" fmla="*/ 7228 w 76"/>
                <a:gd name="T7" fmla="*/ 687 h 94"/>
                <a:gd name="T8" fmla="*/ 2171 w 76"/>
                <a:gd name="T9" fmla="*/ 0 h 94"/>
                <a:gd name="T10" fmla="*/ 0 w 76"/>
                <a:gd name="T11" fmla="*/ 9711 h 94"/>
                <a:gd name="T12" fmla="*/ 0 w 76"/>
                <a:gd name="T13" fmla="*/ 9711 h 94"/>
                <a:gd name="T14" fmla="*/ 8998 w 76"/>
                <a:gd name="T15" fmla="*/ 10875 h 94"/>
                <a:gd name="T16" fmla="*/ 8998 w 76"/>
                <a:gd name="T17" fmla="*/ 10875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4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33 w 90"/>
                <a:gd name="T1" fmla="*/ 4640 h 66"/>
                <a:gd name="T2" fmla="*/ 0 w 90"/>
                <a:gd name="T3" fmla="*/ 4640 h 66"/>
                <a:gd name="T4" fmla="*/ 133 w 90"/>
                <a:gd name="T5" fmla="*/ 4308 h 66"/>
                <a:gd name="T6" fmla="*/ 133 w 90"/>
                <a:gd name="T7" fmla="*/ 4069 h 66"/>
                <a:gd name="T8" fmla="*/ 133 w 90"/>
                <a:gd name="T9" fmla="*/ 4069 h 66"/>
                <a:gd name="T10" fmla="*/ 261 w 90"/>
                <a:gd name="T11" fmla="*/ 4191 h 66"/>
                <a:gd name="T12" fmla="*/ 133 w 90"/>
                <a:gd name="T13" fmla="*/ 4308 h 66"/>
                <a:gd name="T14" fmla="*/ 394 w 90"/>
                <a:gd name="T15" fmla="*/ 4191 h 66"/>
                <a:gd name="T16" fmla="*/ 394 w 90"/>
                <a:gd name="T17" fmla="*/ 4069 h 66"/>
                <a:gd name="T18" fmla="*/ 394 w 90"/>
                <a:gd name="T19" fmla="*/ 3830 h 66"/>
                <a:gd name="T20" fmla="*/ 261 w 90"/>
                <a:gd name="T21" fmla="*/ 3474 h 66"/>
                <a:gd name="T22" fmla="*/ 394 w 90"/>
                <a:gd name="T23" fmla="*/ 3474 h 66"/>
                <a:gd name="T24" fmla="*/ 680 w 90"/>
                <a:gd name="T25" fmla="*/ 3357 h 66"/>
                <a:gd name="T26" fmla="*/ 521 w 90"/>
                <a:gd name="T27" fmla="*/ 3259 h 66"/>
                <a:gd name="T28" fmla="*/ 394 w 90"/>
                <a:gd name="T29" fmla="*/ 3357 h 66"/>
                <a:gd name="T30" fmla="*/ 394 w 90"/>
                <a:gd name="T31" fmla="*/ 2903 h 66"/>
                <a:gd name="T32" fmla="*/ 394 w 90"/>
                <a:gd name="T33" fmla="*/ 2547 h 66"/>
                <a:gd name="T34" fmla="*/ 394 w 90"/>
                <a:gd name="T35" fmla="*/ 1976 h 66"/>
                <a:gd name="T36" fmla="*/ 261 w 90"/>
                <a:gd name="T37" fmla="*/ 1283 h 66"/>
                <a:gd name="T38" fmla="*/ 261 w 90"/>
                <a:gd name="T39" fmla="*/ 688 h 66"/>
                <a:gd name="T40" fmla="*/ 1462 w 90"/>
                <a:gd name="T41" fmla="*/ 1049 h 66"/>
                <a:gd name="T42" fmla="*/ 2535 w 90"/>
                <a:gd name="T43" fmla="*/ 1498 h 66"/>
                <a:gd name="T44" fmla="*/ 3082 w 90"/>
                <a:gd name="T45" fmla="*/ 1620 h 66"/>
                <a:gd name="T46" fmla="*/ 3215 w 90"/>
                <a:gd name="T47" fmla="*/ 1737 h 66"/>
                <a:gd name="T48" fmla="*/ 3215 w 90"/>
                <a:gd name="T49" fmla="*/ 2332 h 66"/>
                <a:gd name="T50" fmla="*/ 2924 w 90"/>
                <a:gd name="T51" fmla="*/ 2664 h 66"/>
                <a:gd name="T52" fmla="*/ 2924 w 90"/>
                <a:gd name="T53" fmla="*/ 2903 h 66"/>
                <a:gd name="T54" fmla="*/ 2924 w 90"/>
                <a:gd name="T55" fmla="*/ 3142 h 66"/>
                <a:gd name="T56" fmla="*/ 3082 w 90"/>
                <a:gd name="T57" fmla="*/ 3259 h 66"/>
                <a:gd name="T58" fmla="*/ 3343 w 90"/>
                <a:gd name="T59" fmla="*/ 2786 h 66"/>
                <a:gd name="T60" fmla="*/ 3603 w 90"/>
                <a:gd name="T61" fmla="*/ 2430 h 66"/>
                <a:gd name="T62" fmla="*/ 3864 w 90"/>
                <a:gd name="T63" fmla="*/ 2093 h 66"/>
                <a:gd name="T64" fmla="*/ 3476 w 90"/>
                <a:gd name="T65" fmla="*/ 1166 h 66"/>
                <a:gd name="T66" fmla="*/ 3603 w 90"/>
                <a:gd name="T67" fmla="*/ 1049 h 66"/>
                <a:gd name="T68" fmla="*/ 3864 w 90"/>
                <a:gd name="T69" fmla="*/ 810 h 66"/>
                <a:gd name="T70" fmla="*/ 3603 w 90"/>
                <a:gd name="T71" fmla="*/ 571 h 66"/>
                <a:gd name="T72" fmla="*/ 3603 w 90"/>
                <a:gd name="T73" fmla="*/ 0 h 66"/>
                <a:gd name="T74" fmla="*/ 8280 w 90"/>
                <a:gd name="T75" fmla="*/ 1049 h 66"/>
                <a:gd name="T76" fmla="*/ 12016 w 90"/>
                <a:gd name="T77" fmla="*/ 1859 h 66"/>
                <a:gd name="T78" fmla="*/ 10682 w 90"/>
                <a:gd name="T79" fmla="*/ 6855 h 66"/>
                <a:gd name="T80" fmla="*/ 10682 w 90"/>
                <a:gd name="T81" fmla="*/ 6972 h 66"/>
                <a:gd name="T82" fmla="*/ 10682 w 90"/>
                <a:gd name="T83" fmla="*/ 7094 h 66"/>
                <a:gd name="T84" fmla="*/ 10815 w 90"/>
                <a:gd name="T85" fmla="*/ 7308 h 66"/>
                <a:gd name="T86" fmla="*/ 10682 w 90"/>
                <a:gd name="T87" fmla="*/ 7426 h 66"/>
                <a:gd name="T88" fmla="*/ 10682 w 90"/>
                <a:gd name="T89" fmla="*/ 7665 h 66"/>
                <a:gd name="T90" fmla="*/ 7340 w 90"/>
                <a:gd name="T91" fmla="*/ 7094 h 66"/>
                <a:gd name="T92" fmla="*/ 6951 w 90"/>
                <a:gd name="T93" fmla="*/ 7094 h 66"/>
                <a:gd name="T94" fmla="*/ 6685 w 90"/>
                <a:gd name="T95" fmla="*/ 6972 h 66"/>
                <a:gd name="T96" fmla="*/ 6271 w 90"/>
                <a:gd name="T97" fmla="*/ 7094 h 66"/>
                <a:gd name="T98" fmla="*/ 5878 w 90"/>
                <a:gd name="T99" fmla="*/ 6972 h 66"/>
                <a:gd name="T100" fmla="*/ 5484 w 90"/>
                <a:gd name="T101" fmla="*/ 7094 h 66"/>
                <a:gd name="T102" fmla="*/ 4937 w 90"/>
                <a:gd name="T103" fmla="*/ 6972 h 66"/>
                <a:gd name="T104" fmla="*/ 3997 w 90"/>
                <a:gd name="T105" fmla="*/ 6972 h 66"/>
                <a:gd name="T106" fmla="*/ 3215 w 90"/>
                <a:gd name="T107" fmla="*/ 6738 h 66"/>
                <a:gd name="T108" fmla="*/ 2535 w 90"/>
                <a:gd name="T109" fmla="*/ 6738 h 66"/>
                <a:gd name="T110" fmla="*/ 1595 w 90"/>
                <a:gd name="T111" fmla="*/ 6499 h 66"/>
                <a:gd name="T112" fmla="*/ 1462 w 90"/>
                <a:gd name="T113" fmla="*/ 5806 h 66"/>
                <a:gd name="T114" fmla="*/ 1462 w 90"/>
                <a:gd name="T115" fmla="*/ 5450 h 66"/>
                <a:gd name="T116" fmla="*/ 940 w 90"/>
                <a:gd name="T117" fmla="*/ 5118 h 66"/>
                <a:gd name="T118" fmla="*/ 808 w 90"/>
                <a:gd name="T119" fmla="*/ 5001 h 66"/>
                <a:gd name="T120" fmla="*/ 394 w 90"/>
                <a:gd name="T121" fmla="*/ 4879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5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3 w 108"/>
                <a:gd name="T5" fmla="*/ 6614 h 90"/>
                <a:gd name="T6" fmla="*/ 262 w 108"/>
                <a:gd name="T7" fmla="*/ 5927 h 90"/>
                <a:gd name="T8" fmla="*/ 395 w 108"/>
                <a:gd name="T9" fmla="*/ 5687 h 90"/>
                <a:gd name="T10" fmla="*/ 682 w 108"/>
                <a:gd name="T11" fmla="*/ 5448 h 90"/>
                <a:gd name="T12" fmla="*/ 682 w 108"/>
                <a:gd name="T13" fmla="*/ 5234 h 90"/>
                <a:gd name="T14" fmla="*/ 1344 w 108"/>
                <a:gd name="T15" fmla="*/ 4283 h 90"/>
                <a:gd name="T16" fmla="*/ 2160 w 108"/>
                <a:gd name="T17" fmla="*/ 2663 h 90"/>
                <a:gd name="T18" fmla="*/ 2708 w 108"/>
                <a:gd name="T19" fmla="*/ 1497 h 90"/>
                <a:gd name="T20" fmla="*/ 3237 w 108"/>
                <a:gd name="T21" fmla="*/ 356 h 90"/>
                <a:gd name="T22" fmla="*/ 3237 w 108"/>
                <a:gd name="T23" fmla="*/ 0 h 90"/>
                <a:gd name="T24" fmla="*/ 3657 w 108"/>
                <a:gd name="T25" fmla="*/ 0 h 90"/>
                <a:gd name="T26" fmla="*/ 4052 w 108"/>
                <a:gd name="T27" fmla="*/ 117 h 90"/>
                <a:gd name="T28" fmla="*/ 4186 w 108"/>
                <a:gd name="T29" fmla="*/ 239 h 90"/>
                <a:gd name="T30" fmla="*/ 4735 w 108"/>
                <a:gd name="T31" fmla="*/ 571 h 90"/>
                <a:gd name="T32" fmla="*/ 4735 w 108"/>
                <a:gd name="T33" fmla="*/ 927 h 90"/>
                <a:gd name="T34" fmla="*/ 4868 w 108"/>
                <a:gd name="T35" fmla="*/ 1619 h 90"/>
                <a:gd name="T36" fmla="*/ 5817 w 108"/>
                <a:gd name="T37" fmla="*/ 1854 h 90"/>
                <a:gd name="T38" fmla="*/ 6474 w 108"/>
                <a:gd name="T39" fmla="*/ 1854 h 90"/>
                <a:gd name="T40" fmla="*/ 7289 w 108"/>
                <a:gd name="T41" fmla="*/ 2093 h 90"/>
                <a:gd name="T42" fmla="*/ 8238 w 108"/>
                <a:gd name="T43" fmla="*/ 2093 h 90"/>
                <a:gd name="T44" fmla="*/ 8761 w 108"/>
                <a:gd name="T45" fmla="*/ 2215 h 90"/>
                <a:gd name="T46" fmla="*/ 9182 w 108"/>
                <a:gd name="T47" fmla="*/ 2093 h 90"/>
                <a:gd name="T48" fmla="*/ 9577 w 108"/>
                <a:gd name="T49" fmla="*/ 2215 h 90"/>
                <a:gd name="T50" fmla="*/ 9998 w 108"/>
                <a:gd name="T51" fmla="*/ 2093 h 90"/>
                <a:gd name="T52" fmla="*/ 10264 w 108"/>
                <a:gd name="T53" fmla="*/ 2215 h 90"/>
                <a:gd name="T54" fmla="*/ 10659 w 108"/>
                <a:gd name="T55" fmla="*/ 2215 h 90"/>
                <a:gd name="T56" fmla="*/ 14024 w 108"/>
                <a:gd name="T57" fmla="*/ 2785 h 90"/>
                <a:gd name="T58" fmla="*/ 14183 w 108"/>
                <a:gd name="T59" fmla="*/ 3141 h 90"/>
                <a:gd name="T60" fmla="*/ 14578 w 108"/>
                <a:gd name="T61" fmla="*/ 3258 h 90"/>
                <a:gd name="T62" fmla="*/ 13763 w 108"/>
                <a:gd name="T63" fmla="*/ 4639 h 90"/>
                <a:gd name="T64" fmla="*/ 13629 w 108"/>
                <a:gd name="T65" fmla="*/ 4878 h 90"/>
                <a:gd name="T66" fmla="*/ 13234 w 108"/>
                <a:gd name="T67" fmla="*/ 5117 h 90"/>
                <a:gd name="T68" fmla="*/ 12680 w 108"/>
                <a:gd name="T69" fmla="*/ 5927 h 90"/>
                <a:gd name="T70" fmla="*/ 13106 w 108"/>
                <a:gd name="T71" fmla="*/ 6161 h 90"/>
                <a:gd name="T72" fmla="*/ 13106 w 108"/>
                <a:gd name="T73" fmla="*/ 6375 h 90"/>
                <a:gd name="T74" fmla="*/ 12947 w 108"/>
                <a:gd name="T75" fmla="*/ 6497 h 90"/>
                <a:gd name="T76" fmla="*/ 12814 w 108"/>
                <a:gd name="T77" fmla="*/ 6970 h 90"/>
                <a:gd name="T78" fmla="*/ 7028 w 108"/>
                <a:gd name="T79" fmla="*/ 9399 h 90"/>
                <a:gd name="T80" fmla="*/ 133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6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943 w 81"/>
                <a:gd name="T1" fmla="*/ 9964 h 130"/>
                <a:gd name="T2" fmla="*/ 1076 w 81"/>
                <a:gd name="T3" fmla="*/ 9515 h 130"/>
                <a:gd name="T4" fmla="*/ 1209 w 81"/>
                <a:gd name="T5" fmla="*/ 9393 h 130"/>
                <a:gd name="T6" fmla="*/ 1209 w 81"/>
                <a:gd name="T7" fmla="*/ 9159 h 130"/>
                <a:gd name="T8" fmla="*/ 815 w 81"/>
                <a:gd name="T9" fmla="*/ 8944 h 130"/>
                <a:gd name="T10" fmla="*/ 1337 w 81"/>
                <a:gd name="T11" fmla="*/ 8110 h 130"/>
                <a:gd name="T12" fmla="*/ 1757 w 81"/>
                <a:gd name="T13" fmla="*/ 7896 h 130"/>
                <a:gd name="T14" fmla="*/ 1891 w 81"/>
                <a:gd name="T15" fmla="*/ 7657 h 130"/>
                <a:gd name="T16" fmla="*/ 2680 w 81"/>
                <a:gd name="T17" fmla="*/ 6257 h 130"/>
                <a:gd name="T18" fmla="*/ 2285 w 81"/>
                <a:gd name="T19" fmla="*/ 6135 h 130"/>
                <a:gd name="T20" fmla="*/ 2152 w 81"/>
                <a:gd name="T21" fmla="*/ 5804 h 130"/>
                <a:gd name="T22" fmla="*/ 2152 w 81"/>
                <a:gd name="T23" fmla="*/ 5448 h 130"/>
                <a:gd name="T24" fmla="*/ 2152 w 81"/>
                <a:gd name="T25" fmla="*/ 5209 h 130"/>
                <a:gd name="T26" fmla="*/ 2152 w 81"/>
                <a:gd name="T27" fmla="*/ 4994 h 130"/>
                <a:gd name="T28" fmla="*/ 3489 w 81"/>
                <a:gd name="T29" fmla="*/ 0 h 130"/>
                <a:gd name="T30" fmla="*/ 4565 w 81"/>
                <a:gd name="T31" fmla="*/ 2214 h 130"/>
                <a:gd name="T32" fmla="*/ 4831 w 81"/>
                <a:gd name="T33" fmla="*/ 3019 h 130"/>
                <a:gd name="T34" fmla="*/ 4698 w 81"/>
                <a:gd name="T35" fmla="*/ 3355 h 130"/>
                <a:gd name="T36" fmla="*/ 4985 w 81"/>
                <a:gd name="T37" fmla="*/ 3589 h 130"/>
                <a:gd name="T38" fmla="*/ 5646 w 81"/>
                <a:gd name="T39" fmla="*/ 4521 h 130"/>
                <a:gd name="T40" fmla="*/ 5774 w 81"/>
                <a:gd name="T41" fmla="*/ 4994 h 130"/>
                <a:gd name="T42" fmla="*/ 6066 w 81"/>
                <a:gd name="T43" fmla="*/ 5209 h 130"/>
                <a:gd name="T44" fmla="*/ 6589 w 81"/>
                <a:gd name="T45" fmla="*/ 5326 h 130"/>
                <a:gd name="T46" fmla="*/ 6194 w 81"/>
                <a:gd name="T47" fmla="*/ 6043 h 130"/>
                <a:gd name="T48" fmla="*/ 6066 w 81"/>
                <a:gd name="T49" fmla="*/ 6491 h 130"/>
                <a:gd name="T50" fmla="*/ 6066 w 81"/>
                <a:gd name="T51" fmla="*/ 6613 h 130"/>
                <a:gd name="T52" fmla="*/ 5774 w 81"/>
                <a:gd name="T53" fmla="*/ 6969 h 130"/>
                <a:gd name="T54" fmla="*/ 5774 w 81"/>
                <a:gd name="T55" fmla="*/ 7184 h 130"/>
                <a:gd name="T56" fmla="*/ 6194 w 81"/>
                <a:gd name="T57" fmla="*/ 7540 h 130"/>
                <a:gd name="T58" fmla="*/ 6722 w 81"/>
                <a:gd name="T59" fmla="*/ 7062 h 130"/>
                <a:gd name="T60" fmla="*/ 6850 w 81"/>
                <a:gd name="T61" fmla="*/ 7301 h 130"/>
                <a:gd name="T62" fmla="*/ 6983 w 81"/>
                <a:gd name="T63" fmla="*/ 7423 h 130"/>
                <a:gd name="T64" fmla="*/ 6983 w 81"/>
                <a:gd name="T65" fmla="*/ 8018 h 130"/>
                <a:gd name="T66" fmla="*/ 7270 w 81"/>
                <a:gd name="T67" fmla="*/ 8588 h 130"/>
                <a:gd name="T68" fmla="*/ 7142 w 81"/>
                <a:gd name="T69" fmla="*/ 8822 h 130"/>
                <a:gd name="T70" fmla="*/ 7531 w 81"/>
                <a:gd name="T71" fmla="*/ 9037 h 130"/>
                <a:gd name="T72" fmla="*/ 7665 w 81"/>
                <a:gd name="T73" fmla="*/ 9393 h 130"/>
                <a:gd name="T74" fmla="*/ 7665 w 81"/>
                <a:gd name="T75" fmla="*/ 9754 h 130"/>
                <a:gd name="T76" fmla="*/ 7926 w 81"/>
                <a:gd name="T77" fmla="*/ 10085 h 130"/>
                <a:gd name="T78" fmla="*/ 8218 w 81"/>
                <a:gd name="T79" fmla="*/ 9754 h 130"/>
                <a:gd name="T80" fmla="*/ 8741 w 81"/>
                <a:gd name="T81" fmla="*/ 9964 h 130"/>
                <a:gd name="T82" fmla="*/ 9002 w 81"/>
                <a:gd name="T83" fmla="*/ 9754 h 130"/>
                <a:gd name="T84" fmla="*/ 9555 w 81"/>
                <a:gd name="T85" fmla="*/ 9871 h 130"/>
                <a:gd name="T86" fmla="*/ 9817 w 81"/>
                <a:gd name="T87" fmla="*/ 9964 h 130"/>
                <a:gd name="T88" fmla="*/ 10211 w 81"/>
                <a:gd name="T89" fmla="*/ 9754 h 130"/>
                <a:gd name="T90" fmla="*/ 10631 w 81"/>
                <a:gd name="T91" fmla="*/ 9871 h 130"/>
                <a:gd name="T92" fmla="*/ 10892 w 81"/>
                <a:gd name="T93" fmla="*/ 10203 h 130"/>
                <a:gd name="T94" fmla="*/ 9950 w 81"/>
                <a:gd name="T95" fmla="*/ 15079 h 130"/>
                <a:gd name="T96" fmla="*/ 0 w 81"/>
                <a:gd name="T97" fmla="*/ 134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7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6455 w 138"/>
                <a:gd name="T1" fmla="*/ 8909 h 87"/>
                <a:gd name="T2" fmla="*/ 6061 w 138"/>
                <a:gd name="T3" fmla="*/ 9713 h 87"/>
                <a:gd name="T4" fmla="*/ 5774 w 138"/>
                <a:gd name="T5" fmla="*/ 9265 h 87"/>
                <a:gd name="T6" fmla="*/ 5641 w 138"/>
                <a:gd name="T7" fmla="*/ 9620 h 87"/>
                <a:gd name="T8" fmla="*/ 5118 w 138"/>
                <a:gd name="T9" fmla="*/ 9620 h 87"/>
                <a:gd name="T10" fmla="*/ 4437 w 138"/>
                <a:gd name="T11" fmla="*/ 9499 h 87"/>
                <a:gd name="T12" fmla="*/ 4303 w 138"/>
                <a:gd name="T13" fmla="*/ 9499 h 87"/>
                <a:gd name="T14" fmla="*/ 3909 w 138"/>
                <a:gd name="T15" fmla="*/ 9499 h 87"/>
                <a:gd name="T16" fmla="*/ 3489 w 138"/>
                <a:gd name="T17" fmla="*/ 9499 h 87"/>
                <a:gd name="T18" fmla="*/ 3228 w 138"/>
                <a:gd name="T19" fmla="*/ 9620 h 87"/>
                <a:gd name="T20" fmla="*/ 3100 w 138"/>
                <a:gd name="T21" fmla="*/ 9265 h 87"/>
                <a:gd name="T22" fmla="*/ 3100 w 138"/>
                <a:gd name="T23" fmla="*/ 8909 h 87"/>
                <a:gd name="T24" fmla="*/ 2679 w 138"/>
                <a:gd name="T25" fmla="*/ 8694 h 87"/>
                <a:gd name="T26" fmla="*/ 2679 w 138"/>
                <a:gd name="T27" fmla="*/ 8339 h 87"/>
                <a:gd name="T28" fmla="*/ 2413 w 138"/>
                <a:gd name="T29" fmla="*/ 7983 h 87"/>
                <a:gd name="T30" fmla="*/ 2413 w 138"/>
                <a:gd name="T31" fmla="*/ 7291 h 87"/>
                <a:gd name="T32" fmla="*/ 2285 w 138"/>
                <a:gd name="T33" fmla="*/ 6935 h 87"/>
                <a:gd name="T34" fmla="*/ 2152 w 138"/>
                <a:gd name="T35" fmla="*/ 6842 h 87"/>
                <a:gd name="T36" fmla="*/ 2019 w 138"/>
                <a:gd name="T37" fmla="*/ 6842 h 87"/>
                <a:gd name="T38" fmla="*/ 1470 w 138"/>
                <a:gd name="T39" fmla="*/ 7174 h 87"/>
                <a:gd name="T40" fmla="*/ 1209 w 138"/>
                <a:gd name="T41" fmla="*/ 6721 h 87"/>
                <a:gd name="T42" fmla="*/ 1209 w 138"/>
                <a:gd name="T43" fmla="*/ 6482 h 87"/>
                <a:gd name="T44" fmla="*/ 1470 w 138"/>
                <a:gd name="T45" fmla="*/ 6126 h 87"/>
                <a:gd name="T46" fmla="*/ 1470 w 138"/>
                <a:gd name="T47" fmla="*/ 5795 h 87"/>
                <a:gd name="T48" fmla="*/ 1604 w 138"/>
                <a:gd name="T49" fmla="*/ 5556 h 87"/>
                <a:gd name="T50" fmla="*/ 1890 w 138"/>
                <a:gd name="T51" fmla="*/ 4869 h 87"/>
                <a:gd name="T52" fmla="*/ 1470 w 138"/>
                <a:gd name="T53" fmla="*/ 4630 h 87"/>
                <a:gd name="T54" fmla="*/ 1076 w 138"/>
                <a:gd name="T55" fmla="*/ 4396 h 87"/>
                <a:gd name="T56" fmla="*/ 815 w 138"/>
                <a:gd name="T57" fmla="*/ 3587 h 87"/>
                <a:gd name="T58" fmla="*/ 261 w 138"/>
                <a:gd name="T59" fmla="*/ 3134 h 87"/>
                <a:gd name="T60" fmla="*/ 261 w 138"/>
                <a:gd name="T61" fmla="*/ 2900 h 87"/>
                <a:gd name="T62" fmla="*/ 261 w 138"/>
                <a:gd name="T63" fmla="*/ 2305 h 87"/>
                <a:gd name="T64" fmla="*/ 394 w 138"/>
                <a:gd name="T65" fmla="*/ 0 h 87"/>
                <a:gd name="T66" fmla="*/ 6588 w 138"/>
                <a:gd name="T67" fmla="*/ 926 h 87"/>
                <a:gd name="T68" fmla="*/ 18556 w 138"/>
                <a:gd name="T69" fmla="*/ 2208 h 87"/>
                <a:gd name="T70" fmla="*/ 17742 w 138"/>
                <a:gd name="T71" fmla="*/ 10069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8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1755 w 86"/>
                <a:gd name="T1" fmla="*/ 0 h 133"/>
                <a:gd name="T2" fmla="*/ 0 w 86"/>
                <a:gd name="T3" fmla="*/ 5929 h 133"/>
                <a:gd name="T4" fmla="*/ 7511 w 86"/>
                <a:gd name="T5" fmla="*/ 15454 h 133"/>
                <a:gd name="T6" fmla="*/ 7511 w 86"/>
                <a:gd name="T7" fmla="*/ 15337 h 133"/>
                <a:gd name="T8" fmla="*/ 7511 w 86"/>
                <a:gd name="T9" fmla="*/ 15215 h 133"/>
                <a:gd name="T10" fmla="*/ 7644 w 86"/>
                <a:gd name="T11" fmla="*/ 14761 h 133"/>
                <a:gd name="T12" fmla="*/ 7644 w 86"/>
                <a:gd name="T13" fmla="*/ 14644 h 133"/>
                <a:gd name="T14" fmla="*/ 7644 w 86"/>
                <a:gd name="T15" fmla="*/ 13717 h 133"/>
                <a:gd name="T16" fmla="*/ 7644 w 86"/>
                <a:gd name="T17" fmla="*/ 13361 h 133"/>
                <a:gd name="T18" fmla="*/ 7644 w 86"/>
                <a:gd name="T19" fmla="*/ 13239 h 133"/>
                <a:gd name="T20" fmla="*/ 8038 w 86"/>
                <a:gd name="T21" fmla="*/ 13239 h 133"/>
                <a:gd name="T22" fmla="*/ 8299 w 86"/>
                <a:gd name="T23" fmla="*/ 13239 h 133"/>
                <a:gd name="T24" fmla="*/ 8427 w 86"/>
                <a:gd name="T25" fmla="*/ 13361 h 133"/>
                <a:gd name="T26" fmla="*/ 8427 w 86"/>
                <a:gd name="T27" fmla="*/ 13478 h 133"/>
                <a:gd name="T28" fmla="*/ 8560 w 86"/>
                <a:gd name="T29" fmla="*/ 13595 h 133"/>
                <a:gd name="T30" fmla="*/ 8846 w 86"/>
                <a:gd name="T31" fmla="*/ 13595 h 133"/>
                <a:gd name="T32" fmla="*/ 9107 w 86"/>
                <a:gd name="T33" fmla="*/ 12785 h 133"/>
                <a:gd name="T34" fmla="*/ 9373 w 86"/>
                <a:gd name="T35" fmla="*/ 11741 h 133"/>
                <a:gd name="T36" fmla="*/ 11517 w 86"/>
                <a:gd name="T37" fmla="*/ 1976 h 133"/>
                <a:gd name="T38" fmla="*/ 6569 w 86"/>
                <a:gd name="T39" fmla="*/ 1049 h 133"/>
                <a:gd name="T40" fmla="*/ 1755 w 86"/>
                <a:gd name="T41" fmla="*/ 0 h 133"/>
                <a:gd name="T42" fmla="*/ 1755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49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10536 w 91"/>
                <a:gd name="T1" fmla="*/ 12301 h 106"/>
                <a:gd name="T2" fmla="*/ 12301 w 91"/>
                <a:gd name="T3" fmla="*/ 1166 h 106"/>
                <a:gd name="T4" fmla="*/ 3372 w 91"/>
                <a:gd name="T5" fmla="*/ 0 h 106"/>
                <a:gd name="T6" fmla="*/ 3372 w 91"/>
                <a:gd name="T7" fmla="*/ 0 h 106"/>
                <a:gd name="T8" fmla="*/ 3110 w 91"/>
                <a:gd name="T9" fmla="*/ 1049 h 106"/>
                <a:gd name="T10" fmla="*/ 2843 w 91"/>
                <a:gd name="T11" fmla="*/ 1853 h 106"/>
                <a:gd name="T12" fmla="*/ 2581 w 91"/>
                <a:gd name="T13" fmla="*/ 1853 h 106"/>
                <a:gd name="T14" fmla="*/ 2422 w 91"/>
                <a:gd name="T15" fmla="*/ 1736 h 106"/>
                <a:gd name="T16" fmla="*/ 2422 w 91"/>
                <a:gd name="T17" fmla="*/ 1619 h 106"/>
                <a:gd name="T18" fmla="*/ 2289 w 91"/>
                <a:gd name="T19" fmla="*/ 1497 h 106"/>
                <a:gd name="T20" fmla="*/ 2027 w 91"/>
                <a:gd name="T21" fmla="*/ 1497 h 106"/>
                <a:gd name="T22" fmla="*/ 1632 w 91"/>
                <a:gd name="T23" fmla="*/ 1497 h 106"/>
                <a:gd name="T24" fmla="*/ 1632 w 91"/>
                <a:gd name="T25" fmla="*/ 1619 h 106"/>
                <a:gd name="T26" fmla="*/ 1632 w 91"/>
                <a:gd name="T27" fmla="*/ 1975 h 106"/>
                <a:gd name="T28" fmla="*/ 1632 w 91"/>
                <a:gd name="T29" fmla="*/ 2902 h 106"/>
                <a:gd name="T30" fmla="*/ 1632 w 91"/>
                <a:gd name="T31" fmla="*/ 3019 h 106"/>
                <a:gd name="T32" fmla="*/ 1473 w 91"/>
                <a:gd name="T33" fmla="*/ 3473 h 106"/>
                <a:gd name="T34" fmla="*/ 1473 w 91"/>
                <a:gd name="T35" fmla="*/ 3590 h 106"/>
                <a:gd name="T36" fmla="*/ 1473 w 91"/>
                <a:gd name="T37" fmla="*/ 3712 h 106"/>
                <a:gd name="T38" fmla="*/ 1473 w 91"/>
                <a:gd name="T39" fmla="*/ 3951 h 106"/>
                <a:gd name="T40" fmla="*/ 1473 w 91"/>
                <a:gd name="T41" fmla="*/ 4068 h 106"/>
                <a:gd name="T42" fmla="*/ 1473 w 91"/>
                <a:gd name="T43" fmla="*/ 4185 h 106"/>
                <a:gd name="T44" fmla="*/ 1632 w 91"/>
                <a:gd name="T45" fmla="*/ 4399 h 106"/>
                <a:gd name="T46" fmla="*/ 1632 w 91"/>
                <a:gd name="T47" fmla="*/ 4521 h 106"/>
                <a:gd name="T48" fmla="*/ 1632 w 91"/>
                <a:gd name="T49" fmla="*/ 4755 h 106"/>
                <a:gd name="T50" fmla="*/ 1765 w 91"/>
                <a:gd name="T51" fmla="*/ 4994 h 106"/>
                <a:gd name="T52" fmla="*/ 1765 w 91"/>
                <a:gd name="T53" fmla="*/ 4994 h 106"/>
                <a:gd name="T54" fmla="*/ 1894 w 91"/>
                <a:gd name="T55" fmla="*/ 5116 h 106"/>
                <a:gd name="T56" fmla="*/ 2027 w 91"/>
                <a:gd name="T57" fmla="*/ 5331 h 106"/>
                <a:gd name="T58" fmla="*/ 1894 w 91"/>
                <a:gd name="T59" fmla="*/ 5331 h 106"/>
                <a:gd name="T60" fmla="*/ 1894 w 91"/>
                <a:gd name="T61" fmla="*/ 5331 h 106"/>
                <a:gd name="T62" fmla="*/ 1632 w 91"/>
                <a:gd name="T63" fmla="*/ 5448 h 106"/>
                <a:gd name="T64" fmla="*/ 1345 w 91"/>
                <a:gd name="T65" fmla="*/ 5565 h 106"/>
                <a:gd name="T66" fmla="*/ 1211 w 91"/>
                <a:gd name="T67" fmla="*/ 5804 h 106"/>
                <a:gd name="T68" fmla="*/ 949 w 91"/>
                <a:gd name="T69" fmla="*/ 6375 h 106"/>
                <a:gd name="T70" fmla="*/ 683 w 91"/>
                <a:gd name="T71" fmla="*/ 6731 h 106"/>
                <a:gd name="T72" fmla="*/ 395 w 91"/>
                <a:gd name="T73" fmla="*/ 6731 h 106"/>
                <a:gd name="T74" fmla="*/ 395 w 91"/>
                <a:gd name="T75" fmla="*/ 6853 h 106"/>
                <a:gd name="T76" fmla="*/ 554 w 91"/>
                <a:gd name="T77" fmla="*/ 6970 h 106"/>
                <a:gd name="T78" fmla="*/ 395 w 91"/>
                <a:gd name="T79" fmla="*/ 7087 h 106"/>
                <a:gd name="T80" fmla="*/ 395 w 91"/>
                <a:gd name="T81" fmla="*/ 7301 h 106"/>
                <a:gd name="T82" fmla="*/ 395 w 91"/>
                <a:gd name="T83" fmla="*/ 7423 h 106"/>
                <a:gd name="T84" fmla="*/ 683 w 91"/>
                <a:gd name="T85" fmla="*/ 7662 h 106"/>
                <a:gd name="T86" fmla="*/ 816 w 91"/>
                <a:gd name="T87" fmla="*/ 7779 h 106"/>
                <a:gd name="T88" fmla="*/ 683 w 91"/>
                <a:gd name="T89" fmla="*/ 7779 h 106"/>
                <a:gd name="T90" fmla="*/ 683 w 91"/>
                <a:gd name="T91" fmla="*/ 8018 h 106"/>
                <a:gd name="T92" fmla="*/ 554 w 91"/>
                <a:gd name="T93" fmla="*/ 8111 h 106"/>
                <a:gd name="T94" fmla="*/ 395 w 91"/>
                <a:gd name="T95" fmla="*/ 8111 h 106"/>
                <a:gd name="T96" fmla="*/ 133 w 91"/>
                <a:gd name="T97" fmla="*/ 8018 h 106"/>
                <a:gd name="T98" fmla="*/ 0 w 91"/>
                <a:gd name="T99" fmla="*/ 8467 h 106"/>
                <a:gd name="T100" fmla="*/ 6610 w 91"/>
                <a:gd name="T101" fmla="*/ 11823 h 106"/>
                <a:gd name="T102" fmla="*/ 10536 w 91"/>
                <a:gd name="T103" fmla="*/ 12301 h 106"/>
                <a:gd name="T104" fmla="*/ 10536 w 91"/>
                <a:gd name="T105" fmla="*/ 12301 h 106"/>
                <a:gd name="T106" fmla="*/ 10536 w 91"/>
                <a:gd name="T107" fmla="*/ 12301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50" name="Freeform 51"/>
            <p:cNvSpPr>
              <a:spLocks/>
            </p:cNvSpPr>
            <p:nvPr/>
          </p:nvSpPr>
          <p:spPr bwMode="auto">
            <a:xfrm>
              <a:off x="3264" y="1248"/>
              <a:ext cx="455" cy="487"/>
            </a:xfrm>
            <a:custGeom>
              <a:avLst/>
              <a:gdLst>
                <a:gd name="T0" fmla="*/ 1074 w 89"/>
                <a:gd name="T1" fmla="*/ 7967 h 100"/>
                <a:gd name="T2" fmla="*/ 521 w 89"/>
                <a:gd name="T3" fmla="*/ 7398 h 100"/>
                <a:gd name="T4" fmla="*/ 941 w 89"/>
                <a:gd name="T5" fmla="*/ 6925 h 100"/>
                <a:gd name="T6" fmla="*/ 941 w 89"/>
                <a:gd name="T7" fmla="*/ 6477 h 100"/>
                <a:gd name="T8" fmla="*/ 680 w 89"/>
                <a:gd name="T9" fmla="*/ 5430 h 100"/>
                <a:gd name="T10" fmla="*/ 680 w 89"/>
                <a:gd name="T11" fmla="*/ 4958 h 100"/>
                <a:gd name="T12" fmla="*/ 521 w 89"/>
                <a:gd name="T13" fmla="*/ 3818 h 100"/>
                <a:gd name="T14" fmla="*/ 261 w 89"/>
                <a:gd name="T15" fmla="*/ 3010 h 100"/>
                <a:gd name="T16" fmla="*/ 0 w 89"/>
                <a:gd name="T17" fmla="*/ 1851 h 100"/>
                <a:gd name="T18" fmla="*/ 133 w 89"/>
                <a:gd name="T19" fmla="*/ 1373 h 100"/>
                <a:gd name="T20" fmla="*/ 0 w 89"/>
                <a:gd name="T21" fmla="*/ 808 h 100"/>
                <a:gd name="T22" fmla="*/ 3083 w 89"/>
                <a:gd name="T23" fmla="*/ 356 h 100"/>
                <a:gd name="T24" fmla="*/ 3343 w 89"/>
                <a:gd name="T25" fmla="*/ 117 h 100"/>
                <a:gd name="T26" fmla="*/ 3737 w 89"/>
                <a:gd name="T27" fmla="*/ 570 h 100"/>
                <a:gd name="T28" fmla="*/ 3737 w 89"/>
                <a:gd name="T29" fmla="*/ 1164 h 100"/>
                <a:gd name="T30" fmla="*/ 4284 w 89"/>
                <a:gd name="T31" fmla="*/ 1373 h 100"/>
                <a:gd name="T32" fmla="*/ 4550 w 89"/>
                <a:gd name="T33" fmla="*/ 1495 h 100"/>
                <a:gd name="T34" fmla="*/ 5071 w 89"/>
                <a:gd name="T35" fmla="*/ 1495 h 100"/>
                <a:gd name="T36" fmla="*/ 5199 w 89"/>
                <a:gd name="T37" fmla="*/ 1612 h 100"/>
                <a:gd name="T38" fmla="*/ 5751 w 89"/>
                <a:gd name="T39" fmla="*/ 1495 h 100"/>
                <a:gd name="T40" fmla="*/ 6820 w 89"/>
                <a:gd name="T41" fmla="*/ 1612 h 100"/>
                <a:gd name="T42" fmla="*/ 6953 w 89"/>
                <a:gd name="T43" fmla="*/ 1734 h 100"/>
                <a:gd name="T44" fmla="*/ 7081 w 89"/>
                <a:gd name="T45" fmla="*/ 1734 h 100"/>
                <a:gd name="T46" fmla="*/ 7214 w 89"/>
                <a:gd name="T47" fmla="*/ 2089 h 100"/>
                <a:gd name="T48" fmla="*/ 7607 w 89"/>
                <a:gd name="T49" fmla="*/ 1967 h 100"/>
                <a:gd name="T50" fmla="*/ 7893 w 89"/>
                <a:gd name="T51" fmla="*/ 1967 h 100"/>
                <a:gd name="T52" fmla="*/ 8287 w 89"/>
                <a:gd name="T53" fmla="*/ 2206 h 100"/>
                <a:gd name="T54" fmla="*/ 8548 w 89"/>
                <a:gd name="T55" fmla="*/ 2420 h 100"/>
                <a:gd name="T56" fmla="*/ 9095 w 89"/>
                <a:gd name="T57" fmla="*/ 2420 h 100"/>
                <a:gd name="T58" fmla="*/ 9749 w 89"/>
                <a:gd name="T59" fmla="*/ 2089 h 100"/>
                <a:gd name="T60" fmla="*/ 10823 w 89"/>
                <a:gd name="T61" fmla="*/ 2299 h 100"/>
                <a:gd name="T62" fmla="*/ 11084 w 89"/>
                <a:gd name="T63" fmla="*/ 2299 h 100"/>
                <a:gd name="T64" fmla="*/ 11498 w 89"/>
                <a:gd name="T65" fmla="*/ 2420 h 100"/>
                <a:gd name="T66" fmla="*/ 11631 w 89"/>
                <a:gd name="T67" fmla="*/ 2537 h 100"/>
                <a:gd name="T68" fmla="*/ 10823 w 89"/>
                <a:gd name="T69" fmla="*/ 2893 h 100"/>
                <a:gd name="T70" fmla="*/ 10429 w 89"/>
                <a:gd name="T71" fmla="*/ 3224 h 100"/>
                <a:gd name="T72" fmla="*/ 9749 w 89"/>
                <a:gd name="T73" fmla="*/ 3463 h 100"/>
                <a:gd name="T74" fmla="*/ 7893 w 89"/>
                <a:gd name="T75" fmla="*/ 5075 h 100"/>
                <a:gd name="T76" fmla="*/ 7607 w 89"/>
                <a:gd name="T77" fmla="*/ 5313 h 100"/>
                <a:gd name="T78" fmla="*/ 7607 w 89"/>
                <a:gd name="T79" fmla="*/ 6477 h 100"/>
                <a:gd name="T80" fmla="*/ 6953 w 89"/>
                <a:gd name="T81" fmla="*/ 6808 h 100"/>
                <a:gd name="T82" fmla="*/ 6953 w 89"/>
                <a:gd name="T83" fmla="*/ 7042 h 100"/>
                <a:gd name="T84" fmla="*/ 6953 w 89"/>
                <a:gd name="T85" fmla="*/ 7519 h 100"/>
                <a:gd name="T86" fmla="*/ 7081 w 89"/>
                <a:gd name="T87" fmla="*/ 7967 h 100"/>
                <a:gd name="T88" fmla="*/ 6953 w 89"/>
                <a:gd name="T89" fmla="*/ 8445 h 100"/>
                <a:gd name="T90" fmla="*/ 7081 w 89"/>
                <a:gd name="T91" fmla="*/ 9131 h 100"/>
                <a:gd name="T92" fmla="*/ 7346 w 89"/>
                <a:gd name="T93" fmla="*/ 9248 h 100"/>
                <a:gd name="T94" fmla="*/ 7761 w 89"/>
                <a:gd name="T95" fmla="*/ 9346 h 100"/>
                <a:gd name="T96" fmla="*/ 7893 w 89"/>
                <a:gd name="T97" fmla="*/ 9579 h 100"/>
                <a:gd name="T98" fmla="*/ 8548 w 89"/>
                <a:gd name="T99" fmla="*/ 10057 h 100"/>
                <a:gd name="T100" fmla="*/ 9616 w 89"/>
                <a:gd name="T101" fmla="*/ 10626 h 100"/>
                <a:gd name="T102" fmla="*/ 9616 w 89"/>
                <a:gd name="T103" fmla="*/ 10982 h 100"/>
                <a:gd name="T104" fmla="*/ 1074 w 89"/>
                <a:gd name="T105" fmla="*/ 1155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51" name="Freeform 52"/>
            <p:cNvSpPr>
              <a:spLocks/>
            </p:cNvSpPr>
            <p:nvPr/>
          </p:nvSpPr>
          <p:spPr bwMode="auto">
            <a:xfrm>
              <a:off x="3473" y="2604"/>
              <a:ext cx="395" cy="322"/>
            </a:xfrm>
            <a:custGeom>
              <a:avLst/>
              <a:gdLst>
                <a:gd name="T0" fmla="*/ 5525 w 77"/>
                <a:gd name="T1" fmla="*/ 117 h 66"/>
                <a:gd name="T2" fmla="*/ 5946 w 77"/>
                <a:gd name="T3" fmla="*/ 1166 h 66"/>
                <a:gd name="T4" fmla="*/ 5817 w 77"/>
                <a:gd name="T5" fmla="*/ 1498 h 66"/>
                <a:gd name="T6" fmla="*/ 5397 w 77"/>
                <a:gd name="T7" fmla="*/ 2547 h 66"/>
                <a:gd name="T8" fmla="*/ 8634 w 77"/>
                <a:gd name="T9" fmla="*/ 3830 h 66"/>
                <a:gd name="T10" fmla="*/ 8634 w 77"/>
                <a:gd name="T11" fmla="*/ 4640 h 66"/>
                <a:gd name="T12" fmla="*/ 8500 w 77"/>
                <a:gd name="T13" fmla="*/ 5235 h 66"/>
                <a:gd name="T14" fmla="*/ 7844 w 77"/>
                <a:gd name="T15" fmla="*/ 5118 h 66"/>
                <a:gd name="T16" fmla="*/ 7551 w 77"/>
                <a:gd name="T17" fmla="*/ 5689 h 66"/>
                <a:gd name="T18" fmla="*/ 8367 w 77"/>
                <a:gd name="T19" fmla="*/ 5572 h 66"/>
                <a:gd name="T20" fmla="*/ 8921 w 77"/>
                <a:gd name="T21" fmla="*/ 5450 h 66"/>
                <a:gd name="T22" fmla="*/ 8634 w 77"/>
                <a:gd name="T23" fmla="*/ 5689 h 66"/>
                <a:gd name="T24" fmla="*/ 8921 w 77"/>
                <a:gd name="T25" fmla="*/ 5928 h 66"/>
                <a:gd name="T26" fmla="*/ 9577 w 77"/>
                <a:gd name="T27" fmla="*/ 5450 h 66"/>
                <a:gd name="T28" fmla="*/ 9998 w 77"/>
                <a:gd name="T29" fmla="*/ 5572 h 66"/>
                <a:gd name="T30" fmla="*/ 9844 w 77"/>
                <a:gd name="T31" fmla="*/ 5928 h 66"/>
                <a:gd name="T32" fmla="*/ 9182 w 77"/>
                <a:gd name="T33" fmla="*/ 6499 h 66"/>
                <a:gd name="T34" fmla="*/ 9577 w 77"/>
                <a:gd name="T35" fmla="*/ 6972 h 66"/>
                <a:gd name="T36" fmla="*/ 10393 w 77"/>
                <a:gd name="T37" fmla="*/ 7547 h 66"/>
                <a:gd name="T38" fmla="*/ 9577 w 77"/>
                <a:gd name="T39" fmla="*/ 7308 h 66"/>
                <a:gd name="T40" fmla="*/ 8634 w 77"/>
                <a:gd name="T41" fmla="*/ 6855 h 66"/>
                <a:gd name="T42" fmla="*/ 8239 w 77"/>
                <a:gd name="T43" fmla="*/ 7186 h 66"/>
                <a:gd name="T44" fmla="*/ 8105 w 77"/>
                <a:gd name="T45" fmla="*/ 7547 h 66"/>
                <a:gd name="T46" fmla="*/ 7685 w 77"/>
                <a:gd name="T47" fmla="*/ 7308 h 66"/>
                <a:gd name="T48" fmla="*/ 7290 w 77"/>
                <a:gd name="T49" fmla="*/ 7308 h 66"/>
                <a:gd name="T50" fmla="*/ 6607 w 77"/>
                <a:gd name="T51" fmla="*/ 7426 h 66"/>
                <a:gd name="T52" fmla="*/ 5525 w 77"/>
                <a:gd name="T53" fmla="*/ 6855 h 66"/>
                <a:gd name="T54" fmla="*/ 5130 w 77"/>
                <a:gd name="T55" fmla="*/ 6616 h 66"/>
                <a:gd name="T56" fmla="*/ 5002 w 77"/>
                <a:gd name="T57" fmla="*/ 6499 h 66"/>
                <a:gd name="T58" fmla="*/ 4581 w 77"/>
                <a:gd name="T59" fmla="*/ 6381 h 66"/>
                <a:gd name="T60" fmla="*/ 4448 w 77"/>
                <a:gd name="T61" fmla="*/ 6259 h 66"/>
                <a:gd name="T62" fmla="*/ 4186 w 77"/>
                <a:gd name="T63" fmla="*/ 6738 h 66"/>
                <a:gd name="T64" fmla="*/ 2026 w 77"/>
                <a:gd name="T65" fmla="*/ 6499 h 66"/>
                <a:gd name="T66" fmla="*/ 554 w 77"/>
                <a:gd name="T67" fmla="*/ 6381 h 66"/>
                <a:gd name="T68" fmla="*/ 682 w 77"/>
                <a:gd name="T69" fmla="*/ 6167 h 66"/>
                <a:gd name="T70" fmla="*/ 816 w 77"/>
                <a:gd name="T71" fmla="*/ 5333 h 66"/>
                <a:gd name="T72" fmla="*/ 816 w 77"/>
                <a:gd name="T73" fmla="*/ 4879 h 66"/>
                <a:gd name="T74" fmla="*/ 1211 w 77"/>
                <a:gd name="T75" fmla="*/ 4308 h 66"/>
                <a:gd name="T76" fmla="*/ 949 w 77"/>
                <a:gd name="T77" fmla="*/ 3474 h 66"/>
                <a:gd name="T78" fmla="*/ 816 w 77"/>
                <a:gd name="T79" fmla="*/ 3259 h 66"/>
                <a:gd name="T80" fmla="*/ 554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52" name="Freeform 53"/>
            <p:cNvSpPr>
              <a:spLocks/>
            </p:cNvSpPr>
            <p:nvPr/>
          </p:nvSpPr>
          <p:spPr bwMode="auto">
            <a:xfrm>
              <a:off x="3632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3053" name="Group 54"/>
            <p:cNvGrpSpPr>
              <a:grpSpLocks/>
            </p:cNvGrpSpPr>
            <p:nvPr/>
          </p:nvGrpSpPr>
          <p:grpSpPr bwMode="auto">
            <a:xfrm>
              <a:off x="3668" y="1384"/>
              <a:ext cx="523" cy="468"/>
              <a:chOff x="3562" y="1636"/>
              <a:chExt cx="497" cy="468"/>
            </a:xfrm>
          </p:grpSpPr>
          <p:sp>
            <p:nvSpPr>
              <p:cNvPr id="43077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3078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43054" name="Freeform 57"/>
            <p:cNvSpPr>
              <a:spLocks/>
            </p:cNvSpPr>
            <p:nvPr/>
          </p:nvSpPr>
          <p:spPr bwMode="auto">
            <a:xfrm>
              <a:off x="3878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5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55" name="Freeform 58"/>
            <p:cNvSpPr>
              <a:spLocks/>
            </p:cNvSpPr>
            <p:nvPr/>
          </p:nvSpPr>
          <p:spPr bwMode="auto">
            <a:xfrm>
              <a:off x="3664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56" name="Freeform 59"/>
            <p:cNvSpPr>
              <a:spLocks/>
            </p:cNvSpPr>
            <p:nvPr/>
          </p:nvSpPr>
          <p:spPr bwMode="auto">
            <a:xfrm>
              <a:off x="4330" y="1721"/>
              <a:ext cx="404" cy="249"/>
            </a:xfrm>
            <a:custGeom>
              <a:avLst/>
              <a:gdLst>
                <a:gd name="T0" fmla="*/ 2537 w 79"/>
                <a:gd name="T1" fmla="*/ 5698 h 51"/>
                <a:gd name="T2" fmla="*/ 7349 w 79"/>
                <a:gd name="T3" fmla="*/ 4887 h 51"/>
                <a:gd name="T4" fmla="*/ 8842 w 79"/>
                <a:gd name="T5" fmla="*/ 4648 h 51"/>
                <a:gd name="T6" fmla="*/ 8970 w 79"/>
                <a:gd name="T7" fmla="*/ 4648 h 51"/>
                <a:gd name="T8" fmla="*/ 8970 w 79"/>
                <a:gd name="T9" fmla="*/ 4531 h 51"/>
                <a:gd name="T10" fmla="*/ 8970 w 79"/>
                <a:gd name="T11" fmla="*/ 4433 h 51"/>
                <a:gd name="T12" fmla="*/ 9103 w 79"/>
                <a:gd name="T13" fmla="*/ 4316 h 51"/>
                <a:gd name="T14" fmla="*/ 9364 w 79"/>
                <a:gd name="T15" fmla="*/ 4316 h 51"/>
                <a:gd name="T16" fmla="*/ 9491 w 79"/>
                <a:gd name="T17" fmla="*/ 4316 h 51"/>
                <a:gd name="T18" fmla="*/ 9885 w 79"/>
                <a:gd name="T19" fmla="*/ 4077 h 51"/>
                <a:gd name="T20" fmla="*/ 9885 w 79"/>
                <a:gd name="T21" fmla="*/ 3838 h 51"/>
                <a:gd name="T22" fmla="*/ 10305 w 79"/>
                <a:gd name="T23" fmla="*/ 3598 h 51"/>
                <a:gd name="T24" fmla="*/ 10565 w 79"/>
                <a:gd name="T25" fmla="*/ 3481 h 51"/>
                <a:gd name="T26" fmla="*/ 10565 w 79"/>
                <a:gd name="T27" fmla="*/ 3383 h 51"/>
                <a:gd name="T28" fmla="*/ 10305 w 79"/>
                <a:gd name="T29" fmla="*/ 3266 h 51"/>
                <a:gd name="T30" fmla="*/ 10172 w 79"/>
                <a:gd name="T31" fmla="*/ 3144 h 51"/>
                <a:gd name="T32" fmla="*/ 10044 w 79"/>
                <a:gd name="T33" fmla="*/ 3144 h 51"/>
                <a:gd name="T34" fmla="*/ 10044 w 79"/>
                <a:gd name="T35" fmla="*/ 3027 h 51"/>
                <a:gd name="T36" fmla="*/ 9752 w 79"/>
                <a:gd name="T37" fmla="*/ 3027 h 51"/>
                <a:gd name="T38" fmla="*/ 9752 w 79"/>
                <a:gd name="T39" fmla="*/ 2788 h 51"/>
                <a:gd name="T40" fmla="*/ 9491 w 79"/>
                <a:gd name="T41" fmla="*/ 2788 h 51"/>
                <a:gd name="T42" fmla="*/ 9491 w 79"/>
                <a:gd name="T43" fmla="*/ 2671 h 51"/>
                <a:gd name="T44" fmla="*/ 9491 w 79"/>
                <a:gd name="T45" fmla="*/ 2334 h 51"/>
                <a:gd name="T46" fmla="*/ 9624 w 79"/>
                <a:gd name="T47" fmla="*/ 2334 h 51"/>
                <a:gd name="T48" fmla="*/ 9491 w 79"/>
                <a:gd name="T49" fmla="*/ 2099 h 51"/>
                <a:gd name="T50" fmla="*/ 9364 w 79"/>
                <a:gd name="T51" fmla="*/ 1977 h 51"/>
                <a:gd name="T52" fmla="*/ 9364 w 79"/>
                <a:gd name="T53" fmla="*/ 1977 h 51"/>
                <a:gd name="T54" fmla="*/ 9491 w 79"/>
                <a:gd name="T55" fmla="*/ 1860 h 51"/>
                <a:gd name="T56" fmla="*/ 9624 w 79"/>
                <a:gd name="T57" fmla="*/ 1738 h 51"/>
                <a:gd name="T58" fmla="*/ 9752 w 79"/>
                <a:gd name="T59" fmla="*/ 1406 h 51"/>
                <a:gd name="T60" fmla="*/ 9752 w 79"/>
                <a:gd name="T61" fmla="*/ 1289 h 51"/>
                <a:gd name="T62" fmla="*/ 9885 w 79"/>
                <a:gd name="T63" fmla="*/ 1167 h 51"/>
                <a:gd name="T64" fmla="*/ 9885 w 79"/>
                <a:gd name="T65" fmla="*/ 1050 h 51"/>
                <a:gd name="T66" fmla="*/ 9752 w 79"/>
                <a:gd name="T67" fmla="*/ 1050 h 51"/>
                <a:gd name="T68" fmla="*/ 9364 w 79"/>
                <a:gd name="T69" fmla="*/ 928 h 51"/>
                <a:gd name="T70" fmla="*/ 9364 w 79"/>
                <a:gd name="T71" fmla="*/ 928 h 51"/>
                <a:gd name="T72" fmla="*/ 9231 w 79"/>
                <a:gd name="T73" fmla="*/ 810 h 51"/>
                <a:gd name="T74" fmla="*/ 9231 w 79"/>
                <a:gd name="T75" fmla="*/ 693 h 51"/>
                <a:gd name="T76" fmla="*/ 8970 w 79"/>
                <a:gd name="T77" fmla="*/ 356 h 51"/>
                <a:gd name="T78" fmla="*/ 8842 w 79"/>
                <a:gd name="T79" fmla="*/ 356 h 51"/>
                <a:gd name="T80" fmla="*/ 8842 w 79"/>
                <a:gd name="T81" fmla="*/ 239 h 51"/>
                <a:gd name="T82" fmla="*/ 8683 w 79"/>
                <a:gd name="T83" fmla="*/ 239 h 51"/>
                <a:gd name="T84" fmla="*/ 8683 w 79"/>
                <a:gd name="T85" fmla="*/ 239 h 51"/>
                <a:gd name="T86" fmla="*/ 8683 w 79"/>
                <a:gd name="T87" fmla="*/ 117 h 51"/>
                <a:gd name="T88" fmla="*/ 8550 w 79"/>
                <a:gd name="T89" fmla="*/ 0 h 51"/>
                <a:gd name="T90" fmla="*/ 1202 w 79"/>
                <a:gd name="T91" fmla="*/ 1289 h 51"/>
                <a:gd name="T92" fmla="*/ 1074 w 79"/>
                <a:gd name="T93" fmla="*/ 810 h 51"/>
                <a:gd name="T94" fmla="*/ 680 w 79"/>
                <a:gd name="T95" fmla="*/ 1167 h 51"/>
                <a:gd name="T96" fmla="*/ 680 w 79"/>
                <a:gd name="T97" fmla="*/ 1167 h 51"/>
                <a:gd name="T98" fmla="*/ 522 w 79"/>
                <a:gd name="T99" fmla="*/ 1050 h 51"/>
                <a:gd name="T100" fmla="*/ 522 w 79"/>
                <a:gd name="T101" fmla="*/ 1050 h 51"/>
                <a:gd name="T102" fmla="*/ 394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2 w 79"/>
                <a:gd name="T109" fmla="*/ 4194 h 51"/>
                <a:gd name="T110" fmla="*/ 813 w 79"/>
                <a:gd name="T111" fmla="*/ 5937 h 51"/>
                <a:gd name="T112" fmla="*/ 2537 w 79"/>
                <a:gd name="T113" fmla="*/ 5698 h 51"/>
                <a:gd name="T114" fmla="*/ 2537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57" name="Freeform 60"/>
            <p:cNvSpPr>
              <a:spLocks/>
            </p:cNvSpPr>
            <p:nvPr/>
          </p:nvSpPr>
          <p:spPr bwMode="auto">
            <a:xfrm>
              <a:off x="4196" y="1970"/>
              <a:ext cx="523" cy="287"/>
            </a:xfrm>
            <a:custGeom>
              <a:avLst/>
              <a:gdLst>
                <a:gd name="T0" fmla="*/ 4179 w 102"/>
                <a:gd name="T1" fmla="*/ 6343 h 59"/>
                <a:gd name="T2" fmla="*/ 3497 w 102"/>
                <a:gd name="T3" fmla="*/ 6436 h 59"/>
                <a:gd name="T4" fmla="*/ 2969 w 102"/>
                <a:gd name="T5" fmla="*/ 6436 h 59"/>
                <a:gd name="T6" fmla="*/ 682 w 102"/>
                <a:gd name="T7" fmla="*/ 6436 h 59"/>
                <a:gd name="T8" fmla="*/ 1210 w 102"/>
                <a:gd name="T9" fmla="*/ 5988 h 59"/>
                <a:gd name="T10" fmla="*/ 1343 w 102"/>
                <a:gd name="T11" fmla="*/ 5633 h 59"/>
                <a:gd name="T12" fmla="*/ 2548 w 102"/>
                <a:gd name="T13" fmla="*/ 4616 h 59"/>
                <a:gd name="T14" fmla="*/ 2841 w 102"/>
                <a:gd name="T15" fmla="*/ 5064 h 59"/>
                <a:gd name="T16" fmla="*/ 3630 w 102"/>
                <a:gd name="T17" fmla="*/ 5064 h 59"/>
                <a:gd name="T18" fmla="*/ 3917 w 102"/>
                <a:gd name="T19" fmla="*/ 4947 h 59"/>
                <a:gd name="T20" fmla="*/ 4574 w 102"/>
                <a:gd name="T21" fmla="*/ 4825 h 59"/>
                <a:gd name="T22" fmla="*/ 4866 w 102"/>
                <a:gd name="T23" fmla="*/ 4709 h 59"/>
                <a:gd name="T24" fmla="*/ 5650 w 102"/>
                <a:gd name="T25" fmla="*/ 4140 h 59"/>
                <a:gd name="T26" fmla="*/ 5943 w 102"/>
                <a:gd name="T27" fmla="*/ 3220 h 59"/>
                <a:gd name="T28" fmla="*/ 6599 w 102"/>
                <a:gd name="T29" fmla="*/ 2082 h 59"/>
                <a:gd name="T30" fmla="*/ 7019 w 102"/>
                <a:gd name="T31" fmla="*/ 2179 h 59"/>
                <a:gd name="T32" fmla="*/ 7414 w 102"/>
                <a:gd name="T33" fmla="*/ 1372 h 59"/>
                <a:gd name="T34" fmla="*/ 7968 w 102"/>
                <a:gd name="T35" fmla="*/ 1158 h 59"/>
                <a:gd name="T36" fmla="*/ 8230 w 102"/>
                <a:gd name="T37" fmla="*/ 569 h 59"/>
                <a:gd name="T38" fmla="*/ 8230 w 102"/>
                <a:gd name="T39" fmla="*/ 117 h 59"/>
                <a:gd name="T40" fmla="*/ 9173 w 102"/>
                <a:gd name="T41" fmla="*/ 448 h 59"/>
                <a:gd name="T42" fmla="*/ 9440 w 102"/>
                <a:gd name="T43" fmla="*/ 117 h 59"/>
                <a:gd name="T44" fmla="*/ 9834 w 102"/>
                <a:gd name="T45" fmla="*/ 238 h 59"/>
                <a:gd name="T46" fmla="*/ 10255 w 102"/>
                <a:gd name="T47" fmla="*/ 448 h 59"/>
                <a:gd name="T48" fmla="*/ 10778 w 102"/>
                <a:gd name="T49" fmla="*/ 924 h 59"/>
                <a:gd name="T50" fmla="*/ 10383 w 102"/>
                <a:gd name="T51" fmla="*/ 1610 h 59"/>
                <a:gd name="T52" fmla="*/ 10911 w 102"/>
                <a:gd name="T53" fmla="*/ 1727 h 59"/>
                <a:gd name="T54" fmla="*/ 11332 w 102"/>
                <a:gd name="T55" fmla="*/ 1965 h 59"/>
                <a:gd name="T56" fmla="*/ 11726 w 102"/>
                <a:gd name="T57" fmla="*/ 2082 h 59"/>
                <a:gd name="T58" fmla="*/ 12542 w 102"/>
                <a:gd name="T59" fmla="*/ 2296 h 59"/>
                <a:gd name="T60" fmla="*/ 12542 w 102"/>
                <a:gd name="T61" fmla="*/ 2651 h 59"/>
                <a:gd name="T62" fmla="*/ 12408 w 102"/>
                <a:gd name="T63" fmla="*/ 2982 h 59"/>
                <a:gd name="T64" fmla="*/ 12803 w 102"/>
                <a:gd name="T65" fmla="*/ 3337 h 59"/>
                <a:gd name="T66" fmla="*/ 12542 w 102"/>
                <a:gd name="T67" fmla="*/ 3454 h 59"/>
                <a:gd name="T68" fmla="*/ 12670 w 102"/>
                <a:gd name="T69" fmla="*/ 3575 h 59"/>
                <a:gd name="T70" fmla="*/ 12408 w 102"/>
                <a:gd name="T71" fmla="*/ 3692 h 59"/>
                <a:gd name="T72" fmla="*/ 12670 w 102"/>
                <a:gd name="T73" fmla="*/ 3809 h 59"/>
                <a:gd name="T74" fmla="*/ 12670 w 102"/>
                <a:gd name="T75" fmla="*/ 4140 h 59"/>
                <a:gd name="T76" fmla="*/ 12408 w 102"/>
                <a:gd name="T77" fmla="*/ 4140 h 59"/>
                <a:gd name="T78" fmla="*/ 12937 w 102"/>
                <a:gd name="T79" fmla="*/ 4261 h 59"/>
                <a:gd name="T80" fmla="*/ 13485 w 102"/>
                <a:gd name="T81" fmla="*/ 4140 h 59"/>
                <a:gd name="T82" fmla="*/ 13619 w 102"/>
                <a:gd name="T83" fmla="*/ 4825 h 59"/>
                <a:gd name="T84" fmla="*/ 13619 w 102"/>
                <a:gd name="T85" fmla="*/ 49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58" name="Freeform 61"/>
            <p:cNvSpPr>
              <a:spLocks/>
            </p:cNvSpPr>
            <p:nvPr/>
          </p:nvSpPr>
          <p:spPr bwMode="auto">
            <a:xfrm>
              <a:off x="4232" y="2350"/>
              <a:ext cx="353" cy="258"/>
            </a:xfrm>
            <a:custGeom>
              <a:avLst/>
              <a:gdLst>
                <a:gd name="T0" fmla="*/ 5495 w 69"/>
                <a:gd name="T1" fmla="*/ 6114 h 53"/>
                <a:gd name="T2" fmla="*/ 5075 w 69"/>
                <a:gd name="T3" fmla="*/ 5997 h 53"/>
                <a:gd name="T4" fmla="*/ 4947 w 69"/>
                <a:gd name="T5" fmla="*/ 5545 h 53"/>
                <a:gd name="T6" fmla="*/ 4425 w 69"/>
                <a:gd name="T7" fmla="*/ 5072 h 53"/>
                <a:gd name="T8" fmla="*/ 4159 w 69"/>
                <a:gd name="T9" fmla="*/ 4503 h 53"/>
                <a:gd name="T10" fmla="*/ 3873 w 69"/>
                <a:gd name="T11" fmla="*/ 4264 h 53"/>
                <a:gd name="T12" fmla="*/ 3351 w 69"/>
                <a:gd name="T13" fmla="*/ 3933 h 53"/>
                <a:gd name="T14" fmla="*/ 3090 w 69"/>
                <a:gd name="T15" fmla="*/ 3695 h 53"/>
                <a:gd name="T16" fmla="*/ 2957 w 69"/>
                <a:gd name="T17" fmla="*/ 3461 h 53"/>
                <a:gd name="T18" fmla="*/ 2016 w 69"/>
                <a:gd name="T19" fmla="*/ 2892 h 53"/>
                <a:gd name="T20" fmla="*/ 1755 w 69"/>
                <a:gd name="T21" fmla="*/ 2653 h 53"/>
                <a:gd name="T22" fmla="*/ 1335 w 69"/>
                <a:gd name="T23" fmla="*/ 2181 h 53"/>
                <a:gd name="T24" fmla="*/ 1074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4 w 69"/>
                <a:gd name="T31" fmla="*/ 925 h 53"/>
                <a:gd name="T32" fmla="*/ 394 w 69"/>
                <a:gd name="T33" fmla="*/ 808 h 53"/>
                <a:gd name="T34" fmla="*/ 1074 w 69"/>
                <a:gd name="T35" fmla="*/ 570 h 53"/>
                <a:gd name="T36" fmla="*/ 1596 w 69"/>
                <a:gd name="T37" fmla="*/ 355 h 53"/>
                <a:gd name="T38" fmla="*/ 1755 w 69"/>
                <a:gd name="T39" fmla="*/ 239 h 53"/>
                <a:gd name="T40" fmla="*/ 4159 w 69"/>
                <a:gd name="T41" fmla="*/ 117 h 53"/>
                <a:gd name="T42" fmla="*/ 4159 w 69"/>
                <a:gd name="T43" fmla="*/ 239 h 53"/>
                <a:gd name="T44" fmla="*/ 4686 w 69"/>
                <a:gd name="T45" fmla="*/ 448 h 53"/>
                <a:gd name="T46" fmla="*/ 6830 w 69"/>
                <a:gd name="T47" fmla="*/ 448 h 53"/>
                <a:gd name="T48" fmla="*/ 9106 w 69"/>
                <a:gd name="T49" fmla="*/ 1967 h 53"/>
                <a:gd name="T50" fmla="*/ 8845 w 69"/>
                <a:gd name="T51" fmla="*/ 2181 h 53"/>
                <a:gd name="T52" fmla="*/ 8426 w 69"/>
                <a:gd name="T53" fmla="*/ 2775 h 53"/>
                <a:gd name="T54" fmla="*/ 8298 w 69"/>
                <a:gd name="T55" fmla="*/ 3223 h 53"/>
                <a:gd name="T56" fmla="*/ 8298 w 69"/>
                <a:gd name="T57" fmla="*/ 3461 h 53"/>
                <a:gd name="T58" fmla="*/ 8037 w 69"/>
                <a:gd name="T59" fmla="*/ 3578 h 53"/>
                <a:gd name="T60" fmla="*/ 7904 w 69"/>
                <a:gd name="T61" fmla="*/ 3816 h 53"/>
                <a:gd name="T62" fmla="*/ 7643 w 69"/>
                <a:gd name="T63" fmla="*/ 4031 h 53"/>
                <a:gd name="T64" fmla="*/ 7091 w 69"/>
                <a:gd name="T65" fmla="*/ 4503 h 53"/>
                <a:gd name="T66" fmla="*/ 6702 w 69"/>
                <a:gd name="T67" fmla="*/ 4741 h 53"/>
                <a:gd name="T68" fmla="*/ 6569 w 69"/>
                <a:gd name="T69" fmla="*/ 4951 h 53"/>
                <a:gd name="T70" fmla="*/ 6149 w 69"/>
                <a:gd name="T71" fmla="*/ 5072 h 53"/>
                <a:gd name="T72" fmla="*/ 6149 w 69"/>
                <a:gd name="T73" fmla="*/ 5189 h 53"/>
                <a:gd name="T74" fmla="*/ 6021 w 69"/>
                <a:gd name="T75" fmla="*/ 5428 h 53"/>
                <a:gd name="T76" fmla="*/ 5761 w 69"/>
                <a:gd name="T77" fmla="*/ 5545 h 53"/>
                <a:gd name="T78" fmla="*/ 5761 w 69"/>
                <a:gd name="T79" fmla="*/ 5545 h 53"/>
                <a:gd name="T80" fmla="*/ 5761 w 69"/>
                <a:gd name="T81" fmla="*/ 5661 h 53"/>
                <a:gd name="T82" fmla="*/ 5888 w 69"/>
                <a:gd name="T83" fmla="*/ 5759 h 53"/>
                <a:gd name="T84" fmla="*/ 5628 w 69"/>
                <a:gd name="T85" fmla="*/ 5876 h 53"/>
                <a:gd name="T86" fmla="*/ 549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59" name="Freeform 62"/>
            <p:cNvSpPr>
              <a:spLocks/>
            </p:cNvSpPr>
            <p:nvPr/>
          </p:nvSpPr>
          <p:spPr bwMode="auto">
            <a:xfrm>
              <a:off x="4073" y="2384"/>
              <a:ext cx="375" cy="376"/>
            </a:xfrm>
            <a:custGeom>
              <a:avLst/>
              <a:gdLst>
                <a:gd name="T0" fmla="*/ 1212 w 73"/>
                <a:gd name="T1" fmla="*/ 4771 h 77"/>
                <a:gd name="T2" fmla="*/ 1505 w 73"/>
                <a:gd name="T3" fmla="*/ 5127 h 77"/>
                <a:gd name="T4" fmla="*/ 1767 w 73"/>
                <a:gd name="T5" fmla="*/ 5367 h 77"/>
                <a:gd name="T6" fmla="*/ 1767 w 73"/>
                <a:gd name="T7" fmla="*/ 5699 h 77"/>
                <a:gd name="T8" fmla="*/ 1901 w 73"/>
                <a:gd name="T9" fmla="*/ 5816 h 77"/>
                <a:gd name="T10" fmla="*/ 1767 w 73"/>
                <a:gd name="T11" fmla="*/ 6416 h 77"/>
                <a:gd name="T12" fmla="*/ 1634 w 73"/>
                <a:gd name="T13" fmla="*/ 6988 h 77"/>
                <a:gd name="T14" fmla="*/ 1901 w 73"/>
                <a:gd name="T15" fmla="*/ 7916 h 77"/>
                <a:gd name="T16" fmla="*/ 2163 w 73"/>
                <a:gd name="T17" fmla="*/ 8272 h 77"/>
                <a:gd name="T18" fmla="*/ 2296 w 73"/>
                <a:gd name="T19" fmla="*/ 8609 h 77"/>
                <a:gd name="T20" fmla="*/ 2430 w 73"/>
                <a:gd name="T21" fmla="*/ 8848 h 77"/>
                <a:gd name="T22" fmla="*/ 7865 w 73"/>
                <a:gd name="T23" fmla="*/ 8848 h 77"/>
                <a:gd name="T24" fmla="*/ 8127 w 73"/>
                <a:gd name="T25" fmla="*/ 8965 h 77"/>
                <a:gd name="T26" fmla="*/ 7998 w 73"/>
                <a:gd name="T27" fmla="*/ 8272 h 77"/>
                <a:gd name="T28" fmla="*/ 8127 w 73"/>
                <a:gd name="T29" fmla="*/ 8038 h 77"/>
                <a:gd name="T30" fmla="*/ 8682 w 73"/>
                <a:gd name="T31" fmla="*/ 8038 h 77"/>
                <a:gd name="T32" fmla="*/ 9077 w 73"/>
                <a:gd name="T33" fmla="*/ 8038 h 77"/>
                <a:gd name="T34" fmla="*/ 9077 w 73"/>
                <a:gd name="T35" fmla="*/ 7559 h 77"/>
                <a:gd name="T36" fmla="*/ 9077 w 73"/>
                <a:gd name="T37" fmla="*/ 7227 h 77"/>
                <a:gd name="T38" fmla="*/ 9339 w 73"/>
                <a:gd name="T39" fmla="*/ 6177 h 77"/>
                <a:gd name="T40" fmla="*/ 9632 w 73"/>
                <a:gd name="T41" fmla="*/ 5581 h 77"/>
                <a:gd name="T42" fmla="*/ 9894 w 73"/>
                <a:gd name="T43" fmla="*/ 5484 h 77"/>
                <a:gd name="T44" fmla="*/ 9894 w 73"/>
                <a:gd name="T45" fmla="*/ 5367 h 77"/>
                <a:gd name="T46" fmla="*/ 9765 w 73"/>
                <a:gd name="T47" fmla="*/ 5367 h 77"/>
                <a:gd name="T48" fmla="*/ 9339 w 73"/>
                <a:gd name="T49" fmla="*/ 5244 h 77"/>
                <a:gd name="T50" fmla="*/ 9211 w 73"/>
                <a:gd name="T51" fmla="*/ 4771 h 77"/>
                <a:gd name="T52" fmla="*/ 8682 w 73"/>
                <a:gd name="T53" fmla="*/ 4317 h 77"/>
                <a:gd name="T54" fmla="*/ 8394 w 73"/>
                <a:gd name="T55" fmla="*/ 3721 h 77"/>
                <a:gd name="T56" fmla="*/ 8127 w 73"/>
                <a:gd name="T57" fmla="*/ 3482 h 77"/>
                <a:gd name="T58" fmla="*/ 7598 w 73"/>
                <a:gd name="T59" fmla="*/ 3150 h 77"/>
                <a:gd name="T60" fmla="*/ 7310 w 73"/>
                <a:gd name="T61" fmla="*/ 2910 h 77"/>
                <a:gd name="T62" fmla="*/ 7176 w 73"/>
                <a:gd name="T63" fmla="*/ 2671 h 77"/>
                <a:gd name="T64" fmla="*/ 6226 w 73"/>
                <a:gd name="T65" fmla="*/ 2100 h 77"/>
                <a:gd name="T66" fmla="*/ 5964 w 73"/>
                <a:gd name="T67" fmla="*/ 1860 h 77"/>
                <a:gd name="T68" fmla="*/ 5568 w 73"/>
                <a:gd name="T69" fmla="*/ 1406 h 77"/>
                <a:gd name="T70" fmla="*/ 5276 w 73"/>
                <a:gd name="T71" fmla="*/ 1050 h 77"/>
                <a:gd name="T72" fmla="*/ 4325 w 73"/>
                <a:gd name="T73" fmla="*/ 811 h 77"/>
                <a:gd name="T74" fmla="*/ 4325 w 73"/>
                <a:gd name="T75" fmla="*/ 356 h 77"/>
                <a:gd name="T76" fmla="*/ 4618 w 73"/>
                <a:gd name="T77" fmla="*/ 117 h 77"/>
                <a:gd name="T78" fmla="*/ 4618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60" name="Freeform 63"/>
            <p:cNvSpPr>
              <a:spLocks/>
            </p:cNvSpPr>
            <p:nvPr/>
          </p:nvSpPr>
          <p:spPr bwMode="auto">
            <a:xfrm>
              <a:off x="4426" y="1916"/>
              <a:ext cx="318" cy="141"/>
            </a:xfrm>
            <a:custGeom>
              <a:avLst/>
              <a:gdLst>
                <a:gd name="T0" fmla="*/ 4867 w 62"/>
                <a:gd name="T1" fmla="*/ 238 h 29"/>
                <a:gd name="T2" fmla="*/ 262 w 62"/>
                <a:gd name="T3" fmla="*/ 1964 h 29"/>
                <a:gd name="T4" fmla="*/ 554 w 62"/>
                <a:gd name="T5" fmla="*/ 1843 h 29"/>
                <a:gd name="T6" fmla="*/ 1077 w 62"/>
                <a:gd name="T7" fmla="*/ 1488 h 29"/>
                <a:gd name="T8" fmla="*/ 1344 w 62"/>
                <a:gd name="T9" fmla="*/ 1254 h 29"/>
                <a:gd name="T10" fmla="*/ 1472 w 62"/>
                <a:gd name="T11" fmla="*/ 1157 h 29"/>
                <a:gd name="T12" fmla="*/ 1893 w 62"/>
                <a:gd name="T13" fmla="*/ 1040 h 29"/>
                <a:gd name="T14" fmla="*/ 2554 w 62"/>
                <a:gd name="T15" fmla="*/ 802 h 29"/>
                <a:gd name="T16" fmla="*/ 2841 w 62"/>
                <a:gd name="T17" fmla="*/ 924 h 29"/>
                <a:gd name="T18" fmla="*/ 3103 w 62"/>
                <a:gd name="T19" fmla="*/ 924 h 29"/>
                <a:gd name="T20" fmla="*/ 3370 w 62"/>
                <a:gd name="T21" fmla="*/ 1371 h 29"/>
                <a:gd name="T22" fmla="*/ 3631 w 62"/>
                <a:gd name="T23" fmla="*/ 1371 h 29"/>
                <a:gd name="T24" fmla="*/ 3631 w 62"/>
                <a:gd name="T25" fmla="*/ 1609 h 29"/>
                <a:gd name="T26" fmla="*/ 4185 w 62"/>
                <a:gd name="T27" fmla="*/ 1726 h 29"/>
                <a:gd name="T28" fmla="*/ 4575 w 62"/>
                <a:gd name="T29" fmla="*/ 1964 h 29"/>
                <a:gd name="T30" fmla="*/ 4734 w 62"/>
                <a:gd name="T31" fmla="*/ 2173 h 29"/>
                <a:gd name="T32" fmla="*/ 4314 w 62"/>
                <a:gd name="T33" fmla="*/ 2883 h 29"/>
                <a:gd name="T34" fmla="*/ 4734 w 62"/>
                <a:gd name="T35" fmla="*/ 3097 h 29"/>
                <a:gd name="T36" fmla="*/ 5129 w 62"/>
                <a:gd name="T37" fmla="*/ 3214 h 29"/>
                <a:gd name="T38" fmla="*/ 5262 w 62"/>
                <a:gd name="T39" fmla="*/ 3214 h 29"/>
                <a:gd name="T40" fmla="*/ 5657 w 62"/>
                <a:gd name="T41" fmla="*/ 3097 h 29"/>
                <a:gd name="T42" fmla="*/ 6206 w 62"/>
                <a:gd name="T43" fmla="*/ 3335 h 29"/>
                <a:gd name="T44" fmla="*/ 6339 w 62"/>
                <a:gd name="T45" fmla="*/ 3214 h 29"/>
                <a:gd name="T46" fmla="*/ 6078 w 62"/>
                <a:gd name="T47" fmla="*/ 2980 h 29"/>
                <a:gd name="T48" fmla="*/ 5945 w 62"/>
                <a:gd name="T49" fmla="*/ 2883 h 29"/>
                <a:gd name="T50" fmla="*/ 6078 w 62"/>
                <a:gd name="T51" fmla="*/ 2767 h 29"/>
                <a:gd name="T52" fmla="*/ 5945 w 62"/>
                <a:gd name="T53" fmla="*/ 2650 h 29"/>
                <a:gd name="T54" fmla="*/ 5524 w 62"/>
                <a:gd name="T55" fmla="*/ 2173 h 29"/>
                <a:gd name="T56" fmla="*/ 5524 w 62"/>
                <a:gd name="T57" fmla="*/ 1843 h 29"/>
                <a:gd name="T58" fmla="*/ 5524 w 62"/>
                <a:gd name="T59" fmla="*/ 1371 h 29"/>
                <a:gd name="T60" fmla="*/ 5524 w 62"/>
                <a:gd name="T61" fmla="*/ 1157 h 29"/>
                <a:gd name="T62" fmla="*/ 5524 w 62"/>
                <a:gd name="T63" fmla="*/ 1040 h 29"/>
                <a:gd name="T64" fmla="*/ 5945 w 62"/>
                <a:gd name="T65" fmla="*/ 686 h 29"/>
                <a:gd name="T66" fmla="*/ 6078 w 62"/>
                <a:gd name="T67" fmla="*/ 447 h 29"/>
                <a:gd name="T68" fmla="*/ 6339 w 62"/>
                <a:gd name="T69" fmla="*/ 447 h 29"/>
                <a:gd name="T70" fmla="*/ 6078 w 62"/>
                <a:gd name="T71" fmla="*/ 924 h 29"/>
                <a:gd name="T72" fmla="*/ 5945 w 62"/>
                <a:gd name="T73" fmla="*/ 1157 h 29"/>
                <a:gd name="T74" fmla="*/ 6206 w 62"/>
                <a:gd name="T75" fmla="*/ 1371 h 29"/>
                <a:gd name="T76" fmla="*/ 6206 w 62"/>
                <a:gd name="T77" fmla="*/ 1843 h 29"/>
                <a:gd name="T78" fmla="*/ 6078 w 62"/>
                <a:gd name="T79" fmla="*/ 2081 h 29"/>
                <a:gd name="T80" fmla="*/ 6206 w 62"/>
                <a:gd name="T81" fmla="*/ 2173 h 29"/>
                <a:gd name="T82" fmla="*/ 6206 w 62"/>
                <a:gd name="T83" fmla="*/ 2412 h 29"/>
                <a:gd name="T84" fmla="*/ 6339 w 62"/>
                <a:gd name="T85" fmla="*/ 2767 h 29"/>
                <a:gd name="T86" fmla="*/ 6734 w 62"/>
                <a:gd name="T87" fmla="*/ 2883 h 29"/>
                <a:gd name="T88" fmla="*/ 7022 w 62"/>
                <a:gd name="T89" fmla="*/ 2767 h 29"/>
                <a:gd name="T90" fmla="*/ 7022 w 62"/>
                <a:gd name="T91" fmla="*/ 2980 h 29"/>
                <a:gd name="T92" fmla="*/ 7155 w 62"/>
                <a:gd name="T93" fmla="*/ 3214 h 29"/>
                <a:gd name="T94" fmla="*/ 7417 w 62"/>
                <a:gd name="T95" fmla="*/ 3335 h 29"/>
                <a:gd name="T96" fmla="*/ 7550 w 62"/>
                <a:gd name="T97" fmla="*/ 3214 h 29"/>
                <a:gd name="T98" fmla="*/ 8232 w 62"/>
                <a:gd name="T99" fmla="*/ 2980 h 29"/>
                <a:gd name="T100" fmla="*/ 8365 w 62"/>
                <a:gd name="T101" fmla="*/ 2173 h 29"/>
                <a:gd name="T102" fmla="*/ 7288 w 62"/>
                <a:gd name="T103" fmla="*/ 2412 h 29"/>
                <a:gd name="T104" fmla="*/ 6339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61" name="Freeform 64"/>
            <p:cNvSpPr>
              <a:spLocks/>
            </p:cNvSpPr>
            <p:nvPr/>
          </p:nvSpPr>
          <p:spPr bwMode="auto">
            <a:xfrm>
              <a:off x="4668" y="1901"/>
              <a:ext cx="76" cy="117"/>
            </a:xfrm>
            <a:custGeom>
              <a:avLst/>
              <a:gdLst>
                <a:gd name="T0" fmla="*/ 1951 w 15"/>
                <a:gd name="T1" fmla="*/ 2545 h 24"/>
                <a:gd name="T2" fmla="*/ 1951 w 15"/>
                <a:gd name="T3" fmla="*/ 2330 h 24"/>
                <a:gd name="T4" fmla="*/ 1824 w 15"/>
                <a:gd name="T5" fmla="*/ 2091 h 24"/>
                <a:gd name="T6" fmla="*/ 1566 w 15"/>
                <a:gd name="T7" fmla="*/ 1853 h 24"/>
                <a:gd name="T8" fmla="*/ 1307 w 15"/>
                <a:gd name="T9" fmla="*/ 1736 h 24"/>
                <a:gd name="T10" fmla="*/ 1181 w 15"/>
                <a:gd name="T11" fmla="*/ 1619 h 24"/>
                <a:gd name="T12" fmla="*/ 1181 w 15"/>
                <a:gd name="T13" fmla="*/ 1380 h 24"/>
                <a:gd name="T14" fmla="*/ 897 w 15"/>
                <a:gd name="T15" fmla="*/ 1048 h 24"/>
                <a:gd name="T16" fmla="*/ 770 w 15"/>
                <a:gd name="T17" fmla="*/ 926 h 24"/>
                <a:gd name="T18" fmla="*/ 643 w 15"/>
                <a:gd name="T19" fmla="*/ 687 h 24"/>
                <a:gd name="T20" fmla="*/ 512 w 15"/>
                <a:gd name="T21" fmla="*/ 570 h 24"/>
                <a:gd name="T22" fmla="*/ 512 w 15"/>
                <a:gd name="T23" fmla="*/ 478 h 24"/>
                <a:gd name="T24" fmla="*/ 512 w 15"/>
                <a:gd name="T25" fmla="*/ 478 h 24"/>
                <a:gd name="T26" fmla="*/ 512 w 15"/>
                <a:gd name="T27" fmla="*/ 356 h 24"/>
                <a:gd name="T28" fmla="*/ 643 w 15"/>
                <a:gd name="T29" fmla="*/ 0 h 24"/>
                <a:gd name="T30" fmla="*/ 512 w 15"/>
                <a:gd name="T31" fmla="*/ 0 h 24"/>
                <a:gd name="T32" fmla="*/ 258 w 15"/>
                <a:gd name="T33" fmla="*/ 0 h 24"/>
                <a:gd name="T34" fmla="*/ 127 w 15"/>
                <a:gd name="T35" fmla="*/ 117 h 24"/>
                <a:gd name="T36" fmla="*/ 127 w 15"/>
                <a:gd name="T37" fmla="*/ 239 h 24"/>
                <a:gd name="T38" fmla="*/ 127 w 15"/>
                <a:gd name="T39" fmla="*/ 356 h 24"/>
                <a:gd name="T40" fmla="*/ 0 w 15"/>
                <a:gd name="T41" fmla="*/ 356 h 24"/>
                <a:gd name="T42" fmla="*/ 897 w 15"/>
                <a:gd name="T43" fmla="*/ 2779 h 24"/>
                <a:gd name="T44" fmla="*/ 1951 w 15"/>
                <a:gd name="T45" fmla="*/ 2545 h 24"/>
                <a:gd name="T46" fmla="*/ 1951 w 15"/>
                <a:gd name="T47" fmla="*/ 2545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62" name="Freeform 65"/>
            <p:cNvSpPr>
              <a:spLocks/>
            </p:cNvSpPr>
            <p:nvPr/>
          </p:nvSpPr>
          <p:spPr bwMode="auto">
            <a:xfrm>
              <a:off x="4688" y="1765"/>
              <a:ext cx="98" cy="205"/>
            </a:xfrm>
            <a:custGeom>
              <a:avLst/>
              <a:gdLst>
                <a:gd name="T0" fmla="*/ 0 w 19"/>
                <a:gd name="T1" fmla="*/ 3597 h 42"/>
                <a:gd name="T2" fmla="*/ 0 w 19"/>
                <a:gd name="T3" fmla="*/ 3714 h 42"/>
                <a:gd name="T4" fmla="*/ 268 w 19"/>
                <a:gd name="T5" fmla="*/ 3954 h 42"/>
                <a:gd name="T6" fmla="*/ 825 w 19"/>
                <a:gd name="T7" fmla="*/ 4310 h 42"/>
                <a:gd name="T8" fmla="*/ 1222 w 19"/>
                <a:gd name="T9" fmla="*/ 4408 h 42"/>
                <a:gd name="T10" fmla="*/ 1382 w 19"/>
                <a:gd name="T11" fmla="*/ 4647 h 42"/>
                <a:gd name="T12" fmla="*/ 1516 w 19"/>
                <a:gd name="T13" fmla="*/ 4886 h 42"/>
                <a:gd name="T14" fmla="*/ 1785 w 19"/>
                <a:gd name="T15" fmla="*/ 4525 h 42"/>
                <a:gd name="T16" fmla="*/ 1914 w 19"/>
                <a:gd name="T17" fmla="*/ 4076 h 42"/>
                <a:gd name="T18" fmla="*/ 2342 w 19"/>
                <a:gd name="T19" fmla="*/ 3480 h 42"/>
                <a:gd name="T20" fmla="*/ 2605 w 19"/>
                <a:gd name="T21" fmla="*/ 3026 h 42"/>
                <a:gd name="T22" fmla="*/ 2476 w 19"/>
                <a:gd name="T23" fmla="*/ 2216 h 42"/>
                <a:gd name="T24" fmla="*/ 2342 w 19"/>
                <a:gd name="T25" fmla="*/ 1498 h 42"/>
                <a:gd name="T26" fmla="*/ 1914 w 19"/>
                <a:gd name="T27" fmla="*/ 1620 h 42"/>
                <a:gd name="T28" fmla="*/ 1785 w 19"/>
                <a:gd name="T29" fmla="*/ 1620 h 42"/>
                <a:gd name="T30" fmla="*/ 1651 w 19"/>
                <a:gd name="T31" fmla="*/ 1620 h 42"/>
                <a:gd name="T32" fmla="*/ 1785 w 19"/>
                <a:gd name="T33" fmla="*/ 1289 h 42"/>
                <a:gd name="T34" fmla="*/ 1914 w 19"/>
                <a:gd name="T35" fmla="*/ 1289 h 42"/>
                <a:gd name="T36" fmla="*/ 2048 w 19"/>
                <a:gd name="T37" fmla="*/ 927 h 42"/>
                <a:gd name="T38" fmla="*/ 2208 w 19"/>
                <a:gd name="T39" fmla="*/ 693 h 42"/>
                <a:gd name="T40" fmla="*/ 557 w 19"/>
                <a:gd name="T41" fmla="*/ 0 h 42"/>
                <a:gd name="T42" fmla="*/ 397 w 19"/>
                <a:gd name="T43" fmla="*/ 239 h 42"/>
                <a:gd name="T44" fmla="*/ 268 w 19"/>
                <a:gd name="T45" fmla="*/ 693 h 42"/>
                <a:gd name="T46" fmla="*/ 0 w 19"/>
                <a:gd name="T47" fmla="*/ 927 h 42"/>
                <a:gd name="T48" fmla="*/ 134 w 19"/>
                <a:gd name="T49" fmla="*/ 1049 h 42"/>
                <a:gd name="T50" fmla="*/ 134 w 19"/>
                <a:gd name="T51" fmla="*/ 1289 h 42"/>
                <a:gd name="T52" fmla="*/ 134 w 19"/>
                <a:gd name="T53" fmla="*/ 1738 h 42"/>
                <a:gd name="T54" fmla="*/ 397 w 19"/>
                <a:gd name="T55" fmla="*/ 1977 h 42"/>
                <a:gd name="T56" fmla="*/ 691 w 19"/>
                <a:gd name="T57" fmla="*/ 2099 h 42"/>
                <a:gd name="T58" fmla="*/ 959 w 19"/>
                <a:gd name="T59" fmla="*/ 2216 h 42"/>
                <a:gd name="T60" fmla="*/ 1222 w 19"/>
                <a:gd name="T61" fmla="*/ 2455 h 42"/>
                <a:gd name="T62" fmla="*/ 557 w 19"/>
                <a:gd name="T63" fmla="*/ 2787 h 42"/>
                <a:gd name="T64" fmla="*/ 134 w 19"/>
                <a:gd name="T65" fmla="*/ 3265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63" name="Freeform 66"/>
            <p:cNvSpPr>
              <a:spLocks/>
            </p:cNvSpPr>
            <p:nvPr/>
          </p:nvSpPr>
          <p:spPr bwMode="auto">
            <a:xfrm>
              <a:off x="4775" y="1672"/>
              <a:ext cx="118" cy="107"/>
            </a:xfrm>
            <a:custGeom>
              <a:avLst/>
              <a:gdLst>
                <a:gd name="T0" fmla="*/ 0 w 23"/>
                <a:gd name="T1" fmla="*/ 447 h 22"/>
                <a:gd name="T2" fmla="*/ 1077 w 23"/>
                <a:gd name="T3" fmla="*/ 238 h 22"/>
                <a:gd name="T4" fmla="*/ 1077 w 23"/>
                <a:gd name="T5" fmla="*/ 355 h 22"/>
                <a:gd name="T6" fmla="*/ 1211 w 23"/>
                <a:gd name="T7" fmla="*/ 355 h 22"/>
                <a:gd name="T8" fmla="*/ 1211 w 23"/>
                <a:gd name="T9" fmla="*/ 355 h 22"/>
                <a:gd name="T10" fmla="*/ 2709 w 23"/>
                <a:gd name="T11" fmla="*/ 0 h 22"/>
                <a:gd name="T12" fmla="*/ 3104 w 23"/>
                <a:gd name="T13" fmla="*/ 1041 h 22"/>
                <a:gd name="T14" fmla="*/ 3104 w 23"/>
                <a:gd name="T15" fmla="*/ 1158 h 22"/>
                <a:gd name="T16" fmla="*/ 2976 w 23"/>
                <a:gd name="T17" fmla="*/ 1158 h 22"/>
                <a:gd name="T18" fmla="*/ 3104 w 23"/>
                <a:gd name="T19" fmla="*/ 1279 h 22"/>
                <a:gd name="T20" fmla="*/ 3104 w 23"/>
                <a:gd name="T21" fmla="*/ 1279 h 22"/>
                <a:gd name="T22" fmla="*/ 2842 w 23"/>
                <a:gd name="T23" fmla="*/ 1372 h 22"/>
                <a:gd name="T24" fmla="*/ 2288 w 23"/>
                <a:gd name="T25" fmla="*/ 1488 h 22"/>
                <a:gd name="T26" fmla="*/ 2160 w 23"/>
                <a:gd name="T27" fmla="*/ 1488 h 22"/>
                <a:gd name="T28" fmla="*/ 2160 w 23"/>
                <a:gd name="T29" fmla="*/ 1488 h 22"/>
                <a:gd name="T30" fmla="*/ 2160 w 23"/>
                <a:gd name="T31" fmla="*/ 1610 h 22"/>
                <a:gd name="T32" fmla="*/ 2160 w 23"/>
                <a:gd name="T33" fmla="*/ 1610 h 22"/>
                <a:gd name="T34" fmla="*/ 1765 w 23"/>
                <a:gd name="T35" fmla="*/ 1727 h 22"/>
                <a:gd name="T36" fmla="*/ 1344 w 23"/>
                <a:gd name="T37" fmla="*/ 1843 h 22"/>
                <a:gd name="T38" fmla="*/ 1344 w 23"/>
                <a:gd name="T39" fmla="*/ 1843 h 22"/>
                <a:gd name="T40" fmla="*/ 1077 w 23"/>
                <a:gd name="T41" fmla="*/ 2082 h 22"/>
                <a:gd name="T42" fmla="*/ 395 w 23"/>
                <a:gd name="T43" fmla="*/ 2412 h 22"/>
                <a:gd name="T44" fmla="*/ 262 w 23"/>
                <a:gd name="T45" fmla="*/ 2529 h 22"/>
                <a:gd name="T46" fmla="*/ 0 w 23"/>
                <a:gd name="T47" fmla="*/ 2412 h 22"/>
                <a:gd name="T48" fmla="*/ 262 w 23"/>
                <a:gd name="T49" fmla="*/ 2174 h 22"/>
                <a:gd name="T50" fmla="*/ 262 w 23"/>
                <a:gd name="T51" fmla="*/ 2082 h 22"/>
                <a:gd name="T52" fmla="*/ 262 w 23"/>
                <a:gd name="T53" fmla="*/ 1965 h 22"/>
                <a:gd name="T54" fmla="*/ 0 w 23"/>
                <a:gd name="T55" fmla="*/ 447 h 22"/>
                <a:gd name="T56" fmla="*/ 0 w 23"/>
                <a:gd name="T57" fmla="*/ 4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64" name="Freeform 67"/>
            <p:cNvSpPr>
              <a:spLocks/>
            </p:cNvSpPr>
            <p:nvPr/>
          </p:nvSpPr>
          <p:spPr bwMode="auto">
            <a:xfrm>
              <a:off x="4770" y="1589"/>
              <a:ext cx="232" cy="112"/>
            </a:xfrm>
            <a:custGeom>
              <a:avLst/>
              <a:gdLst>
                <a:gd name="T0" fmla="*/ 1382 w 45"/>
                <a:gd name="T1" fmla="*/ 808 h 23"/>
                <a:gd name="T2" fmla="*/ 3294 w 45"/>
                <a:gd name="T3" fmla="*/ 355 h 23"/>
                <a:gd name="T4" fmla="*/ 3428 w 45"/>
                <a:gd name="T5" fmla="*/ 355 h 23"/>
                <a:gd name="T6" fmla="*/ 3428 w 45"/>
                <a:gd name="T7" fmla="*/ 239 h 23"/>
                <a:gd name="T8" fmla="*/ 3697 w 45"/>
                <a:gd name="T9" fmla="*/ 0 h 23"/>
                <a:gd name="T10" fmla="*/ 3985 w 45"/>
                <a:gd name="T11" fmla="*/ 0 h 23"/>
                <a:gd name="T12" fmla="*/ 4253 w 45"/>
                <a:gd name="T13" fmla="*/ 355 h 23"/>
                <a:gd name="T14" fmla="*/ 4387 w 45"/>
                <a:gd name="T15" fmla="*/ 570 h 23"/>
                <a:gd name="T16" fmla="*/ 4119 w 45"/>
                <a:gd name="T17" fmla="*/ 808 h 23"/>
                <a:gd name="T18" fmla="*/ 3985 w 45"/>
                <a:gd name="T19" fmla="*/ 1164 h 23"/>
                <a:gd name="T20" fmla="*/ 4516 w 45"/>
                <a:gd name="T21" fmla="*/ 1164 h 23"/>
                <a:gd name="T22" fmla="*/ 4944 w 45"/>
                <a:gd name="T23" fmla="*/ 1729 h 23"/>
                <a:gd name="T24" fmla="*/ 5609 w 45"/>
                <a:gd name="T25" fmla="*/ 1850 h 23"/>
                <a:gd name="T26" fmla="*/ 5903 w 45"/>
                <a:gd name="T27" fmla="*/ 1612 h 23"/>
                <a:gd name="T28" fmla="*/ 5769 w 45"/>
                <a:gd name="T29" fmla="*/ 1373 h 23"/>
                <a:gd name="T30" fmla="*/ 5475 w 45"/>
                <a:gd name="T31" fmla="*/ 1164 h 23"/>
                <a:gd name="T32" fmla="*/ 5769 w 45"/>
                <a:gd name="T33" fmla="*/ 1281 h 23"/>
                <a:gd name="T34" fmla="*/ 6166 w 45"/>
                <a:gd name="T35" fmla="*/ 1850 h 23"/>
                <a:gd name="T36" fmla="*/ 6032 w 45"/>
                <a:gd name="T37" fmla="*/ 1967 h 23"/>
                <a:gd name="T38" fmla="*/ 5475 w 45"/>
                <a:gd name="T39" fmla="*/ 2206 h 23"/>
                <a:gd name="T40" fmla="*/ 5078 w 45"/>
                <a:gd name="T41" fmla="*/ 2420 h 23"/>
                <a:gd name="T42" fmla="*/ 5078 w 45"/>
                <a:gd name="T43" fmla="*/ 2298 h 23"/>
                <a:gd name="T44" fmla="*/ 4944 w 45"/>
                <a:gd name="T45" fmla="*/ 2089 h 23"/>
                <a:gd name="T46" fmla="*/ 4650 w 45"/>
                <a:gd name="T47" fmla="*/ 2537 h 23"/>
                <a:gd name="T48" fmla="*/ 4387 w 45"/>
                <a:gd name="T49" fmla="*/ 2537 h 23"/>
                <a:gd name="T50" fmla="*/ 4387 w 45"/>
                <a:gd name="T51" fmla="*/ 2420 h 23"/>
                <a:gd name="T52" fmla="*/ 4119 w 45"/>
                <a:gd name="T53" fmla="*/ 2298 h 23"/>
                <a:gd name="T54" fmla="*/ 3825 w 45"/>
                <a:gd name="T55" fmla="*/ 2206 h 23"/>
                <a:gd name="T56" fmla="*/ 3697 w 45"/>
                <a:gd name="T57" fmla="*/ 1967 h 23"/>
                <a:gd name="T58" fmla="*/ 2872 w 45"/>
                <a:gd name="T59" fmla="*/ 1967 h 23"/>
                <a:gd name="T60" fmla="*/ 1382 w 45"/>
                <a:gd name="T61" fmla="*/ 2298 h 23"/>
                <a:gd name="T62" fmla="*/ 1222 w 45"/>
                <a:gd name="T63" fmla="*/ 2206 h 23"/>
                <a:gd name="T64" fmla="*/ 0 w 45"/>
                <a:gd name="T65" fmla="*/ 2420 h 23"/>
                <a:gd name="T66" fmla="*/ 0 w 45"/>
                <a:gd name="T67" fmla="*/ 104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65" name="Freeform 68"/>
            <p:cNvSpPr>
              <a:spLocks/>
            </p:cNvSpPr>
            <p:nvPr/>
          </p:nvSpPr>
          <p:spPr bwMode="auto">
            <a:xfrm>
              <a:off x="4878" y="1662"/>
              <a:ext cx="61" cy="64"/>
            </a:xfrm>
            <a:custGeom>
              <a:avLst/>
              <a:gdLst>
                <a:gd name="T0" fmla="*/ 0 w 12"/>
                <a:gd name="T1" fmla="*/ 241 h 13"/>
                <a:gd name="T2" fmla="*/ 386 w 12"/>
                <a:gd name="T3" fmla="*/ 1310 h 13"/>
                <a:gd name="T4" fmla="*/ 386 w 12"/>
                <a:gd name="T5" fmla="*/ 1428 h 13"/>
                <a:gd name="T6" fmla="*/ 259 w 12"/>
                <a:gd name="T7" fmla="*/ 1428 h 13"/>
                <a:gd name="T8" fmla="*/ 386 w 12"/>
                <a:gd name="T9" fmla="*/ 1551 h 13"/>
                <a:gd name="T10" fmla="*/ 386 w 12"/>
                <a:gd name="T11" fmla="*/ 1551 h 13"/>
                <a:gd name="T12" fmla="*/ 386 w 12"/>
                <a:gd name="T13" fmla="*/ 1551 h 13"/>
                <a:gd name="T14" fmla="*/ 803 w 12"/>
                <a:gd name="T15" fmla="*/ 1428 h 13"/>
                <a:gd name="T16" fmla="*/ 930 w 12"/>
                <a:gd name="T17" fmla="*/ 1310 h 13"/>
                <a:gd name="T18" fmla="*/ 930 w 12"/>
                <a:gd name="T19" fmla="*/ 1186 h 13"/>
                <a:gd name="T20" fmla="*/ 930 w 12"/>
                <a:gd name="T21" fmla="*/ 1068 h 13"/>
                <a:gd name="T22" fmla="*/ 930 w 12"/>
                <a:gd name="T23" fmla="*/ 822 h 13"/>
                <a:gd name="T24" fmla="*/ 1057 w 12"/>
                <a:gd name="T25" fmla="*/ 729 h 13"/>
                <a:gd name="T26" fmla="*/ 1057 w 12"/>
                <a:gd name="T27" fmla="*/ 822 h 13"/>
                <a:gd name="T28" fmla="*/ 1057 w 12"/>
                <a:gd name="T29" fmla="*/ 945 h 13"/>
                <a:gd name="T30" fmla="*/ 1057 w 12"/>
                <a:gd name="T31" fmla="*/ 1186 h 13"/>
                <a:gd name="T32" fmla="*/ 1190 w 12"/>
                <a:gd name="T33" fmla="*/ 1186 h 13"/>
                <a:gd name="T34" fmla="*/ 1190 w 12"/>
                <a:gd name="T35" fmla="*/ 1186 h 13"/>
                <a:gd name="T36" fmla="*/ 1190 w 12"/>
                <a:gd name="T37" fmla="*/ 1068 h 13"/>
                <a:gd name="T38" fmla="*/ 1317 w 12"/>
                <a:gd name="T39" fmla="*/ 1068 h 13"/>
                <a:gd name="T40" fmla="*/ 1449 w 12"/>
                <a:gd name="T41" fmla="*/ 945 h 13"/>
                <a:gd name="T42" fmla="*/ 1576 w 12"/>
                <a:gd name="T43" fmla="*/ 945 h 13"/>
                <a:gd name="T44" fmla="*/ 1576 w 12"/>
                <a:gd name="T45" fmla="*/ 945 h 13"/>
                <a:gd name="T46" fmla="*/ 1449 w 12"/>
                <a:gd name="T47" fmla="*/ 822 h 13"/>
                <a:gd name="T48" fmla="*/ 1449 w 12"/>
                <a:gd name="T49" fmla="*/ 729 h 13"/>
                <a:gd name="T50" fmla="*/ 1449 w 12"/>
                <a:gd name="T51" fmla="*/ 729 h 13"/>
                <a:gd name="T52" fmla="*/ 1317 w 12"/>
                <a:gd name="T53" fmla="*/ 729 h 13"/>
                <a:gd name="T54" fmla="*/ 1190 w 12"/>
                <a:gd name="T55" fmla="*/ 606 h 13"/>
                <a:gd name="T56" fmla="*/ 1190 w 12"/>
                <a:gd name="T57" fmla="*/ 606 h 13"/>
                <a:gd name="T58" fmla="*/ 930 w 12"/>
                <a:gd name="T59" fmla="*/ 482 h 13"/>
                <a:gd name="T60" fmla="*/ 803 w 12"/>
                <a:gd name="T61" fmla="*/ 241 h 13"/>
                <a:gd name="T62" fmla="*/ 803 w 12"/>
                <a:gd name="T63" fmla="*/ 241 h 13"/>
                <a:gd name="T64" fmla="*/ 646 w 12"/>
                <a:gd name="T65" fmla="*/ 0 h 13"/>
                <a:gd name="T66" fmla="*/ 0 w 12"/>
                <a:gd name="T67" fmla="*/ 241 h 13"/>
                <a:gd name="T68" fmla="*/ 0 w 12"/>
                <a:gd name="T69" fmla="*/ 241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66" name="Freeform 69"/>
            <p:cNvSpPr>
              <a:spLocks/>
            </p:cNvSpPr>
            <p:nvPr/>
          </p:nvSpPr>
          <p:spPr bwMode="auto">
            <a:xfrm>
              <a:off x="4811" y="1394"/>
              <a:ext cx="108" cy="229"/>
            </a:xfrm>
            <a:custGeom>
              <a:avLst/>
              <a:gdLst>
                <a:gd name="T0" fmla="*/ 2854 w 21"/>
                <a:gd name="T1" fmla="*/ 4629 h 47"/>
                <a:gd name="T2" fmla="*/ 2726 w 21"/>
                <a:gd name="T3" fmla="*/ 4629 h 47"/>
                <a:gd name="T4" fmla="*/ 2592 w 21"/>
                <a:gd name="T5" fmla="*/ 4629 h 47"/>
                <a:gd name="T6" fmla="*/ 2458 w 21"/>
                <a:gd name="T7" fmla="*/ 4867 h 47"/>
                <a:gd name="T8" fmla="*/ 2299 w 21"/>
                <a:gd name="T9" fmla="*/ 4867 h 47"/>
                <a:gd name="T10" fmla="*/ 2299 w 21"/>
                <a:gd name="T11" fmla="*/ 4984 h 47"/>
                <a:gd name="T12" fmla="*/ 2299 w 21"/>
                <a:gd name="T13" fmla="*/ 4984 h 47"/>
                <a:gd name="T14" fmla="*/ 2299 w 21"/>
                <a:gd name="T15" fmla="*/ 4984 h 47"/>
                <a:gd name="T16" fmla="*/ 2170 w 21"/>
                <a:gd name="T17" fmla="*/ 4984 h 47"/>
                <a:gd name="T18" fmla="*/ 2170 w 21"/>
                <a:gd name="T19" fmla="*/ 5082 h 47"/>
                <a:gd name="T20" fmla="*/ 262 w 21"/>
                <a:gd name="T21" fmla="*/ 5438 h 47"/>
                <a:gd name="T22" fmla="*/ 134 w 21"/>
                <a:gd name="T23" fmla="*/ 5316 h 47"/>
                <a:gd name="T24" fmla="*/ 0 w 21"/>
                <a:gd name="T25" fmla="*/ 5199 h 47"/>
                <a:gd name="T26" fmla="*/ 0 w 21"/>
                <a:gd name="T27" fmla="*/ 5082 h 47"/>
                <a:gd name="T28" fmla="*/ 134 w 21"/>
                <a:gd name="T29" fmla="*/ 4984 h 47"/>
                <a:gd name="T30" fmla="*/ 0 w 21"/>
                <a:gd name="T31" fmla="*/ 4746 h 47"/>
                <a:gd name="T32" fmla="*/ 0 w 21"/>
                <a:gd name="T33" fmla="*/ 3942 h 47"/>
                <a:gd name="T34" fmla="*/ 0 w 21"/>
                <a:gd name="T35" fmla="*/ 3703 h 47"/>
                <a:gd name="T36" fmla="*/ 134 w 21"/>
                <a:gd name="T37" fmla="*/ 3230 h 47"/>
                <a:gd name="T38" fmla="*/ 134 w 21"/>
                <a:gd name="T39" fmla="*/ 3016 h 47"/>
                <a:gd name="T40" fmla="*/ 134 w 21"/>
                <a:gd name="T41" fmla="*/ 2777 h 47"/>
                <a:gd name="T42" fmla="*/ 134 w 21"/>
                <a:gd name="T43" fmla="*/ 2538 h 47"/>
                <a:gd name="T44" fmla="*/ 134 w 21"/>
                <a:gd name="T45" fmla="*/ 2422 h 47"/>
                <a:gd name="T46" fmla="*/ 134 w 21"/>
                <a:gd name="T47" fmla="*/ 2305 h 47"/>
                <a:gd name="T48" fmla="*/ 555 w 21"/>
                <a:gd name="T49" fmla="*/ 2090 h 47"/>
                <a:gd name="T50" fmla="*/ 689 w 21"/>
                <a:gd name="T51" fmla="*/ 1613 h 47"/>
                <a:gd name="T52" fmla="*/ 555 w 21"/>
                <a:gd name="T53" fmla="*/ 1379 h 47"/>
                <a:gd name="T54" fmla="*/ 555 w 21"/>
                <a:gd name="T55" fmla="*/ 1164 h 47"/>
                <a:gd name="T56" fmla="*/ 555 w 21"/>
                <a:gd name="T57" fmla="*/ 1164 h 47"/>
                <a:gd name="T58" fmla="*/ 555 w 21"/>
                <a:gd name="T59" fmla="*/ 1043 h 47"/>
                <a:gd name="T60" fmla="*/ 396 w 21"/>
                <a:gd name="T61" fmla="*/ 809 h 47"/>
                <a:gd name="T62" fmla="*/ 555 w 21"/>
                <a:gd name="T63" fmla="*/ 453 h 47"/>
                <a:gd name="T64" fmla="*/ 396 w 21"/>
                <a:gd name="T65" fmla="*/ 356 h 47"/>
                <a:gd name="T66" fmla="*/ 396 w 21"/>
                <a:gd name="T67" fmla="*/ 239 h 47"/>
                <a:gd name="T68" fmla="*/ 555 w 21"/>
                <a:gd name="T69" fmla="*/ 239 h 47"/>
                <a:gd name="T70" fmla="*/ 689 w 21"/>
                <a:gd name="T71" fmla="*/ 117 h 47"/>
                <a:gd name="T72" fmla="*/ 818 w 21"/>
                <a:gd name="T73" fmla="*/ 117 h 47"/>
                <a:gd name="T74" fmla="*/ 818 w 21"/>
                <a:gd name="T75" fmla="*/ 117 h 47"/>
                <a:gd name="T76" fmla="*/ 951 w 21"/>
                <a:gd name="T77" fmla="*/ 0 h 47"/>
                <a:gd name="T78" fmla="*/ 2299 w 21"/>
                <a:gd name="T79" fmla="*/ 3347 h 47"/>
                <a:gd name="T80" fmla="*/ 2299 w 21"/>
                <a:gd name="T81" fmla="*/ 3464 h 47"/>
                <a:gd name="T82" fmla="*/ 2299 w 21"/>
                <a:gd name="T83" fmla="*/ 3586 h 47"/>
                <a:gd name="T84" fmla="*/ 2299 w 21"/>
                <a:gd name="T85" fmla="*/ 3586 h 47"/>
                <a:gd name="T86" fmla="*/ 2592 w 21"/>
                <a:gd name="T87" fmla="*/ 3820 h 47"/>
                <a:gd name="T88" fmla="*/ 2726 w 21"/>
                <a:gd name="T89" fmla="*/ 3820 h 47"/>
                <a:gd name="T90" fmla="*/ 2726 w 21"/>
                <a:gd name="T91" fmla="*/ 3942 h 47"/>
                <a:gd name="T92" fmla="*/ 2726 w 21"/>
                <a:gd name="T93" fmla="*/ 4059 h 47"/>
                <a:gd name="T94" fmla="*/ 2854 w 21"/>
                <a:gd name="T95" fmla="*/ 4273 h 47"/>
                <a:gd name="T96" fmla="*/ 2854 w 21"/>
                <a:gd name="T97" fmla="*/ 4390 h 47"/>
                <a:gd name="T98" fmla="*/ 2854 w 21"/>
                <a:gd name="T99" fmla="*/ 4512 h 47"/>
                <a:gd name="T100" fmla="*/ 2854 w 21"/>
                <a:gd name="T101" fmla="*/ 4629 h 47"/>
                <a:gd name="T102" fmla="*/ 2854 w 21"/>
                <a:gd name="T103" fmla="*/ 4629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3067" name="Freeform 70"/>
            <p:cNvSpPr>
              <a:spLocks/>
            </p:cNvSpPr>
            <p:nvPr/>
          </p:nvSpPr>
          <p:spPr bwMode="auto">
            <a:xfrm>
              <a:off x="4847" y="1189"/>
              <a:ext cx="251" cy="385"/>
            </a:xfrm>
            <a:custGeom>
              <a:avLst/>
              <a:gdLst>
                <a:gd name="T0" fmla="*/ 1337 w 49"/>
                <a:gd name="T1" fmla="*/ 8217 h 79"/>
                <a:gd name="T2" fmla="*/ 1337 w 49"/>
                <a:gd name="T3" fmla="*/ 8455 h 79"/>
                <a:gd name="T4" fmla="*/ 1598 w 49"/>
                <a:gd name="T5" fmla="*/ 8694 h 79"/>
                <a:gd name="T6" fmla="*/ 1757 w 49"/>
                <a:gd name="T7" fmla="*/ 8787 h 79"/>
                <a:gd name="T8" fmla="*/ 1890 w 49"/>
                <a:gd name="T9" fmla="*/ 9143 h 79"/>
                <a:gd name="T10" fmla="*/ 2018 w 49"/>
                <a:gd name="T11" fmla="*/ 8909 h 79"/>
                <a:gd name="T12" fmla="*/ 2151 w 49"/>
                <a:gd name="T13" fmla="*/ 8455 h 79"/>
                <a:gd name="T14" fmla="*/ 2413 w 49"/>
                <a:gd name="T15" fmla="*/ 7861 h 79"/>
                <a:gd name="T16" fmla="*/ 2413 w 49"/>
                <a:gd name="T17" fmla="*/ 7768 h 79"/>
                <a:gd name="T18" fmla="*/ 2674 w 49"/>
                <a:gd name="T19" fmla="*/ 7291 h 79"/>
                <a:gd name="T20" fmla="*/ 2833 w 49"/>
                <a:gd name="T21" fmla="*/ 7412 h 79"/>
                <a:gd name="T22" fmla="*/ 2966 w 49"/>
                <a:gd name="T23" fmla="*/ 7412 h 79"/>
                <a:gd name="T24" fmla="*/ 2966 w 49"/>
                <a:gd name="T25" fmla="*/ 7174 h 79"/>
                <a:gd name="T26" fmla="*/ 3488 w 49"/>
                <a:gd name="T27" fmla="*/ 7052 h 79"/>
                <a:gd name="T28" fmla="*/ 3488 w 49"/>
                <a:gd name="T29" fmla="*/ 6842 h 79"/>
                <a:gd name="T30" fmla="*/ 3755 w 49"/>
                <a:gd name="T31" fmla="*/ 6720 h 79"/>
                <a:gd name="T32" fmla="*/ 3908 w 49"/>
                <a:gd name="T33" fmla="*/ 6482 h 79"/>
                <a:gd name="T34" fmla="*/ 4170 w 49"/>
                <a:gd name="T35" fmla="*/ 6009 h 79"/>
                <a:gd name="T36" fmla="*/ 4170 w 49"/>
                <a:gd name="T37" fmla="*/ 5911 h 79"/>
                <a:gd name="T38" fmla="*/ 4564 w 49"/>
                <a:gd name="T39" fmla="*/ 5911 h 79"/>
                <a:gd name="T40" fmla="*/ 4697 w 49"/>
                <a:gd name="T41" fmla="*/ 5678 h 79"/>
                <a:gd name="T42" fmla="*/ 4984 w 49"/>
                <a:gd name="T43" fmla="*/ 5439 h 79"/>
                <a:gd name="T44" fmla="*/ 5379 w 49"/>
                <a:gd name="T45" fmla="*/ 5556 h 79"/>
                <a:gd name="T46" fmla="*/ 5773 w 49"/>
                <a:gd name="T47" fmla="*/ 5083 h 79"/>
                <a:gd name="T48" fmla="*/ 6193 w 49"/>
                <a:gd name="T49" fmla="*/ 4752 h 79"/>
                <a:gd name="T50" fmla="*/ 6454 w 49"/>
                <a:gd name="T51" fmla="*/ 4630 h 79"/>
                <a:gd name="T52" fmla="*/ 6587 w 49"/>
                <a:gd name="T53" fmla="*/ 4396 h 79"/>
                <a:gd name="T54" fmla="*/ 6454 w 49"/>
                <a:gd name="T55" fmla="*/ 4274 h 79"/>
                <a:gd name="T56" fmla="*/ 6326 w 49"/>
                <a:gd name="T57" fmla="*/ 4157 h 79"/>
                <a:gd name="T58" fmla="*/ 6454 w 49"/>
                <a:gd name="T59" fmla="*/ 4060 h 79"/>
                <a:gd name="T60" fmla="*/ 6326 w 49"/>
                <a:gd name="T61" fmla="*/ 3704 h 79"/>
                <a:gd name="T62" fmla="*/ 6060 w 49"/>
                <a:gd name="T63" fmla="*/ 3587 h 79"/>
                <a:gd name="T64" fmla="*/ 5773 w 49"/>
                <a:gd name="T65" fmla="*/ 3704 h 79"/>
                <a:gd name="T66" fmla="*/ 5512 w 49"/>
                <a:gd name="T67" fmla="*/ 3231 h 79"/>
                <a:gd name="T68" fmla="*/ 5512 w 49"/>
                <a:gd name="T69" fmla="*/ 3017 h 79"/>
                <a:gd name="T70" fmla="*/ 5379 w 49"/>
                <a:gd name="T71" fmla="*/ 3017 h 79"/>
                <a:gd name="T72" fmla="*/ 5117 w 49"/>
                <a:gd name="T73" fmla="*/ 3017 h 79"/>
                <a:gd name="T74" fmla="*/ 4830 w 49"/>
                <a:gd name="T75" fmla="*/ 2900 h 79"/>
                <a:gd name="T76" fmla="*/ 4697 w 49"/>
                <a:gd name="T77" fmla="*/ 2539 h 79"/>
                <a:gd name="T78" fmla="*/ 3227 w 49"/>
                <a:gd name="T79" fmla="*/ 0 h 79"/>
                <a:gd name="T80" fmla="*/ 2966 w 49"/>
                <a:gd name="T81" fmla="*/ 0 h 79"/>
                <a:gd name="T82" fmla="*/ 2833 w 49"/>
                <a:gd name="T83" fmla="*/ 239 h 79"/>
                <a:gd name="T84" fmla="*/ 2413 w 49"/>
                <a:gd name="T85" fmla="*/ 239 h 79"/>
                <a:gd name="T86" fmla="*/ 2018 w 49"/>
                <a:gd name="T87" fmla="*/ 570 h 79"/>
                <a:gd name="T88" fmla="*/ 1890 w 49"/>
                <a:gd name="T89" fmla="*/ 239 h 79"/>
                <a:gd name="T90" fmla="*/ 1757 w 49"/>
                <a:gd name="T91" fmla="*/ 117 h 79"/>
                <a:gd name="T92" fmla="*/ 814 w 49"/>
                <a:gd name="T93" fmla="*/ 1852 h 79"/>
                <a:gd name="T94" fmla="*/ 943 w 49"/>
                <a:gd name="T95" fmla="*/ 2208 h 79"/>
                <a:gd name="T96" fmla="*/ 943 w 49"/>
                <a:gd name="T97" fmla="*/ 2539 h 79"/>
                <a:gd name="T98" fmla="*/ 681 w 49"/>
                <a:gd name="T99" fmla="*/ 2778 h 79"/>
                <a:gd name="T100" fmla="*/ 814 w 49"/>
                <a:gd name="T101" fmla="*/ 3704 h 79"/>
                <a:gd name="T102" fmla="*/ 522 w 49"/>
                <a:gd name="T103" fmla="*/ 4157 h 79"/>
                <a:gd name="T104" fmla="*/ 522 w 49"/>
                <a:gd name="T105" fmla="*/ 4513 h 79"/>
                <a:gd name="T106" fmla="*/ 394 w 49"/>
                <a:gd name="T107" fmla="*/ 4630 h 79"/>
                <a:gd name="T108" fmla="*/ 394 w 49"/>
                <a:gd name="T109" fmla="*/ 4869 h 79"/>
                <a:gd name="T110" fmla="*/ 133 w 49"/>
                <a:gd name="T111" fmla="*/ 4752 h 79"/>
                <a:gd name="T112" fmla="*/ 0 w 49"/>
                <a:gd name="T113" fmla="*/ 486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3068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43069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3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3070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3071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3072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4 w 4"/>
                  <a:gd name="T5" fmla="*/ 0 h 3"/>
                  <a:gd name="T6" fmla="*/ 314 w 4"/>
                  <a:gd name="T7" fmla="*/ 0 h 3"/>
                  <a:gd name="T8" fmla="*/ 314 w 4"/>
                  <a:gd name="T9" fmla="*/ 0 h 3"/>
                  <a:gd name="T10" fmla="*/ 314 w 4"/>
                  <a:gd name="T11" fmla="*/ 107 h 3"/>
                  <a:gd name="T12" fmla="*/ 314 w 4"/>
                  <a:gd name="T13" fmla="*/ 107 h 3"/>
                  <a:gd name="T14" fmla="*/ 314 w 4"/>
                  <a:gd name="T15" fmla="*/ 107 h 3"/>
                  <a:gd name="T16" fmla="*/ 428 w 4"/>
                  <a:gd name="T17" fmla="*/ 107 h 3"/>
                  <a:gd name="T18" fmla="*/ 314 w 4"/>
                  <a:gd name="T19" fmla="*/ 196 h 3"/>
                  <a:gd name="T20" fmla="*/ 314 w 4"/>
                  <a:gd name="T21" fmla="*/ 196 h 3"/>
                  <a:gd name="T22" fmla="*/ 314 w 4"/>
                  <a:gd name="T23" fmla="*/ 196 h 3"/>
                  <a:gd name="T24" fmla="*/ 314 w 4"/>
                  <a:gd name="T25" fmla="*/ 303 h 3"/>
                  <a:gd name="T26" fmla="*/ 314 w 4"/>
                  <a:gd name="T27" fmla="*/ 303 h 3"/>
                  <a:gd name="T28" fmla="*/ 314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3073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3074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4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2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3075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3076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43015" name="Rectangle 162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3016" name="Rectangle 163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3017" name="Rectangle 164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3018" name="Rectangle 165"/>
          <p:cNvSpPr>
            <a:spLocks noChangeArrowheads="1"/>
          </p:cNvSpPr>
          <p:nvPr/>
        </p:nvSpPr>
        <p:spPr bwMode="auto">
          <a:xfrm>
            <a:off x="3064934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3019" name="Rectangle 166"/>
          <p:cNvSpPr>
            <a:spLocks noChangeArrowheads="1"/>
          </p:cNvSpPr>
          <p:nvPr/>
        </p:nvSpPr>
        <p:spPr bwMode="auto">
          <a:xfrm>
            <a:off x="395111" y="5892800"/>
            <a:ext cx="36307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6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1994</a:t>
            </a:r>
          </a:p>
        </p:txBody>
      </p:sp>
      <p:sp>
        <p:nvSpPr>
          <p:cNvPr id="87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9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14%        15-19%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44151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034" name="Group 156"/>
          <p:cNvGrpSpPr>
            <a:grpSpLocks/>
          </p:cNvGrpSpPr>
          <p:nvPr/>
        </p:nvGrpSpPr>
        <p:grpSpPr bwMode="auto">
          <a:xfrm>
            <a:off x="1027440" y="1709738"/>
            <a:ext cx="6167967" cy="3567112"/>
            <a:chOff x="728" y="1077"/>
            <a:chExt cx="4371" cy="2247"/>
          </a:xfrm>
        </p:grpSpPr>
        <p:sp>
          <p:nvSpPr>
            <p:cNvPr id="44043" name="Freeform 5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5957 h 55"/>
                <a:gd name="T2" fmla="*/ 688 w 89"/>
                <a:gd name="T3" fmla="*/ 0 h 55"/>
                <a:gd name="T4" fmla="*/ 5956 w 89"/>
                <a:gd name="T5" fmla="*/ 357 h 55"/>
                <a:gd name="T6" fmla="*/ 11102 w 89"/>
                <a:gd name="T7" fmla="*/ 479 h 55"/>
                <a:gd name="T8" fmla="*/ 11102 w 89"/>
                <a:gd name="T9" fmla="*/ 572 h 55"/>
                <a:gd name="T10" fmla="*/ 11230 w 89"/>
                <a:gd name="T11" fmla="*/ 1052 h 55"/>
                <a:gd name="T12" fmla="*/ 11230 w 89"/>
                <a:gd name="T13" fmla="*/ 1174 h 55"/>
                <a:gd name="T14" fmla="*/ 11102 w 89"/>
                <a:gd name="T15" fmla="*/ 1531 h 55"/>
                <a:gd name="T16" fmla="*/ 11102 w 89"/>
                <a:gd name="T17" fmla="*/ 2103 h 55"/>
                <a:gd name="T18" fmla="*/ 11363 w 89"/>
                <a:gd name="T19" fmla="*/ 2680 h 55"/>
                <a:gd name="T20" fmla="*/ 11497 w 89"/>
                <a:gd name="T21" fmla="*/ 2920 h 55"/>
                <a:gd name="T22" fmla="*/ 11656 w 89"/>
                <a:gd name="T23" fmla="*/ 3517 h 55"/>
                <a:gd name="T24" fmla="*/ 11656 w 89"/>
                <a:gd name="T25" fmla="*/ 4451 h 55"/>
                <a:gd name="T26" fmla="*/ 11784 w 89"/>
                <a:gd name="T27" fmla="*/ 4690 h 55"/>
                <a:gd name="T28" fmla="*/ 11784 w 89"/>
                <a:gd name="T29" fmla="*/ 5023 h 55"/>
                <a:gd name="T30" fmla="*/ 11784 w 89"/>
                <a:gd name="T31" fmla="*/ 5145 h 55"/>
                <a:gd name="T32" fmla="*/ 12051 w 89"/>
                <a:gd name="T33" fmla="*/ 5957 h 55"/>
                <a:gd name="T34" fmla="*/ 12051 w 89"/>
                <a:gd name="T35" fmla="*/ 6197 h 55"/>
                <a:gd name="T36" fmla="*/ 12051 w 89"/>
                <a:gd name="T37" fmla="*/ 6436 h 55"/>
                <a:gd name="T38" fmla="*/ 0 w 89"/>
                <a:gd name="T39" fmla="*/ 5957 h 55"/>
                <a:gd name="T40" fmla="*/ 0 w 89"/>
                <a:gd name="T41" fmla="*/ 595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44" name="Freeform 6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5918 h 64"/>
                <a:gd name="T2" fmla="*/ 396 w 94"/>
                <a:gd name="T3" fmla="*/ 1974 h 64"/>
                <a:gd name="T4" fmla="*/ 555 w 94"/>
                <a:gd name="T5" fmla="*/ 0 h 64"/>
                <a:gd name="T6" fmla="*/ 12620 w 94"/>
                <a:gd name="T7" fmla="*/ 473 h 64"/>
                <a:gd name="T8" fmla="*/ 12620 w 94"/>
                <a:gd name="T9" fmla="*/ 687 h 64"/>
                <a:gd name="T10" fmla="*/ 12486 w 94"/>
                <a:gd name="T11" fmla="*/ 809 h 64"/>
                <a:gd name="T12" fmla="*/ 12198 w 94"/>
                <a:gd name="T13" fmla="*/ 1165 h 64"/>
                <a:gd name="T14" fmla="*/ 12198 w 94"/>
                <a:gd name="T15" fmla="*/ 1282 h 64"/>
                <a:gd name="T16" fmla="*/ 12753 w 94"/>
                <a:gd name="T17" fmla="*/ 1736 h 64"/>
                <a:gd name="T18" fmla="*/ 12753 w 94"/>
                <a:gd name="T19" fmla="*/ 5324 h 64"/>
                <a:gd name="T20" fmla="*/ 12753 w 94"/>
                <a:gd name="T21" fmla="*/ 5324 h 64"/>
                <a:gd name="T22" fmla="*/ 12486 w 94"/>
                <a:gd name="T23" fmla="*/ 5324 h 64"/>
                <a:gd name="T24" fmla="*/ 12620 w 94"/>
                <a:gd name="T25" fmla="*/ 5441 h 64"/>
                <a:gd name="T26" fmla="*/ 12753 w 94"/>
                <a:gd name="T27" fmla="*/ 5562 h 64"/>
                <a:gd name="T28" fmla="*/ 12620 w 94"/>
                <a:gd name="T29" fmla="*/ 5796 h 64"/>
                <a:gd name="T30" fmla="*/ 12753 w 94"/>
                <a:gd name="T31" fmla="*/ 5918 h 64"/>
                <a:gd name="T32" fmla="*/ 12753 w 94"/>
                <a:gd name="T33" fmla="*/ 6250 h 64"/>
                <a:gd name="T34" fmla="*/ 12620 w 94"/>
                <a:gd name="T35" fmla="*/ 6250 h 64"/>
                <a:gd name="T36" fmla="*/ 12753 w 94"/>
                <a:gd name="T37" fmla="*/ 6489 h 64"/>
                <a:gd name="T38" fmla="*/ 12486 w 94"/>
                <a:gd name="T39" fmla="*/ 6845 h 64"/>
                <a:gd name="T40" fmla="*/ 12753 w 94"/>
                <a:gd name="T41" fmla="*/ 7176 h 64"/>
                <a:gd name="T42" fmla="*/ 12753 w 94"/>
                <a:gd name="T43" fmla="*/ 7415 h 64"/>
                <a:gd name="T44" fmla="*/ 12753 w 94"/>
                <a:gd name="T45" fmla="*/ 7415 h 64"/>
                <a:gd name="T46" fmla="*/ 12358 w 94"/>
                <a:gd name="T47" fmla="*/ 7176 h 64"/>
                <a:gd name="T48" fmla="*/ 11669 w 94"/>
                <a:gd name="T49" fmla="*/ 6845 h 64"/>
                <a:gd name="T50" fmla="*/ 11407 w 94"/>
                <a:gd name="T51" fmla="*/ 6728 h 64"/>
                <a:gd name="T52" fmla="*/ 11114 w 94"/>
                <a:gd name="T53" fmla="*/ 6728 h 64"/>
                <a:gd name="T54" fmla="*/ 10852 w 94"/>
                <a:gd name="T55" fmla="*/ 6937 h 64"/>
                <a:gd name="T56" fmla="*/ 10718 w 94"/>
                <a:gd name="T57" fmla="*/ 6937 h 64"/>
                <a:gd name="T58" fmla="*/ 10456 w 94"/>
                <a:gd name="T59" fmla="*/ 6937 h 64"/>
                <a:gd name="T60" fmla="*/ 10323 w 94"/>
                <a:gd name="T61" fmla="*/ 6606 h 64"/>
                <a:gd name="T62" fmla="*/ 10164 w 94"/>
                <a:gd name="T63" fmla="*/ 6489 h 64"/>
                <a:gd name="T64" fmla="*/ 9902 w 94"/>
                <a:gd name="T65" fmla="*/ 6606 h 64"/>
                <a:gd name="T66" fmla="*/ 9634 w 94"/>
                <a:gd name="T67" fmla="*/ 6606 h 64"/>
                <a:gd name="T68" fmla="*/ 9372 w 94"/>
                <a:gd name="T69" fmla="*/ 6250 h 64"/>
                <a:gd name="T70" fmla="*/ 0 w 94"/>
                <a:gd name="T71" fmla="*/ 5918 h 64"/>
                <a:gd name="T72" fmla="*/ 0 w 94"/>
                <a:gd name="T73" fmla="*/ 5918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45" name="Freeform 7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3942 h 55"/>
                <a:gd name="T2" fmla="*/ 396 w 111"/>
                <a:gd name="T3" fmla="*/ 0 h 55"/>
                <a:gd name="T4" fmla="*/ 9789 w 111"/>
                <a:gd name="T5" fmla="*/ 356 h 55"/>
                <a:gd name="T6" fmla="*/ 10083 w 111"/>
                <a:gd name="T7" fmla="*/ 687 h 55"/>
                <a:gd name="T8" fmla="*/ 10345 w 111"/>
                <a:gd name="T9" fmla="*/ 687 h 55"/>
                <a:gd name="T10" fmla="*/ 10612 w 111"/>
                <a:gd name="T11" fmla="*/ 570 h 55"/>
                <a:gd name="T12" fmla="*/ 10746 w 111"/>
                <a:gd name="T13" fmla="*/ 687 h 55"/>
                <a:gd name="T14" fmla="*/ 10900 w 111"/>
                <a:gd name="T15" fmla="*/ 1043 h 55"/>
                <a:gd name="T16" fmla="*/ 11168 w 111"/>
                <a:gd name="T17" fmla="*/ 1043 h 55"/>
                <a:gd name="T18" fmla="*/ 11302 w 111"/>
                <a:gd name="T19" fmla="*/ 1043 h 55"/>
                <a:gd name="T20" fmla="*/ 11564 w 111"/>
                <a:gd name="T21" fmla="*/ 809 h 55"/>
                <a:gd name="T22" fmla="*/ 11857 w 111"/>
                <a:gd name="T23" fmla="*/ 809 h 55"/>
                <a:gd name="T24" fmla="*/ 12120 w 111"/>
                <a:gd name="T25" fmla="*/ 926 h 55"/>
                <a:gd name="T26" fmla="*/ 12809 w 111"/>
                <a:gd name="T27" fmla="*/ 1282 h 55"/>
                <a:gd name="T28" fmla="*/ 13205 w 111"/>
                <a:gd name="T29" fmla="*/ 1496 h 55"/>
                <a:gd name="T30" fmla="*/ 13205 w 111"/>
                <a:gd name="T31" fmla="*/ 1735 h 55"/>
                <a:gd name="T32" fmla="*/ 13467 w 111"/>
                <a:gd name="T33" fmla="*/ 1852 h 55"/>
                <a:gd name="T34" fmla="*/ 13467 w 111"/>
                <a:gd name="T35" fmla="*/ 1969 h 55"/>
                <a:gd name="T36" fmla="*/ 13339 w 111"/>
                <a:gd name="T37" fmla="*/ 2207 h 55"/>
                <a:gd name="T38" fmla="*/ 13467 w 111"/>
                <a:gd name="T39" fmla="*/ 2422 h 55"/>
                <a:gd name="T40" fmla="*/ 13601 w 111"/>
                <a:gd name="T41" fmla="*/ 2777 h 55"/>
                <a:gd name="T42" fmla="*/ 13761 w 111"/>
                <a:gd name="T43" fmla="*/ 2894 h 55"/>
                <a:gd name="T44" fmla="*/ 13761 w 111"/>
                <a:gd name="T45" fmla="*/ 3016 h 55"/>
                <a:gd name="T46" fmla="*/ 13761 w 111"/>
                <a:gd name="T47" fmla="*/ 3231 h 55"/>
                <a:gd name="T48" fmla="*/ 14023 w 111"/>
                <a:gd name="T49" fmla="*/ 3348 h 55"/>
                <a:gd name="T50" fmla="*/ 14157 w 111"/>
                <a:gd name="T51" fmla="*/ 3465 h 55"/>
                <a:gd name="T52" fmla="*/ 14023 w 111"/>
                <a:gd name="T53" fmla="*/ 3703 h 55"/>
                <a:gd name="T54" fmla="*/ 14023 w 111"/>
                <a:gd name="T55" fmla="*/ 3942 h 55"/>
                <a:gd name="T56" fmla="*/ 14290 w 111"/>
                <a:gd name="T57" fmla="*/ 4059 h 55"/>
                <a:gd name="T58" fmla="*/ 14290 w 111"/>
                <a:gd name="T59" fmla="*/ 4273 h 55"/>
                <a:gd name="T60" fmla="*/ 14157 w 111"/>
                <a:gd name="T61" fmla="*/ 4390 h 55"/>
                <a:gd name="T62" fmla="*/ 14290 w 111"/>
                <a:gd name="T63" fmla="*/ 4512 h 55"/>
                <a:gd name="T64" fmla="*/ 14424 w 111"/>
                <a:gd name="T65" fmla="*/ 4751 h 55"/>
                <a:gd name="T66" fmla="*/ 14290 w 111"/>
                <a:gd name="T67" fmla="*/ 4868 h 55"/>
                <a:gd name="T68" fmla="*/ 14424 w 111"/>
                <a:gd name="T69" fmla="*/ 5082 h 55"/>
                <a:gd name="T70" fmla="*/ 14424 w 111"/>
                <a:gd name="T71" fmla="*/ 5199 h 55"/>
                <a:gd name="T72" fmla="*/ 14553 w 111"/>
                <a:gd name="T73" fmla="*/ 5316 h 55"/>
                <a:gd name="T74" fmla="*/ 14712 w 111"/>
                <a:gd name="T75" fmla="*/ 5555 h 55"/>
                <a:gd name="T76" fmla="*/ 14846 w 111"/>
                <a:gd name="T77" fmla="*/ 5794 h 55"/>
                <a:gd name="T78" fmla="*/ 15108 w 111"/>
                <a:gd name="T79" fmla="*/ 6008 h 55"/>
                <a:gd name="T80" fmla="*/ 15108 w 111"/>
                <a:gd name="T81" fmla="*/ 6125 h 55"/>
                <a:gd name="T82" fmla="*/ 15108 w 111"/>
                <a:gd name="T83" fmla="*/ 6247 h 55"/>
                <a:gd name="T84" fmla="*/ 15108 w 111"/>
                <a:gd name="T85" fmla="*/ 6364 h 55"/>
                <a:gd name="T86" fmla="*/ 3416 w 111"/>
                <a:gd name="T87" fmla="*/ 6125 h 55"/>
                <a:gd name="T88" fmla="*/ 3544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46" name="Freeform 8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47" name="Freeform 9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1893 w 116"/>
                <a:gd name="T1" fmla="*/ 117 h 60"/>
                <a:gd name="T2" fmla="*/ 0 w 116"/>
                <a:gd name="T3" fmla="*/ 1050 h 60"/>
                <a:gd name="T4" fmla="*/ 5396 w 116"/>
                <a:gd name="T5" fmla="*/ 5128 h 60"/>
                <a:gd name="T6" fmla="*/ 5658 w 116"/>
                <a:gd name="T7" fmla="*/ 5245 h 60"/>
                <a:gd name="T8" fmla="*/ 6078 w 116"/>
                <a:gd name="T9" fmla="*/ 5582 h 60"/>
                <a:gd name="T10" fmla="*/ 6473 w 116"/>
                <a:gd name="T11" fmla="*/ 5484 h 60"/>
                <a:gd name="T12" fmla="*/ 6735 w 116"/>
                <a:gd name="T13" fmla="*/ 5582 h 60"/>
                <a:gd name="T14" fmla="*/ 6894 w 116"/>
                <a:gd name="T15" fmla="*/ 5821 h 60"/>
                <a:gd name="T16" fmla="*/ 7417 w 116"/>
                <a:gd name="T17" fmla="*/ 5938 h 60"/>
                <a:gd name="T18" fmla="*/ 7684 w 116"/>
                <a:gd name="T19" fmla="*/ 6055 h 60"/>
                <a:gd name="T20" fmla="*/ 7971 w 116"/>
                <a:gd name="T21" fmla="*/ 5938 h 60"/>
                <a:gd name="T22" fmla="*/ 8233 w 116"/>
                <a:gd name="T23" fmla="*/ 6177 h 60"/>
                <a:gd name="T24" fmla="*/ 8761 w 116"/>
                <a:gd name="T25" fmla="*/ 6177 h 60"/>
                <a:gd name="T26" fmla="*/ 9048 w 116"/>
                <a:gd name="T27" fmla="*/ 6417 h 60"/>
                <a:gd name="T28" fmla="*/ 9181 w 116"/>
                <a:gd name="T29" fmla="*/ 6632 h 60"/>
                <a:gd name="T30" fmla="*/ 9576 w 116"/>
                <a:gd name="T31" fmla="*/ 6509 h 60"/>
                <a:gd name="T32" fmla="*/ 10130 w 116"/>
                <a:gd name="T33" fmla="*/ 6749 h 60"/>
                <a:gd name="T34" fmla="*/ 10392 w 116"/>
                <a:gd name="T35" fmla="*/ 6632 h 60"/>
                <a:gd name="T36" fmla="*/ 10654 w 116"/>
                <a:gd name="T37" fmla="*/ 6632 h 60"/>
                <a:gd name="T38" fmla="*/ 10654 w 116"/>
                <a:gd name="T39" fmla="*/ 6988 h 60"/>
                <a:gd name="T40" fmla="*/ 10787 w 116"/>
                <a:gd name="T41" fmla="*/ 6749 h 60"/>
                <a:gd name="T42" fmla="*/ 11074 w 116"/>
                <a:gd name="T43" fmla="*/ 6509 h 60"/>
                <a:gd name="T44" fmla="*/ 11208 w 116"/>
                <a:gd name="T45" fmla="*/ 6632 h 60"/>
                <a:gd name="T46" fmla="*/ 11469 w 116"/>
                <a:gd name="T47" fmla="*/ 6749 h 60"/>
                <a:gd name="T48" fmla="*/ 11736 w 116"/>
                <a:gd name="T49" fmla="*/ 6632 h 60"/>
                <a:gd name="T50" fmla="*/ 11736 w 116"/>
                <a:gd name="T51" fmla="*/ 6749 h 60"/>
                <a:gd name="T52" fmla="*/ 12156 w 116"/>
                <a:gd name="T53" fmla="*/ 6988 h 60"/>
                <a:gd name="T54" fmla="*/ 12551 w 116"/>
                <a:gd name="T55" fmla="*/ 6749 h 60"/>
                <a:gd name="T56" fmla="*/ 13367 w 116"/>
                <a:gd name="T57" fmla="*/ 6509 h 60"/>
                <a:gd name="T58" fmla="*/ 13629 w 116"/>
                <a:gd name="T59" fmla="*/ 6509 h 60"/>
                <a:gd name="T60" fmla="*/ 14311 w 116"/>
                <a:gd name="T61" fmla="*/ 6509 h 60"/>
                <a:gd name="T62" fmla="*/ 15260 w 116"/>
                <a:gd name="T63" fmla="*/ 6866 h 60"/>
                <a:gd name="T64" fmla="*/ 15521 w 116"/>
                <a:gd name="T65" fmla="*/ 6988 h 60"/>
                <a:gd name="T66" fmla="*/ 15655 w 116"/>
                <a:gd name="T67" fmla="*/ 3599 h 60"/>
                <a:gd name="T68" fmla="*/ 15393 w 116"/>
                <a:gd name="T69" fmla="*/ 3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48" name="Freeform 10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49" name="Freeform 11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0" name="Freeform 12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3917 w 71"/>
                <a:gd name="T1" fmla="*/ 8723 h 76"/>
                <a:gd name="T2" fmla="*/ 3235 w 71"/>
                <a:gd name="T3" fmla="*/ 8362 h 76"/>
                <a:gd name="T4" fmla="*/ 2968 w 71"/>
                <a:gd name="T5" fmla="*/ 7552 h 76"/>
                <a:gd name="T6" fmla="*/ 3102 w 71"/>
                <a:gd name="T7" fmla="*/ 7342 h 76"/>
                <a:gd name="T8" fmla="*/ 2840 w 71"/>
                <a:gd name="T9" fmla="*/ 6864 h 76"/>
                <a:gd name="T10" fmla="*/ 2840 w 71"/>
                <a:gd name="T11" fmla="*/ 6292 h 76"/>
                <a:gd name="T12" fmla="*/ 2287 w 71"/>
                <a:gd name="T13" fmla="*/ 5814 h 76"/>
                <a:gd name="T14" fmla="*/ 1630 w 71"/>
                <a:gd name="T15" fmla="*/ 5243 h 76"/>
                <a:gd name="T16" fmla="*/ 1077 w 71"/>
                <a:gd name="T17" fmla="*/ 5004 h 76"/>
                <a:gd name="T18" fmla="*/ 948 w 71"/>
                <a:gd name="T19" fmla="*/ 4886 h 76"/>
                <a:gd name="T20" fmla="*/ 395 w 71"/>
                <a:gd name="T21" fmla="*/ 4764 h 76"/>
                <a:gd name="T22" fmla="*/ 133 w 71"/>
                <a:gd name="T23" fmla="*/ 4525 h 76"/>
                <a:gd name="T24" fmla="*/ 261 w 71"/>
                <a:gd name="T25" fmla="*/ 3598 h 76"/>
                <a:gd name="T26" fmla="*/ 395 w 71"/>
                <a:gd name="T27" fmla="*/ 3266 h 76"/>
                <a:gd name="T28" fmla="*/ 0 w 71"/>
                <a:gd name="T29" fmla="*/ 2909 h 76"/>
                <a:gd name="T30" fmla="*/ 133 w 71"/>
                <a:gd name="T31" fmla="*/ 2548 h 76"/>
                <a:gd name="T32" fmla="*/ 682 w 71"/>
                <a:gd name="T33" fmla="*/ 1977 h 76"/>
                <a:gd name="T34" fmla="*/ 948 w 71"/>
                <a:gd name="T35" fmla="*/ 1860 h 76"/>
                <a:gd name="T36" fmla="*/ 948 w 71"/>
                <a:gd name="T37" fmla="*/ 693 h 76"/>
                <a:gd name="T38" fmla="*/ 1210 w 71"/>
                <a:gd name="T39" fmla="*/ 571 h 76"/>
                <a:gd name="T40" fmla="*/ 1758 w 71"/>
                <a:gd name="T41" fmla="*/ 571 h 76"/>
                <a:gd name="T42" fmla="*/ 2968 w 71"/>
                <a:gd name="T43" fmla="*/ 117 h 76"/>
                <a:gd name="T44" fmla="*/ 3235 w 71"/>
                <a:gd name="T45" fmla="*/ 117 h 76"/>
                <a:gd name="T46" fmla="*/ 3102 w 71"/>
                <a:gd name="T47" fmla="*/ 356 h 76"/>
                <a:gd name="T48" fmla="*/ 2968 w 71"/>
                <a:gd name="T49" fmla="*/ 693 h 76"/>
                <a:gd name="T50" fmla="*/ 3496 w 71"/>
                <a:gd name="T51" fmla="*/ 571 h 76"/>
                <a:gd name="T52" fmla="*/ 3784 w 71"/>
                <a:gd name="T53" fmla="*/ 693 h 76"/>
                <a:gd name="T54" fmla="*/ 4178 w 71"/>
                <a:gd name="T55" fmla="*/ 928 h 76"/>
                <a:gd name="T56" fmla="*/ 4312 w 71"/>
                <a:gd name="T57" fmla="*/ 1167 h 76"/>
                <a:gd name="T58" fmla="*/ 5942 w 71"/>
                <a:gd name="T59" fmla="*/ 1504 h 76"/>
                <a:gd name="T60" fmla="*/ 6465 w 71"/>
                <a:gd name="T61" fmla="*/ 1738 h 76"/>
                <a:gd name="T62" fmla="*/ 6726 w 71"/>
                <a:gd name="T63" fmla="*/ 1738 h 76"/>
                <a:gd name="T64" fmla="*/ 6860 w 71"/>
                <a:gd name="T65" fmla="*/ 1738 h 76"/>
                <a:gd name="T66" fmla="*/ 7541 w 71"/>
                <a:gd name="T67" fmla="*/ 1860 h 76"/>
                <a:gd name="T68" fmla="*/ 7541 w 71"/>
                <a:gd name="T69" fmla="*/ 1977 h 76"/>
                <a:gd name="T70" fmla="*/ 7808 w 71"/>
                <a:gd name="T71" fmla="*/ 2099 h 76"/>
                <a:gd name="T72" fmla="*/ 8228 w 71"/>
                <a:gd name="T73" fmla="*/ 2455 h 76"/>
                <a:gd name="T74" fmla="*/ 8095 w 71"/>
                <a:gd name="T75" fmla="*/ 2909 h 76"/>
                <a:gd name="T76" fmla="*/ 8490 w 71"/>
                <a:gd name="T77" fmla="*/ 2909 h 76"/>
                <a:gd name="T78" fmla="*/ 8357 w 71"/>
                <a:gd name="T79" fmla="*/ 3144 h 76"/>
                <a:gd name="T80" fmla="*/ 8623 w 71"/>
                <a:gd name="T81" fmla="*/ 3481 h 76"/>
                <a:gd name="T82" fmla="*/ 8228 w 71"/>
                <a:gd name="T83" fmla="*/ 3837 h 76"/>
                <a:gd name="T84" fmla="*/ 7936 w 71"/>
                <a:gd name="T85" fmla="*/ 4432 h 76"/>
                <a:gd name="T86" fmla="*/ 7936 w 71"/>
                <a:gd name="T87" fmla="*/ 4525 h 76"/>
                <a:gd name="T88" fmla="*/ 8490 w 71"/>
                <a:gd name="T89" fmla="*/ 4076 h 76"/>
                <a:gd name="T90" fmla="*/ 8885 w 71"/>
                <a:gd name="T91" fmla="*/ 3837 h 76"/>
                <a:gd name="T92" fmla="*/ 9172 w 71"/>
                <a:gd name="T93" fmla="*/ 3598 h 76"/>
                <a:gd name="T94" fmla="*/ 9172 w 71"/>
                <a:gd name="T95" fmla="*/ 3266 h 76"/>
                <a:gd name="T96" fmla="*/ 9305 w 71"/>
                <a:gd name="T97" fmla="*/ 3144 h 76"/>
                <a:gd name="T98" fmla="*/ 9438 w 71"/>
                <a:gd name="T99" fmla="*/ 2909 h 76"/>
                <a:gd name="T100" fmla="*/ 9567 w 71"/>
                <a:gd name="T101" fmla="*/ 3027 h 76"/>
                <a:gd name="T102" fmla="*/ 9305 w 71"/>
                <a:gd name="T103" fmla="*/ 3837 h 76"/>
                <a:gd name="T104" fmla="*/ 9172 w 71"/>
                <a:gd name="T105" fmla="*/ 4076 h 76"/>
                <a:gd name="T106" fmla="*/ 8885 w 71"/>
                <a:gd name="T107" fmla="*/ 4647 h 76"/>
                <a:gd name="T108" fmla="*/ 8885 w 71"/>
                <a:gd name="T109" fmla="*/ 5243 h 76"/>
                <a:gd name="T110" fmla="*/ 8623 w 71"/>
                <a:gd name="T111" fmla="*/ 5458 h 76"/>
                <a:gd name="T112" fmla="*/ 8751 w 71"/>
                <a:gd name="T113" fmla="*/ 6292 h 76"/>
                <a:gd name="T114" fmla="*/ 8490 w 71"/>
                <a:gd name="T115" fmla="*/ 6864 h 76"/>
                <a:gd name="T116" fmla="*/ 8751 w 71"/>
                <a:gd name="T117" fmla="*/ 8147 h 76"/>
                <a:gd name="T118" fmla="*/ 8751 w 71"/>
                <a:gd name="T119" fmla="*/ 8269 h 76"/>
                <a:gd name="T120" fmla="*/ 8751 w 71"/>
                <a:gd name="T121" fmla="*/ 8601 h 76"/>
                <a:gd name="T122" fmla="*/ 4050 w 71"/>
                <a:gd name="T123" fmla="*/ 884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1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2" name="Freeform 14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3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55 h 83"/>
                <a:gd name="T2" fmla="*/ 133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4 w 52"/>
                <a:gd name="T9" fmla="*/ 9453 h 83"/>
                <a:gd name="T10" fmla="*/ 522 w 52"/>
                <a:gd name="T11" fmla="*/ 9453 h 83"/>
                <a:gd name="T12" fmla="*/ 680 w 52"/>
                <a:gd name="T13" fmla="*/ 9336 h 83"/>
                <a:gd name="T14" fmla="*/ 941 w 52"/>
                <a:gd name="T15" fmla="*/ 9453 h 83"/>
                <a:gd name="T16" fmla="*/ 1074 w 52"/>
                <a:gd name="T17" fmla="*/ 9336 h 83"/>
                <a:gd name="T18" fmla="*/ 1074 w 52"/>
                <a:gd name="T19" fmla="*/ 8883 h 83"/>
                <a:gd name="T20" fmla="*/ 1202 w 52"/>
                <a:gd name="T21" fmla="*/ 8649 h 83"/>
                <a:gd name="T22" fmla="*/ 1335 w 52"/>
                <a:gd name="T23" fmla="*/ 8883 h 83"/>
                <a:gd name="T24" fmla="*/ 1335 w 52"/>
                <a:gd name="T25" fmla="*/ 9005 h 83"/>
                <a:gd name="T26" fmla="*/ 1463 w 52"/>
                <a:gd name="T27" fmla="*/ 9214 h 83"/>
                <a:gd name="T28" fmla="*/ 1755 w 52"/>
                <a:gd name="T29" fmla="*/ 9569 h 83"/>
                <a:gd name="T30" fmla="*/ 1882 w 52"/>
                <a:gd name="T31" fmla="*/ 9569 h 83"/>
                <a:gd name="T32" fmla="*/ 2015 w 52"/>
                <a:gd name="T33" fmla="*/ 9569 h 83"/>
                <a:gd name="T34" fmla="*/ 2276 w 52"/>
                <a:gd name="T35" fmla="*/ 9336 h 83"/>
                <a:gd name="T36" fmla="*/ 2276 w 52"/>
                <a:gd name="T37" fmla="*/ 9336 h 83"/>
                <a:gd name="T38" fmla="*/ 2409 w 52"/>
                <a:gd name="T39" fmla="*/ 9214 h 83"/>
                <a:gd name="T40" fmla="*/ 2409 w 52"/>
                <a:gd name="T41" fmla="*/ 9214 h 83"/>
                <a:gd name="T42" fmla="*/ 2409 w 52"/>
                <a:gd name="T43" fmla="*/ 9122 h 83"/>
                <a:gd name="T44" fmla="*/ 2276 w 52"/>
                <a:gd name="T45" fmla="*/ 9122 h 83"/>
                <a:gd name="T46" fmla="*/ 2276 w 52"/>
                <a:gd name="T47" fmla="*/ 9005 h 83"/>
                <a:gd name="T48" fmla="*/ 2409 w 52"/>
                <a:gd name="T49" fmla="*/ 8883 h 83"/>
                <a:gd name="T50" fmla="*/ 2409 w 52"/>
                <a:gd name="T51" fmla="*/ 8766 h 83"/>
                <a:gd name="T52" fmla="*/ 2143 w 52"/>
                <a:gd name="T53" fmla="*/ 8649 h 83"/>
                <a:gd name="T54" fmla="*/ 2143 w 52"/>
                <a:gd name="T55" fmla="*/ 8649 h 83"/>
                <a:gd name="T56" fmla="*/ 2015 w 52"/>
                <a:gd name="T57" fmla="*/ 8649 h 83"/>
                <a:gd name="T58" fmla="*/ 1882 w 52"/>
                <a:gd name="T59" fmla="*/ 8411 h 83"/>
                <a:gd name="T60" fmla="*/ 1882 w 52"/>
                <a:gd name="T61" fmla="*/ 8294 h 83"/>
                <a:gd name="T62" fmla="*/ 1882 w 52"/>
                <a:gd name="T63" fmla="*/ 8197 h 83"/>
                <a:gd name="T64" fmla="*/ 1882 w 52"/>
                <a:gd name="T65" fmla="*/ 8197 h 83"/>
                <a:gd name="T66" fmla="*/ 1882 w 52"/>
                <a:gd name="T67" fmla="*/ 8080 h 83"/>
                <a:gd name="T68" fmla="*/ 6962 w 52"/>
                <a:gd name="T69" fmla="*/ 7603 h 83"/>
                <a:gd name="T70" fmla="*/ 6962 w 52"/>
                <a:gd name="T71" fmla="*/ 7486 h 83"/>
                <a:gd name="T72" fmla="*/ 6701 w 52"/>
                <a:gd name="T73" fmla="*/ 7272 h 83"/>
                <a:gd name="T74" fmla="*/ 6701 w 52"/>
                <a:gd name="T75" fmla="*/ 6683 h 83"/>
                <a:gd name="T76" fmla="*/ 6435 w 52"/>
                <a:gd name="T77" fmla="*/ 6347 h 83"/>
                <a:gd name="T78" fmla="*/ 6435 w 52"/>
                <a:gd name="T79" fmla="*/ 5992 h 83"/>
                <a:gd name="T80" fmla="*/ 6568 w 52"/>
                <a:gd name="T81" fmla="*/ 5758 h 83"/>
                <a:gd name="T82" fmla="*/ 6568 w 52"/>
                <a:gd name="T83" fmla="*/ 5427 h 83"/>
                <a:gd name="T84" fmla="*/ 6701 w 52"/>
                <a:gd name="T85" fmla="*/ 5189 h 83"/>
                <a:gd name="T86" fmla="*/ 6829 w 52"/>
                <a:gd name="T87" fmla="*/ 5189 h 83"/>
                <a:gd name="T88" fmla="*/ 6568 w 52"/>
                <a:gd name="T89" fmla="*/ 5072 h 83"/>
                <a:gd name="T90" fmla="*/ 6701 w 52"/>
                <a:gd name="T91" fmla="*/ 4833 h 83"/>
                <a:gd name="T92" fmla="*/ 6568 w 52"/>
                <a:gd name="T93" fmla="*/ 4736 h 83"/>
                <a:gd name="T94" fmla="*/ 6435 w 52"/>
                <a:gd name="T95" fmla="*/ 4619 h 83"/>
                <a:gd name="T96" fmla="*/ 6282 w 52"/>
                <a:gd name="T97" fmla="*/ 4502 h 83"/>
                <a:gd name="T98" fmla="*/ 6149 w 52"/>
                <a:gd name="T99" fmla="*/ 4264 h 83"/>
                <a:gd name="T100" fmla="*/ 6021 w 52"/>
                <a:gd name="T101" fmla="*/ 4147 h 83"/>
                <a:gd name="T102" fmla="*/ 4814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4" name="Freeform 16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5" name="Freeform 17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6" name="Freeform 18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925 h 93"/>
                <a:gd name="T2" fmla="*/ 0 w 123"/>
                <a:gd name="T3" fmla="*/ 1164 h 93"/>
                <a:gd name="T4" fmla="*/ 261 w 123"/>
                <a:gd name="T5" fmla="*/ 1378 h 93"/>
                <a:gd name="T6" fmla="*/ 394 w 123"/>
                <a:gd name="T7" fmla="*/ 1734 h 93"/>
                <a:gd name="T8" fmla="*/ 522 w 123"/>
                <a:gd name="T9" fmla="*/ 1968 h 93"/>
                <a:gd name="T10" fmla="*/ 394 w 123"/>
                <a:gd name="T11" fmla="*/ 2207 h 93"/>
                <a:gd name="T12" fmla="*/ 942 w 123"/>
                <a:gd name="T13" fmla="*/ 2090 h 93"/>
                <a:gd name="T14" fmla="*/ 1209 w 123"/>
                <a:gd name="T15" fmla="*/ 1734 h 93"/>
                <a:gd name="T16" fmla="*/ 1337 w 123"/>
                <a:gd name="T17" fmla="*/ 1734 h 93"/>
                <a:gd name="T18" fmla="*/ 1209 w 123"/>
                <a:gd name="T19" fmla="*/ 1968 h 93"/>
                <a:gd name="T20" fmla="*/ 2546 w 123"/>
                <a:gd name="T21" fmla="*/ 1612 h 93"/>
                <a:gd name="T22" fmla="*/ 2546 w 123"/>
                <a:gd name="T23" fmla="*/ 1851 h 93"/>
                <a:gd name="T24" fmla="*/ 3360 w 123"/>
                <a:gd name="T25" fmla="*/ 1968 h 93"/>
                <a:gd name="T26" fmla="*/ 3908 w 123"/>
                <a:gd name="T27" fmla="*/ 2090 h 93"/>
                <a:gd name="T28" fmla="*/ 4169 w 123"/>
                <a:gd name="T29" fmla="*/ 2207 h 93"/>
                <a:gd name="T30" fmla="*/ 4169 w 123"/>
                <a:gd name="T31" fmla="*/ 2299 h 93"/>
                <a:gd name="T32" fmla="*/ 4825 w 123"/>
                <a:gd name="T33" fmla="*/ 2776 h 93"/>
                <a:gd name="T34" fmla="*/ 4697 w 123"/>
                <a:gd name="T35" fmla="*/ 2893 h 93"/>
                <a:gd name="T36" fmla="*/ 4564 w 123"/>
                <a:gd name="T37" fmla="*/ 3015 h 93"/>
                <a:gd name="T38" fmla="*/ 5511 w 123"/>
                <a:gd name="T39" fmla="*/ 2776 h 93"/>
                <a:gd name="T40" fmla="*/ 6715 w 123"/>
                <a:gd name="T41" fmla="*/ 2421 h 93"/>
                <a:gd name="T42" fmla="*/ 6715 w 123"/>
                <a:gd name="T43" fmla="*/ 2090 h 93"/>
                <a:gd name="T44" fmla="*/ 8185 w 123"/>
                <a:gd name="T45" fmla="*/ 2421 h 93"/>
                <a:gd name="T46" fmla="*/ 9260 w 123"/>
                <a:gd name="T47" fmla="*/ 3225 h 93"/>
                <a:gd name="T48" fmla="*/ 9942 w 123"/>
                <a:gd name="T49" fmla="*/ 3463 h 93"/>
                <a:gd name="T50" fmla="*/ 10336 w 123"/>
                <a:gd name="T51" fmla="*/ 4150 h 93"/>
                <a:gd name="T52" fmla="*/ 10203 w 123"/>
                <a:gd name="T53" fmla="*/ 5553 h 93"/>
                <a:gd name="T54" fmla="*/ 10756 w 123"/>
                <a:gd name="T55" fmla="*/ 6240 h 93"/>
                <a:gd name="T56" fmla="*/ 10623 w 123"/>
                <a:gd name="T57" fmla="*/ 5792 h 93"/>
                <a:gd name="T58" fmla="*/ 11017 w 123"/>
                <a:gd name="T59" fmla="*/ 5884 h 93"/>
                <a:gd name="T60" fmla="*/ 11150 w 123"/>
                <a:gd name="T61" fmla="*/ 5792 h 93"/>
                <a:gd name="T62" fmla="*/ 11150 w 123"/>
                <a:gd name="T63" fmla="*/ 6123 h 93"/>
                <a:gd name="T64" fmla="*/ 10756 w 123"/>
                <a:gd name="T65" fmla="*/ 6595 h 93"/>
                <a:gd name="T66" fmla="*/ 11150 w 123"/>
                <a:gd name="T67" fmla="*/ 7048 h 93"/>
                <a:gd name="T68" fmla="*/ 11965 w 123"/>
                <a:gd name="T69" fmla="*/ 7852 h 93"/>
                <a:gd name="T70" fmla="*/ 12226 w 123"/>
                <a:gd name="T71" fmla="*/ 7974 h 93"/>
                <a:gd name="T72" fmla="*/ 12620 w 123"/>
                <a:gd name="T73" fmla="*/ 8544 h 93"/>
                <a:gd name="T74" fmla="*/ 13302 w 123"/>
                <a:gd name="T75" fmla="*/ 9469 h 93"/>
                <a:gd name="T76" fmla="*/ 14505 w 123"/>
                <a:gd name="T77" fmla="*/ 10180 h 93"/>
                <a:gd name="T78" fmla="*/ 14925 w 123"/>
                <a:gd name="T79" fmla="*/ 10390 h 93"/>
                <a:gd name="T80" fmla="*/ 14772 w 123"/>
                <a:gd name="T81" fmla="*/ 10512 h 93"/>
                <a:gd name="T82" fmla="*/ 14639 w 123"/>
                <a:gd name="T83" fmla="*/ 10628 h 93"/>
                <a:gd name="T84" fmla="*/ 15192 w 123"/>
                <a:gd name="T85" fmla="*/ 10628 h 93"/>
                <a:gd name="T86" fmla="*/ 16267 w 123"/>
                <a:gd name="T87" fmla="*/ 10180 h 93"/>
                <a:gd name="T88" fmla="*/ 16267 w 123"/>
                <a:gd name="T89" fmla="*/ 9469 h 93"/>
                <a:gd name="T90" fmla="*/ 16395 w 123"/>
                <a:gd name="T91" fmla="*/ 8544 h 93"/>
                <a:gd name="T92" fmla="*/ 16267 w 123"/>
                <a:gd name="T93" fmla="*/ 7048 h 93"/>
                <a:gd name="T94" fmla="*/ 15192 w 123"/>
                <a:gd name="T95" fmla="*/ 5553 h 93"/>
                <a:gd name="T96" fmla="*/ 14772 w 123"/>
                <a:gd name="T97" fmla="*/ 4959 h 93"/>
                <a:gd name="T98" fmla="*/ 14772 w 123"/>
                <a:gd name="T99" fmla="*/ 4389 h 93"/>
                <a:gd name="T100" fmla="*/ 13850 w 123"/>
                <a:gd name="T101" fmla="*/ 3346 h 93"/>
                <a:gd name="T102" fmla="*/ 13302 w 123"/>
                <a:gd name="T103" fmla="*/ 2776 h 93"/>
                <a:gd name="T104" fmla="*/ 12354 w 123"/>
                <a:gd name="T105" fmla="*/ 925 h 93"/>
                <a:gd name="T106" fmla="*/ 12093 w 123"/>
                <a:gd name="T107" fmla="*/ 687 h 93"/>
                <a:gd name="T108" fmla="*/ 11832 w 123"/>
                <a:gd name="T109" fmla="*/ 117 h 93"/>
                <a:gd name="T110" fmla="*/ 11017 w 123"/>
                <a:gd name="T111" fmla="*/ 117 h 93"/>
                <a:gd name="T112" fmla="*/ 11017 w 123"/>
                <a:gd name="T113" fmla="*/ 809 h 93"/>
                <a:gd name="T114" fmla="*/ 10756 w 123"/>
                <a:gd name="T115" fmla="*/ 925 h 93"/>
                <a:gd name="T116" fmla="*/ 5245 w 123"/>
                <a:gd name="T117" fmla="*/ 809 h 93"/>
                <a:gd name="T118" fmla="*/ 5117 w 123"/>
                <a:gd name="T119" fmla="*/ 35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7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8" name="Freeform 20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356 h 62"/>
                <a:gd name="T2" fmla="*/ 8117 w 67"/>
                <a:gd name="T3" fmla="*/ 0 h 62"/>
                <a:gd name="T4" fmla="*/ 8117 w 67"/>
                <a:gd name="T5" fmla="*/ 117 h 62"/>
                <a:gd name="T6" fmla="*/ 8251 w 67"/>
                <a:gd name="T7" fmla="*/ 239 h 62"/>
                <a:gd name="T8" fmla="*/ 8384 w 67"/>
                <a:gd name="T9" fmla="*/ 356 h 62"/>
                <a:gd name="T10" fmla="*/ 8251 w 67"/>
                <a:gd name="T11" fmla="*/ 570 h 62"/>
                <a:gd name="T12" fmla="*/ 8117 w 67"/>
                <a:gd name="T13" fmla="*/ 687 h 62"/>
                <a:gd name="T14" fmla="*/ 7856 w 67"/>
                <a:gd name="T15" fmla="*/ 925 h 62"/>
                <a:gd name="T16" fmla="*/ 7856 w 67"/>
                <a:gd name="T17" fmla="*/ 1042 h 62"/>
                <a:gd name="T18" fmla="*/ 9067 w 67"/>
                <a:gd name="T19" fmla="*/ 1042 h 62"/>
                <a:gd name="T20" fmla="*/ 9067 w 67"/>
                <a:gd name="T21" fmla="*/ 1042 h 62"/>
                <a:gd name="T22" fmla="*/ 9067 w 67"/>
                <a:gd name="T23" fmla="*/ 1164 h 62"/>
                <a:gd name="T24" fmla="*/ 8939 w 67"/>
                <a:gd name="T25" fmla="*/ 1378 h 62"/>
                <a:gd name="T26" fmla="*/ 8805 w 67"/>
                <a:gd name="T27" fmla="*/ 1495 h 62"/>
                <a:gd name="T28" fmla="*/ 8672 w 67"/>
                <a:gd name="T29" fmla="*/ 1968 h 62"/>
                <a:gd name="T30" fmla="*/ 8384 w 67"/>
                <a:gd name="T31" fmla="*/ 2207 h 62"/>
                <a:gd name="T32" fmla="*/ 8384 w 67"/>
                <a:gd name="T33" fmla="*/ 2538 h 62"/>
                <a:gd name="T34" fmla="*/ 8384 w 67"/>
                <a:gd name="T35" fmla="*/ 2893 h 62"/>
                <a:gd name="T36" fmla="*/ 8384 w 67"/>
                <a:gd name="T37" fmla="*/ 2893 h 62"/>
                <a:gd name="T38" fmla="*/ 8117 w 67"/>
                <a:gd name="T39" fmla="*/ 3015 h 62"/>
                <a:gd name="T40" fmla="*/ 8117 w 67"/>
                <a:gd name="T41" fmla="*/ 3132 h 62"/>
                <a:gd name="T42" fmla="*/ 7722 w 67"/>
                <a:gd name="T43" fmla="*/ 3346 h 62"/>
                <a:gd name="T44" fmla="*/ 7722 w 67"/>
                <a:gd name="T45" fmla="*/ 3702 h 62"/>
                <a:gd name="T46" fmla="*/ 7722 w 67"/>
                <a:gd name="T47" fmla="*/ 4033 h 62"/>
                <a:gd name="T48" fmla="*/ 7594 w 67"/>
                <a:gd name="T49" fmla="*/ 4150 h 62"/>
                <a:gd name="T50" fmla="*/ 7301 w 67"/>
                <a:gd name="T51" fmla="*/ 4389 h 62"/>
                <a:gd name="T52" fmla="*/ 7039 w 67"/>
                <a:gd name="T53" fmla="*/ 4627 h 62"/>
                <a:gd name="T54" fmla="*/ 6906 w 67"/>
                <a:gd name="T55" fmla="*/ 4744 h 62"/>
                <a:gd name="T56" fmla="*/ 6906 w 67"/>
                <a:gd name="T57" fmla="*/ 4959 h 62"/>
                <a:gd name="T58" fmla="*/ 6777 w 67"/>
                <a:gd name="T59" fmla="*/ 5197 h 62"/>
                <a:gd name="T60" fmla="*/ 6777 w 67"/>
                <a:gd name="T61" fmla="*/ 5314 h 62"/>
                <a:gd name="T62" fmla="*/ 6644 w 67"/>
                <a:gd name="T63" fmla="*/ 5670 h 62"/>
                <a:gd name="T64" fmla="*/ 6485 w 67"/>
                <a:gd name="T65" fmla="*/ 5884 h 62"/>
                <a:gd name="T66" fmla="*/ 6644 w 67"/>
                <a:gd name="T67" fmla="*/ 6240 h 62"/>
                <a:gd name="T68" fmla="*/ 6777 w 67"/>
                <a:gd name="T69" fmla="*/ 6357 h 62"/>
                <a:gd name="T70" fmla="*/ 6777 w 67"/>
                <a:gd name="T71" fmla="*/ 6595 h 62"/>
                <a:gd name="T72" fmla="*/ 6777 w 67"/>
                <a:gd name="T73" fmla="*/ 6595 h 62"/>
                <a:gd name="T74" fmla="*/ 6777 w 67"/>
                <a:gd name="T75" fmla="*/ 6712 h 62"/>
                <a:gd name="T76" fmla="*/ 6777 w 67"/>
                <a:gd name="T77" fmla="*/ 6712 h 62"/>
                <a:gd name="T78" fmla="*/ 6644 w 67"/>
                <a:gd name="T79" fmla="*/ 6927 h 62"/>
                <a:gd name="T80" fmla="*/ 6777 w 67"/>
                <a:gd name="T81" fmla="*/ 7048 h 62"/>
                <a:gd name="T82" fmla="*/ 1083 w 67"/>
                <a:gd name="T83" fmla="*/ 7165 h 62"/>
                <a:gd name="T84" fmla="*/ 1083 w 67"/>
                <a:gd name="T85" fmla="*/ 6123 h 62"/>
                <a:gd name="T86" fmla="*/ 816 w 67"/>
                <a:gd name="T87" fmla="*/ 6001 h 62"/>
                <a:gd name="T88" fmla="*/ 555 w 67"/>
                <a:gd name="T89" fmla="*/ 6123 h 62"/>
                <a:gd name="T90" fmla="*/ 555 w 67"/>
                <a:gd name="T91" fmla="*/ 6123 h 62"/>
                <a:gd name="T92" fmla="*/ 262 w 67"/>
                <a:gd name="T93" fmla="*/ 5884 h 62"/>
                <a:gd name="T94" fmla="*/ 262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59" name="Freeform 21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8182 w 108"/>
                <a:gd name="T1" fmla="*/ 20748 h 184"/>
                <a:gd name="T2" fmla="*/ 8182 w 108"/>
                <a:gd name="T3" fmla="*/ 20509 h 184"/>
                <a:gd name="T4" fmla="*/ 8049 w 108"/>
                <a:gd name="T5" fmla="*/ 20270 h 184"/>
                <a:gd name="T6" fmla="*/ 7655 w 108"/>
                <a:gd name="T7" fmla="*/ 18896 h 184"/>
                <a:gd name="T8" fmla="*/ 6713 w 108"/>
                <a:gd name="T9" fmla="*/ 18086 h 184"/>
                <a:gd name="T10" fmla="*/ 6452 w 108"/>
                <a:gd name="T11" fmla="*/ 17730 h 184"/>
                <a:gd name="T12" fmla="*/ 6185 w 108"/>
                <a:gd name="T13" fmla="*/ 17375 h 184"/>
                <a:gd name="T14" fmla="*/ 5243 w 108"/>
                <a:gd name="T15" fmla="*/ 17038 h 184"/>
                <a:gd name="T16" fmla="*/ 4429 w 108"/>
                <a:gd name="T17" fmla="*/ 16326 h 184"/>
                <a:gd name="T18" fmla="*/ 2965 w 108"/>
                <a:gd name="T19" fmla="*/ 15756 h 184"/>
                <a:gd name="T20" fmla="*/ 2965 w 108"/>
                <a:gd name="T21" fmla="*/ 15308 h 184"/>
                <a:gd name="T22" fmla="*/ 3093 w 108"/>
                <a:gd name="T23" fmla="*/ 14713 h 184"/>
                <a:gd name="T24" fmla="*/ 2832 w 108"/>
                <a:gd name="T25" fmla="*/ 14142 h 184"/>
                <a:gd name="T26" fmla="*/ 2965 w 108"/>
                <a:gd name="T27" fmla="*/ 13904 h 184"/>
                <a:gd name="T28" fmla="*/ 2151 w 108"/>
                <a:gd name="T29" fmla="*/ 12621 h 184"/>
                <a:gd name="T30" fmla="*/ 1598 w 108"/>
                <a:gd name="T31" fmla="*/ 11812 h 184"/>
                <a:gd name="T32" fmla="*/ 1889 w 108"/>
                <a:gd name="T33" fmla="*/ 11120 h 184"/>
                <a:gd name="T34" fmla="*/ 1889 w 108"/>
                <a:gd name="T35" fmla="*/ 10550 h 184"/>
                <a:gd name="T36" fmla="*/ 1208 w 108"/>
                <a:gd name="T37" fmla="*/ 9960 h 184"/>
                <a:gd name="T38" fmla="*/ 1208 w 108"/>
                <a:gd name="T39" fmla="*/ 9029 h 184"/>
                <a:gd name="T40" fmla="*/ 1470 w 108"/>
                <a:gd name="T41" fmla="*/ 8697 h 184"/>
                <a:gd name="T42" fmla="*/ 1598 w 108"/>
                <a:gd name="T43" fmla="*/ 9150 h 184"/>
                <a:gd name="T44" fmla="*/ 2017 w 108"/>
                <a:gd name="T45" fmla="*/ 9029 h 184"/>
                <a:gd name="T46" fmla="*/ 1889 w 108"/>
                <a:gd name="T47" fmla="*/ 8224 h 184"/>
                <a:gd name="T48" fmla="*/ 1598 w 108"/>
                <a:gd name="T49" fmla="*/ 8463 h 184"/>
                <a:gd name="T50" fmla="*/ 942 w 108"/>
                <a:gd name="T51" fmla="*/ 8102 h 184"/>
                <a:gd name="T52" fmla="*/ 814 w 108"/>
                <a:gd name="T53" fmla="*/ 7059 h 184"/>
                <a:gd name="T54" fmla="*/ 133 w 108"/>
                <a:gd name="T55" fmla="*/ 5918 h 184"/>
                <a:gd name="T56" fmla="*/ 133 w 108"/>
                <a:gd name="T57" fmla="*/ 5324 h 184"/>
                <a:gd name="T58" fmla="*/ 522 w 108"/>
                <a:gd name="T59" fmla="*/ 4636 h 184"/>
                <a:gd name="T60" fmla="*/ 261 w 108"/>
                <a:gd name="T61" fmla="*/ 3710 h 184"/>
                <a:gd name="T62" fmla="*/ 0 w 108"/>
                <a:gd name="T63" fmla="*/ 3232 h 184"/>
                <a:gd name="T64" fmla="*/ 0 w 108"/>
                <a:gd name="T65" fmla="*/ 2779 h 184"/>
                <a:gd name="T66" fmla="*/ 814 w 108"/>
                <a:gd name="T67" fmla="*/ 1736 h 184"/>
                <a:gd name="T68" fmla="*/ 1208 w 108"/>
                <a:gd name="T69" fmla="*/ 1165 h 184"/>
                <a:gd name="T70" fmla="*/ 1208 w 108"/>
                <a:gd name="T71" fmla="*/ 117 h 184"/>
                <a:gd name="T72" fmla="*/ 6452 w 108"/>
                <a:gd name="T73" fmla="*/ 7415 h 184"/>
                <a:gd name="T74" fmla="*/ 13973 w 108"/>
                <a:gd name="T75" fmla="*/ 17253 h 184"/>
                <a:gd name="T76" fmla="*/ 14107 w 108"/>
                <a:gd name="T77" fmla="*/ 17730 h 184"/>
                <a:gd name="T78" fmla="*/ 14235 w 108"/>
                <a:gd name="T79" fmla="*/ 18179 h 184"/>
                <a:gd name="T80" fmla="*/ 14368 w 108"/>
                <a:gd name="T81" fmla="*/ 18535 h 184"/>
                <a:gd name="T82" fmla="*/ 13815 w 108"/>
                <a:gd name="T83" fmla="*/ 18774 h 184"/>
                <a:gd name="T84" fmla="*/ 13159 w 108"/>
                <a:gd name="T85" fmla="*/ 19939 h 184"/>
                <a:gd name="T86" fmla="*/ 13031 w 108"/>
                <a:gd name="T87" fmla="*/ 20153 h 184"/>
                <a:gd name="T88" fmla="*/ 12898 w 108"/>
                <a:gd name="T89" fmla="*/ 20626 h 184"/>
                <a:gd name="T90" fmla="*/ 13159 w 108"/>
                <a:gd name="T91" fmla="*/ 20963 h 184"/>
                <a:gd name="T92" fmla="*/ 12898 w 108"/>
                <a:gd name="T93" fmla="*/ 2131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60" name="Freeform 22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11936 w 94"/>
                <a:gd name="T1" fmla="*/ 9090 h 78"/>
                <a:gd name="T2" fmla="*/ 12358 w 94"/>
                <a:gd name="T3" fmla="*/ 5129 h 78"/>
                <a:gd name="T4" fmla="*/ 12753 w 94"/>
                <a:gd name="T5" fmla="*/ 1167 h 78"/>
                <a:gd name="T6" fmla="*/ 1346 w 94"/>
                <a:gd name="T7" fmla="*/ 0 h 78"/>
                <a:gd name="T8" fmla="*/ 1213 w 94"/>
                <a:gd name="T9" fmla="*/ 928 h 78"/>
                <a:gd name="T10" fmla="*/ 396 w 94"/>
                <a:gd name="T11" fmla="*/ 5822 h 78"/>
                <a:gd name="T12" fmla="*/ 262 w 94"/>
                <a:gd name="T13" fmla="*/ 5822 h 78"/>
                <a:gd name="T14" fmla="*/ 0 w 94"/>
                <a:gd name="T15" fmla="*/ 7801 h 78"/>
                <a:gd name="T16" fmla="*/ 3381 w 94"/>
                <a:gd name="T17" fmla="*/ 8279 h 78"/>
                <a:gd name="T18" fmla="*/ 11936 w 94"/>
                <a:gd name="T19" fmla="*/ 9090 h 78"/>
                <a:gd name="T20" fmla="*/ 11936 w 94"/>
                <a:gd name="T21" fmla="*/ 909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61" name="Freeform 23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7734 h 77"/>
                <a:gd name="T2" fmla="*/ 1344 w 99"/>
                <a:gd name="T3" fmla="*/ 0 h 77"/>
                <a:gd name="T4" fmla="*/ 9873 w 99"/>
                <a:gd name="T5" fmla="*/ 808 h 77"/>
                <a:gd name="T6" fmla="*/ 13377 w 99"/>
                <a:gd name="T7" fmla="*/ 1042 h 77"/>
                <a:gd name="T8" fmla="*/ 13244 w 99"/>
                <a:gd name="T9" fmla="*/ 3015 h 77"/>
                <a:gd name="T10" fmla="*/ 12823 w 99"/>
                <a:gd name="T11" fmla="*/ 8893 h 77"/>
                <a:gd name="T12" fmla="*/ 11084 w 99"/>
                <a:gd name="T13" fmla="*/ 8776 h 77"/>
                <a:gd name="T14" fmla="*/ 0 w 99"/>
                <a:gd name="T15" fmla="*/ 7734 h 77"/>
                <a:gd name="T16" fmla="*/ 0 w 99"/>
                <a:gd name="T17" fmla="*/ 7734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62" name="Freeform 24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1720 w 95"/>
                <a:gd name="T1" fmla="*/ 0 h 98"/>
                <a:gd name="T2" fmla="*/ 0 w 95"/>
                <a:gd name="T3" fmla="*/ 11135 h 98"/>
                <a:gd name="T4" fmla="*/ 0 w 95"/>
                <a:gd name="T5" fmla="*/ 11135 h 98"/>
                <a:gd name="T6" fmla="*/ 1588 w 95"/>
                <a:gd name="T7" fmla="*/ 11370 h 98"/>
                <a:gd name="T8" fmla="*/ 1720 w 95"/>
                <a:gd name="T9" fmla="*/ 10443 h 98"/>
                <a:gd name="T10" fmla="*/ 4927 w 95"/>
                <a:gd name="T11" fmla="*/ 10799 h 98"/>
                <a:gd name="T12" fmla="*/ 4927 w 95"/>
                <a:gd name="T13" fmla="*/ 10799 h 98"/>
                <a:gd name="T14" fmla="*/ 4794 w 95"/>
                <a:gd name="T15" fmla="*/ 10682 h 98"/>
                <a:gd name="T16" fmla="*/ 4927 w 95"/>
                <a:gd name="T17" fmla="*/ 10565 h 98"/>
                <a:gd name="T18" fmla="*/ 4794 w 95"/>
                <a:gd name="T19" fmla="*/ 10443 h 98"/>
                <a:gd name="T20" fmla="*/ 4794 w 95"/>
                <a:gd name="T21" fmla="*/ 10443 h 98"/>
                <a:gd name="T22" fmla="*/ 4794 w 95"/>
                <a:gd name="T23" fmla="*/ 10443 h 98"/>
                <a:gd name="T24" fmla="*/ 11574 w 95"/>
                <a:gd name="T25" fmla="*/ 10896 h 98"/>
                <a:gd name="T26" fmla="*/ 12380 w 95"/>
                <a:gd name="T27" fmla="*/ 2092 h 98"/>
                <a:gd name="T28" fmla="*/ 12513 w 95"/>
                <a:gd name="T29" fmla="*/ 2092 h 98"/>
                <a:gd name="T30" fmla="*/ 12641 w 95"/>
                <a:gd name="T31" fmla="*/ 1049 h 98"/>
                <a:gd name="T32" fmla="*/ 1720 w 95"/>
                <a:gd name="T33" fmla="*/ 0 h 98"/>
                <a:gd name="T34" fmla="*/ 1720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63" name="Freeform 25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23051 w 189"/>
                <a:gd name="T1" fmla="*/ 5813 h 184"/>
                <a:gd name="T2" fmla="*/ 21421 w 189"/>
                <a:gd name="T3" fmla="*/ 5456 h 184"/>
                <a:gd name="T4" fmla="*/ 20344 w 189"/>
                <a:gd name="T5" fmla="*/ 5691 h 184"/>
                <a:gd name="T6" fmla="*/ 19529 w 189"/>
                <a:gd name="T7" fmla="*/ 5691 h 184"/>
                <a:gd name="T8" fmla="*/ 19267 w 189"/>
                <a:gd name="T9" fmla="*/ 5691 h 184"/>
                <a:gd name="T10" fmla="*/ 18872 w 189"/>
                <a:gd name="T11" fmla="*/ 5456 h 184"/>
                <a:gd name="T12" fmla="*/ 18452 w 189"/>
                <a:gd name="T13" fmla="*/ 5930 h 184"/>
                <a:gd name="T14" fmla="*/ 18191 w 189"/>
                <a:gd name="T15" fmla="*/ 5573 h 184"/>
                <a:gd name="T16" fmla="*/ 17375 w 189"/>
                <a:gd name="T17" fmla="*/ 5456 h 184"/>
                <a:gd name="T18" fmla="*/ 16847 w 189"/>
                <a:gd name="T19" fmla="*/ 5359 h 184"/>
                <a:gd name="T20" fmla="*/ 16032 w 189"/>
                <a:gd name="T21" fmla="*/ 5120 h 184"/>
                <a:gd name="T22" fmla="*/ 15509 w 189"/>
                <a:gd name="T23" fmla="*/ 5002 h 184"/>
                <a:gd name="T24" fmla="*/ 14694 w 189"/>
                <a:gd name="T25" fmla="*/ 4763 h 184"/>
                <a:gd name="T26" fmla="*/ 14274 w 189"/>
                <a:gd name="T27" fmla="*/ 4407 h 184"/>
                <a:gd name="T28" fmla="*/ 13484 w 189"/>
                <a:gd name="T29" fmla="*/ 4192 h 184"/>
                <a:gd name="T30" fmla="*/ 7808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2 w 189"/>
                <a:gd name="T37" fmla="*/ 9409 h 184"/>
                <a:gd name="T38" fmla="*/ 3102 w 189"/>
                <a:gd name="T39" fmla="*/ 11503 h 184"/>
                <a:gd name="T40" fmla="*/ 3363 w 189"/>
                <a:gd name="T41" fmla="*/ 12099 h 184"/>
                <a:gd name="T42" fmla="*/ 5127 w 189"/>
                <a:gd name="T43" fmla="*/ 14290 h 184"/>
                <a:gd name="T44" fmla="*/ 6598 w 189"/>
                <a:gd name="T45" fmla="*/ 14529 h 184"/>
                <a:gd name="T46" fmla="*/ 7542 w 189"/>
                <a:gd name="T47" fmla="*/ 13246 h 184"/>
                <a:gd name="T48" fmla="*/ 8096 w 189"/>
                <a:gd name="T49" fmla="*/ 13123 h 184"/>
                <a:gd name="T50" fmla="*/ 9044 w 189"/>
                <a:gd name="T51" fmla="*/ 13363 h 184"/>
                <a:gd name="T52" fmla="*/ 10121 w 189"/>
                <a:gd name="T53" fmla="*/ 13841 h 184"/>
                <a:gd name="T54" fmla="*/ 10382 w 189"/>
                <a:gd name="T55" fmla="*/ 14075 h 184"/>
                <a:gd name="T56" fmla="*/ 11197 w 189"/>
                <a:gd name="T57" fmla="*/ 15007 h 184"/>
                <a:gd name="T58" fmla="*/ 12669 w 189"/>
                <a:gd name="T59" fmla="*/ 17316 h 184"/>
                <a:gd name="T60" fmla="*/ 13484 w 189"/>
                <a:gd name="T61" fmla="*/ 18009 h 184"/>
                <a:gd name="T62" fmla="*/ 13745 w 189"/>
                <a:gd name="T63" fmla="*/ 19175 h 184"/>
                <a:gd name="T64" fmla="*/ 14955 w 189"/>
                <a:gd name="T65" fmla="*/ 20459 h 184"/>
                <a:gd name="T66" fmla="*/ 16981 w 189"/>
                <a:gd name="T67" fmla="*/ 21030 h 184"/>
                <a:gd name="T68" fmla="*/ 18191 w 189"/>
                <a:gd name="T69" fmla="*/ 21152 h 184"/>
                <a:gd name="T70" fmla="*/ 18057 w 189"/>
                <a:gd name="T71" fmla="*/ 20913 h 184"/>
                <a:gd name="T72" fmla="*/ 17662 w 189"/>
                <a:gd name="T73" fmla="*/ 18838 h 184"/>
                <a:gd name="T74" fmla="*/ 17534 w 189"/>
                <a:gd name="T75" fmla="*/ 18604 h 184"/>
                <a:gd name="T76" fmla="*/ 17929 w 189"/>
                <a:gd name="T77" fmla="*/ 17794 h 184"/>
                <a:gd name="T78" fmla="*/ 18057 w 189"/>
                <a:gd name="T79" fmla="*/ 17555 h 184"/>
                <a:gd name="T80" fmla="*/ 18452 w 189"/>
                <a:gd name="T81" fmla="*/ 16862 h 184"/>
                <a:gd name="T82" fmla="*/ 18744 w 189"/>
                <a:gd name="T83" fmla="*/ 16862 h 184"/>
                <a:gd name="T84" fmla="*/ 19006 w 189"/>
                <a:gd name="T85" fmla="*/ 16506 h 184"/>
                <a:gd name="T86" fmla="*/ 19267 w 189"/>
                <a:gd name="T87" fmla="*/ 16506 h 184"/>
                <a:gd name="T88" fmla="*/ 19821 w 189"/>
                <a:gd name="T89" fmla="*/ 16266 h 184"/>
                <a:gd name="T90" fmla="*/ 20082 w 189"/>
                <a:gd name="T91" fmla="*/ 15817 h 184"/>
                <a:gd name="T92" fmla="*/ 20216 w 189"/>
                <a:gd name="T93" fmla="*/ 16052 h 184"/>
                <a:gd name="T94" fmla="*/ 22236 w 189"/>
                <a:gd name="T95" fmla="*/ 15100 h 184"/>
                <a:gd name="T96" fmla="*/ 22631 w 189"/>
                <a:gd name="T97" fmla="*/ 14075 h 184"/>
                <a:gd name="T98" fmla="*/ 23051 w 189"/>
                <a:gd name="T99" fmla="*/ 13958 h 184"/>
                <a:gd name="T100" fmla="*/ 24394 w 189"/>
                <a:gd name="T101" fmla="*/ 13841 h 184"/>
                <a:gd name="T102" fmla="*/ 24789 w 189"/>
                <a:gd name="T103" fmla="*/ 13602 h 184"/>
                <a:gd name="T104" fmla="*/ 24917 w 189"/>
                <a:gd name="T105" fmla="*/ 13246 h 184"/>
                <a:gd name="T106" fmla="*/ 25076 w 189"/>
                <a:gd name="T107" fmla="*/ 12313 h 184"/>
                <a:gd name="T108" fmla="*/ 25338 w 189"/>
                <a:gd name="T109" fmla="*/ 11742 h 184"/>
                <a:gd name="T110" fmla="*/ 25209 w 189"/>
                <a:gd name="T111" fmla="*/ 10576 h 184"/>
                <a:gd name="T112" fmla="*/ 24917 w 189"/>
                <a:gd name="T113" fmla="*/ 10220 h 184"/>
                <a:gd name="T114" fmla="*/ 24789 w 189"/>
                <a:gd name="T115" fmla="*/ 9527 h 184"/>
                <a:gd name="T116" fmla="*/ 24261 w 189"/>
                <a:gd name="T117" fmla="*/ 6169 h 184"/>
                <a:gd name="T118" fmla="*/ 23446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64" name="Freeform 26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10450 w 102"/>
                <a:gd name="T1" fmla="*/ 8092 h 78"/>
                <a:gd name="T2" fmla="*/ 10189 w 102"/>
                <a:gd name="T3" fmla="*/ 8448 h 78"/>
                <a:gd name="T4" fmla="*/ 10056 w 102"/>
                <a:gd name="T5" fmla="*/ 8662 h 78"/>
                <a:gd name="T6" fmla="*/ 10056 w 102"/>
                <a:gd name="T7" fmla="*/ 9018 h 78"/>
                <a:gd name="T8" fmla="*/ 10317 w 102"/>
                <a:gd name="T9" fmla="*/ 8784 h 78"/>
                <a:gd name="T10" fmla="*/ 10870 w 102"/>
                <a:gd name="T11" fmla="*/ 8662 h 78"/>
                <a:gd name="T12" fmla="*/ 11653 w 102"/>
                <a:gd name="T13" fmla="*/ 8448 h 78"/>
                <a:gd name="T14" fmla="*/ 12861 w 102"/>
                <a:gd name="T15" fmla="*/ 7644 h 78"/>
                <a:gd name="T16" fmla="*/ 13280 w 102"/>
                <a:gd name="T17" fmla="*/ 7405 h 78"/>
                <a:gd name="T18" fmla="*/ 13669 w 102"/>
                <a:gd name="T19" fmla="*/ 7049 h 78"/>
                <a:gd name="T20" fmla="*/ 13408 w 102"/>
                <a:gd name="T21" fmla="*/ 7166 h 78"/>
                <a:gd name="T22" fmla="*/ 12989 w 102"/>
                <a:gd name="T23" fmla="*/ 7405 h 78"/>
                <a:gd name="T24" fmla="*/ 12600 w 102"/>
                <a:gd name="T25" fmla="*/ 7522 h 78"/>
                <a:gd name="T26" fmla="*/ 12989 w 102"/>
                <a:gd name="T27" fmla="*/ 7049 h 78"/>
                <a:gd name="T28" fmla="*/ 12728 w 102"/>
                <a:gd name="T29" fmla="*/ 7166 h 78"/>
                <a:gd name="T30" fmla="*/ 11525 w 102"/>
                <a:gd name="T31" fmla="*/ 7736 h 78"/>
                <a:gd name="T32" fmla="*/ 10711 w 102"/>
                <a:gd name="T33" fmla="*/ 8331 h 78"/>
                <a:gd name="T34" fmla="*/ 10583 w 102"/>
                <a:gd name="T35" fmla="*/ 7858 h 78"/>
                <a:gd name="T36" fmla="*/ 10870 w 102"/>
                <a:gd name="T37" fmla="*/ 7405 h 78"/>
                <a:gd name="T38" fmla="*/ 10583 w 102"/>
                <a:gd name="T39" fmla="*/ 5671 h 78"/>
                <a:gd name="T40" fmla="*/ 10317 w 102"/>
                <a:gd name="T41" fmla="*/ 3941 h 78"/>
                <a:gd name="T42" fmla="*/ 10056 w 102"/>
                <a:gd name="T43" fmla="*/ 2894 h 78"/>
                <a:gd name="T44" fmla="*/ 9928 w 102"/>
                <a:gd name="T45" fmla="*/ 2777 h 78"/>
                <a:gd name="T46" fmla="*/ 9795 w 102"/>
                <a:gd name="T47" fmla="*/ 2421 h 78"/>
                <a:gd name="T48" fmla="*/ 9637 w 102"/>
                <a:gd name="T49" fmla="*/ 1379 h 78"/>
                <a:gd name="T50" fmla="*/ 9248 w 102"/>
                <a:gd name="T51" fmla="*/ 356 h 78"/>
                <a:gd name="T52" fmla="*/ 9115 w 102"/>
                <a:gd name="T53" fmla="*/ 0 h 78"/>
                <a:gd name="T54" fmla="*/ 6837 w 102"/>
                <a:gd name="T55" fmla="*/ 453 h 78"/>
                <a:gd name="T56" fmla="*/ 5629 w 102"/>
                <a:gd name="T57" fmla="*/ 1613 h 78"/>
                <a:gd name="T58" fmla="*/ 5501 w 102"/>
                <a:gd name="T59" fmla="*/ 2090 h 78"/>
                <a:gd name="T60" fmla="*/ 4821 w 102"/>
                <a:gd name="T61" fmla="*/ 2660 h 78"/>
                <a:gd name="T62" fmla="*/ 5082 w 102"/>
                <a:gd name="T63" fmla="*/ 2894 h 78"/>
                <a:gd name="T64" fmla="*/ 5082 w 102"/>
                <a:gd name="T65" fmla="*/ 3133 h 78"/>
                <a:gd name="T66" fmla="*/ 5240 w 102"/>
                <a:gd name="T67" fmla="*/ 3703 h 78"/>
                <a:gd name="T68" fmla="*/ 4033 w 102"/>
                <a:gd name="T69" fmla="*/ 4511 h 78"/>
                <a:gd name="T70" fmla="*/ 2538 w 102"/>
                <a:gd name="T71" fmla="*/ 4511 h 78"/>
                <a:gd name="T72" fmla="*/ 1203 w 102"/>
                <a:gd name="T73" fmla="*/ 4867 h 78"/>
                <a:gd name="T74" fmla="*/ 814 w 102"/>
                <a:gd name="T75" fmla="*/ 5315 h 78"/>
                <a:gd name="T76" fmla="*/ 1203 w 102"/>
                <a:gd name="T77" fmla="*/ 6007 h 78"/>
                <a:gd name="T78" fmla="*/ 261 w 102"/>
                <a:gd name="T79" fmla="*/ 6933 h 78"/>
                <a:gd name="T80" fmla="*/ 7518 w 102"/>
                <a:gd name="T81" fmla="*/ 6363 h 78"/>
                <a:gd name="T82" fmla="*/ 7646 w 102"/>
                <a:gd name="T83" fmla="*/ 6596 h 78"/>
                <a:gd name="T84" fmla="*/ 7912 w 102"/>
                <a:gd name="T85" fmla="*/ 6718 h 78"/>
                <a:gd name="T86" fmla="*/ 8301 w 102"/>
                <a:gd name="T87" fmla="*/ 7288 h 78"/>
                <a:gd name="T88" fmla="*/ 8854 w 102"/>
                <a:gd name="T89" fmla="*/ 740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65" name="Freeform 27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571 h 42"/>
                <a:gd name="T2" fmla="*/ 133 w 23"/>
                <a:gd name="T3" fmla="*/ 810 h 42"/>
                <a:gd name="T4" fmla="*/ 0 w 23"/>
                <a:gd name="T5" fmla="*/ 927 h 42"/>
                <a:gd name="T6" fmla="*/ 133 w 23"/>
                <a:gd name="T7" fmla="*/ 927 h 42"/>
                <a:gd name="T8" fmla="*/ 133 w 23"/>
                <a:gd name="T9" fmla="*/ 1049 h 42"/>
                <a:gd name="T10" fmla="*/ 395 w 23"/>
                <a:gd name="T11" fmla="*/ 1620 h 42"/>
                <a:gd name="T12" fmla="*/ 554 w 23"/>
                <a:gd name="T13" fmla="*/ 1977 h 42"/>
                <a:gd name="T14" fmla="*/ 395 w 23"/>
                <a:gd name="T15" fmla="*/ 2216 h 42"/>
                <a:gd name="T16" fmla="*/ 395 w 23"/>
                <a:gd name="T17" fmla="*/ 2455 h 42"/>
                <a:gd name="T18" fmla="*/ 682 w 23"/>
                <a:gd name="T19" fmla="*/ 3026 h 42"/>
                <a:gd name="T20" fmla="*/ 682 w 23"/>
                <a:gd name="T21" fmla="*/ 3265 h 42"/>
                <a:gd name="T22" fmla="*/ 682 w 23"/>
                <a:gd name="T23" fmla="*/ 3383 h 42"/>
                <a:gd name="T24" fmla="*/ 816 w 23"/>
                <a:gd name="T25" fmla="*/ 3383 h 42"/>
                <a:gd name="T26" fmla="*/ 682 w 23"/>
                <a:gd name="T27" fmla="*/ 3265 h 42"/>
                <a:gd name="T28" fmla="*/ 816 w 23"/>
                <a:gd name="T29" fmla="*/ 3265 h 42"/>
                <a:gd name="T30" fmla="*/ 949 w 23"/>
                <a:gd name="T31" fmla="*/ 3480 h 42"/>
                <a:gd name="T32" fmla="*/ 1077 w 23"/>
                <a:gd name="T33" fmla="*/ 3954 h 42"/>
                <a:gd name="T34" fmla="*/ 1077 w 23"/>
                <a:gd name="T35" fmla="*/ 4310 h 42"/>
                <a:gd name="T36" fmla="*/ 1211 w 23"/>
                <a:gd name="T37" fmla="*/ 4525 h 42"/>
                <a:gd name="T38" fmla="*/ 1344 w 23"/>
                <a:gd name="T39" fmla="*/ 4886 h 42"/>
                <a:gd name="T40" fmla="*/ 2709 w 23"/>
                <a:gd name="T41" fmla="*/ 4647 h 42"/>
                <a:gd name="T42" fmla="*/ 2555 w 23"/>
                <a:gd name="T43" fmla="*/ 4525 h 42"/>
                <a:gd name="T44" fmla="*/ 2422 w 23"/>
                <a:gd name="T45" fmla="*/ 4408 h 42"/>
                <a:gd name="T46" fmla="*/ 2422 w 23"/>
                <a:gd name="T47" fmla="*/ 4310 h 42"/>
                <a:gd name="T48" fmla="*/ 2555 w 23"/>
                <a:gd name="T49" fmla="*/ 4193 h 42"/>
                <a:gd name="T50" fmla="*/ 2422 w 23"/>
                <a:gd name="T51" fmla="*/ 3954 h 42"/>
                <a:gd name="T52" fmla="*/ 2422 w 23"/>
                <a:gd name="T53" fmla="*/ 3143 h 42"/>
                <a:gd name="T54" fmla="*/ 2422 w 23"/>
                <a:gd name="T55" fmla="*/ 2904 h 42"/>
                <a:gd name="T56" fmla="*/ 2555 w 23"/>
                <a:gd name="T57" fmla="*/ 2455 h 42"/>
                <a:gd name="T58" fmla="*/ 2555 w 23"/>
                <a:gd name="T59" fmla="*/ 2216 h 42"/>
                <a:gd name="T60" fmla="*/ 2555 w 23"/>
                <a:gd name="T61" fmla="*/ 1977 h 42"/>
                <a:gd name="T62" fmla="*/ 2555 w 23"/>
                <a:gd name="T63" fmla="*/ 1738 h 42"/>
                <a:gd name="T64" fmla="*/ 2555 w 23"/>
                <a:gd name="T65" fmla="*/ 1620 h 42"/>
                <a:gd name="T66" fmla="*/ 2555 w 23"/>
                <a:gd name="T67" fmla="*/ 1498 h 42"/>
                <a:gd name="T68" fmla="*/ 2976 w 23"/>
                <a:gd name="T69" fmla="*/ 1289 h 42"/>
                <a:gd name="T70" fmla="*/ 3104 w 23"/>
                <a:gd name="T71" fmla="*/ 810 h 42"/>
                <a:gd name="T72" fmla="*/ 2976 w 23"/>
                <a:gd name="T73" fmla="*/ 571 h 42"/>
                <a:gd name="T74" fmla="*/ 2976 w 23"/>
                <a:gd name="T75" fmla="*/ 356 h 42"/>
                <a:gd name="T76" fmla="*/ 2976 w 23"/>
                <a:gd name="T77" fmla="*/ 356 h 42"/>
                <a:gd name="T78" fmla="*/ 2976 w 23"/>
                <a:gd name="T79" fmla="*/ 239 h 42"/>
                <a:gd name="T80" fmla="*/ 2842 w 23"/>
                <a:gd name="T81" fmla="*/ 0 h 42"/>
                <a:gd name="T82" fmla="*/ 0 w 23"/>
                <a:gd name="T83" fmla="*/ 571 h 42"/>
                <a:gd name="T84" fmla="*/ 0 w 23"/>
                <a:gd name="T85" fmla="*/ 571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4066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44103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4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4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7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04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05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06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07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08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09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10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11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12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4 w 4"/>
                  <a:gd name="T1" fmla="*/ 125 h 2"/>
                  <a:gd name="T2" fmla="*/ 314 w 4"/>
                  <a:gd name="T3" fmla="*/ 0 h 2"/>
                  <a:gd name="T4" fmla="*/ 428 w 4"/>
                  <a:gd name="T5" fmla="*/ 0 h 2"/>
                  <a:gd name="T6" fmla="*/ 428 w 4"/>
                  <a:gd name="T7" fmla="*/ 125 h 2"/>
                  <a:gd name="T8" fmla="*/ 114 w 4"/>
                  <a:gd name="T9" fmla="*/ 250 h 2"/>
                  <a:gd name="T10" fmla="*/ 314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13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14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15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16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17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4 w 4"/>
                  <a:gd name="T11" fmla="*/ 0 h 2"/>
                  <a:gd name="T12" fmla="*/ 314 w 4"/>
                  <a:gd name="T13" fmla="*/ 0 h 2"/>
                  <a:gd name="T14" fmla="*/ 314 w 4"/>
                  <a:gd name="T15" fmla="*/ 0 h 2"/>
                  <a:gd name="T16" fmla="*/ 314 w 4"/>
                  <a:gd name="T17" fmla="*/ 125 h 2"/>
                  <a:gd name="T18" fmla="*/ 428 w 4"/>
                  <a:gd name="T19" fmla="*/ 125 h 2"/>
                  <a:gd name="T20" fmla="*/ 428 w 4"/>
                  <a:gd name="T21" fmla="*/ 125 h 2"/>
                  <a:gd name="T22" fmla="*/ 428 w 4"/>
                  <a:gd name="T23" fmla="*/ 125 h 2"/>
                  <a:gd name="T24" fmla="*/ 428 w 4"/>
                  <a:gd name="T25" fmla="*/ 125 h 2"/>
                  <a:gd name="T26" fmla="*/ 428 w 4"/>
                  <a:gd name="T27" fmla="*/ 125 h 2"/>
                  <a:gd name="T28" fmla="*/ 428 w 4"/>
                  <a:gd name="T29" fmla="*/ 125 h 2"/>
                  <a:gd name="T30" fmla="*/ 428 w 4"/>
                  <a:gd name="T31" fmla="*/ 125 h 2"/>
                  <a:gd name="T32" fmla="*/ 428 w 4"/>
                  <a:gd name="T33" fmla="*/ 250 h 2"/>
                  <a:gd name="T34" fmla="*/ 428 w 4"/>
                  <a:gd name="T35" fmla="*/ 250 h 2"/>
                  <a:gd name="T36" fmla="*/ 428 w 4"/>
                  <a:gd name="T37" fmla="*/ 250 h 2"/>
                  <a:gd name="T38" fmla="*/ 428 w 4"/>
                  <a:gd name="T39" fmla="*/ 250 h 2"/>
                  <a:gd name="T40" fmla="*/ 314 w 4"/>
                  <a:gd name="T41" fmla="*/ 125 h 2"/>
                  <a:gd name="T42" fmla="*/ 314 w 4"/>
                  <a:gd name="T43" fmla="*/ 125 h 2"/>
                  <a:gd name="T44" fmla="*/ 314 w 4"/>
                  <a:gd name="T45" fmla="*/ 250 h 2"/>
                  <a:gd name="T46" fmla="*/ 314 w 4"/>
                  <a:gd name="T47" fmla="*/ 250 h 2"/>
                  <a:gd name="T48" fmla="*/ 314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44067" name="Freeform 44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8998 w 76"/>
                <a:gd name="T1" fmla="*/ 10875 h 94"/>
                <a:gd name="T2" fmla="*/ 10351 w 76"/>
                <a:gd name="T3" fmla="*/ 3133 h 94"/>
                <a:gd name="T4" fmla="*/ 6935 w 76"/>
                <a:gd name="T5" fmla="*/ 2660 h 94"/>
                <a:gd name="T6" fmla="*/ 7228 w 76"/>
                <a:gd name="T7" fmla="*/ 687 h 94"/>
                <a:gd name="T8" fmla="*/ 2171 w 76"/>
                <a:gd name="T9" fmla="*/ 0 h 94"/>
                <a:gd name="T10" fmla="*/ 0 w 76"/>
                <a:gd name="T11" fmla="*/ 9711 h 94"/>
                <a:gd name="T12" fmla="*/ 0 w 76"/>
                <a:gd name="T13" fmla="*/ 9711 h 94"/>
                <a:gd name="T14" fmla="*/ 8998 w 76"/>
                <a:gd name="T15" fmla="*/ 10875 h 94"/>
                <a:gd name="T16" fmla="*/ 8998 w 76"/>
                <a:gd name="T17" fmla="*/ 10875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68" name="Freeform 45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33 w 90"/>
                <a:gd name="T1" fmla="*/ 4640 h 66"/>
                <a:gd name="T2" fmla="*/ 0 w 90"/>
                <a:gd name="T3" fmla="*/ 4640 h 66"/>
                <a:gd name="T4" fmla="*/ 133 w 90"/>
                <a:gd name="T5" fmla="*/ 4308 h 66"/>
                <a:gd name="T6" fmla="*/ 133 w 90"/>
                <a:gd name="T7" fmla="*/ 4069 h 66"/>
                <a:gd name="T8" fmla="*/ 133 w 90"/>
                <a:gd name="T9" fmla="*/ 4069 h 66"/>
                <a:gd name="T10" fmla="*/ 261 w 90"/>
                <a:gd name="T11" fmla="*/ 4191 h 66"/>
                <a:gd name="T12" fmla="*/ 133 w 90"/>
                <a:gd name="T13" fmla="*/ 4308 h 66"/>
                <a:gd name="T14" fmla="*/ 394 w 90"/>
                <a:gd name="T15" fmla="*/ 4191 h 66"/>
                <a:gd name="T16" fmla="*/ 394 w 90"/>
                <a:gd name="T17" fmla="*/ 4069 h 66"/>
                <a:gd name="T18" fmla="*/ 394 w 90"/>
                <a:gd name="T19" fmla="*/ 3830 h 66"/>
                <a:gd name="T20" fmla="*/ 261 w 90"/>
                <a:gd name="T21" fmla="*/ 3474 h 66"/>
                <a:gd name="T22" fmla="*/ 394 w 90"/>
                <a:gd name="T23" fmla="*/ 3474 h 66"/>
                <a:gd name="T24" fmla="*/ 680 w 90"/>
                <a:gd name="T25" fmla="*/ 3357 h 66"/>
                <a:gd name="T26" fmla="*/ 521 w 90"/>
                <a:gd name="T27" fmla="*/ 3259 h 66"/>
                <a:gd name="T28" fmla="*/ 394 w 90"/>
                <a:gd name="T29" fmla="*/ 3357 h 66"/>
                <a:gd name="T30" fmla="*/ 394 w 90"/>
                <a:gd name="T31" fmla="*/ 2903 h 66"/>
                <a:gd name="T32" fmla="*/ 394 w 90"/>
                <a:gd name="T33" fmla="*/ 2547 h 66"/>
                <a:gd name="T34" fmla="*/ 394 w 90"/>
                <a:gd name="T35" fmla="*/ 1976 h 66"/>
                <a:gd name="T36" fmla="*/ 261 w 90"/>
                <a:gd name="T37" fmla="*/ 1283 h 66"/>
                <a:gd name="T38" fmla="*/ 261 w 90"/>
                <a:gd name="T39" fmla="*/ 688 h 66"/>
                <a:gd name="T40" fmla="*/ 1462 w 90"/>
                <a:gd name="T41" fmla="*/ 1049 h 66"/>
                <a:gd name="T42" fmla="*/ 2535 w 90"/>
                <a:gd name="T43" fmla="*/ 1498 h 66"/>
                <a:gd name="T44" fmla="*/ 3082 w 90"/>
                <a:gd name="T45" fmla="*/ 1620 h 66"/>
                <a:gd name="T46" fmla="*/ 3215 w 90"/>
                <a:gd name="T47" fmla="*/ 1737 h 66"/>
                <a:gd name="T48" fmla="*/ 3215 w 90"/>
                <a:gd name="T49" fmla="*/ 2332 h 66"/>
                <a:gd name="T50" fmla="*/ 2924 w 90"/>
                <a:gd name="T51" fmla="*/ 2664 h 66"/>
                <a:gd name="T52" fmla="*/ 2924 w 90"/>
                <a:gd name="T53" fmla="*/ 2903 h 66"/>
                <a:gd name="T54" fmla="*/ 2924 w 90"/>
                <a:gd name="T55" fmla="*/ 3142 h 66"/>
                <a:gd name="T56" fmla="*/ 3082 w 90"/>
                <a:gd name="T57" fmla="*/ 3259 h 66"/>
                <a:gd name="T58" fmla="*/ 3343 w 90"/>
                <a:gd name="T59" fmla="*/ 2786 h 66"/>
                <a:gd name="T60" fmla="*/ 3603 w 90"/>
                <a:gd name="T61" fmla="*/ 2430 h 66"/>
                <a:gd name="T62" fmla="*/ 3864 w 90"/>
                <a:gd name="T63" fmla="*/ 2093 h 66"/>
                <a:gd name="T64" fmla="*/ 3476 w 90"/>
                <a:gd name="T65" fmla="*/ 1166 h 66"/>
                <a:gd name="T66" fmla="*/ 3603 w 90"/>
                <a:gd name="T67" fmla="*/ 1049 h 66"/>
                <a:gd name="T68" fmla="*/ 3864 w 90"/>
                <a:gd name="T69" fmla="*/ 810 h 66"/>
                <a:gd name="T70" fmla="*/ 3603 w 90"/>
                <a:gd name="T71" fmla="*/ 571 h 66"/>
                <a:gd name="T72" fmla="*/ 3603 w 90"/>
                <a:gd name="T73" fmla="*/ 0 h 66"/>
                <a:gd name="T74" fmla="*/ 8280 w 90"/>
                <a:gd name="T75" fmla="*/ 1049 h 66"/>
                <a:gd name="T76" fmla="*/ 12016 w 90"/>
                <a:gd name="T77" fmla="*/ 1859 h 66"/>
                <a:gd name="T78" fmla="*/ 10682 w 90"/>
                <a:gd name="T79" fmla="*/ 6855 h 66"/>
                <a:gd name="T80" fmla="*/ 10682 w 90"/>
                <a:gd name="T81" fmla="*/ 6972 h 66"/>
                <a:gd name="T82" fmla="*/ 10682 w 90"/>
                <a:gd name="T83" fmla="*/ 7094 h 66"/>
                <a:gd name="T84" fmla="*/ 10815 w 90"/>
                <a:gd name="T85" fmla="*/ 7308 h 66"/>
                <a:gd name="T86" fmla="*/ 10682 w 90"/>
                <a:gd name="T87" fmla="*/ 7426 h 66"/>
                <a:gd name="T88" fmla="*/ 10682 w 90"/>
                <a:gd name="T89" fmla="*/ 7665 h 66"/>
                <a:gd name="T90" fmla="*/ 7340 w 90"/>
                <a:gd name="T91" fmla="*/ 7094 h 66"/>
                <a:gd name="T92" fmla="*/ 6951 w 90"/>
                <a:gd name="T93" fmla="*/ 7094 h 66"/>
                <a:gd name="T94" fmla="*/ 6685 w 90"/>
                <a:gd name="T95" fmla="*/ 6972 h 66"/>
                <a:gd name="T96" fmla="*/ 6271 w 90"/>
                <a:gd name="T97" fmla="*/ 7094 h 66"/>
                <a:gd name="T98" fmla="*/ 5878 w 90"/>
                <a:gd name="T99" fmla="*/ 6972 h 66"/>
                <a:gd name="T100" fmla="*/ 5484 w 90"/>
                <a:gd name="T101" fmla="*/ 7094 h 66"/>
                <a:gd name="T102" fmla="*/ 4937 w 90"/>
                <a:gd name="T103" fmla="*/ 6972 h 66"/>
                <a:gd name="T104" fmla="*/ 3997 w 90"/>
                <a:gd name="T105" fmla="*/ 6972 h 66"/>
                <a:gd name="T106" fmla="*/ 3215 w 90"/>
                <a:gd name="T107" fmla="*/ 6738 h 66"/>
                <a:gd name="T108" fmla="*/ 2535 w 90"/>
                <a:gd name="T109" fmla="*/ 6738 h 66"/>
                <a:gd name="T110" fmla="*/ 1595 w 90"/>
                <a:gd name="T111" fmla="*/ 6499 h 66"/>
                <a:gd name="T112" fmla="*/ 1462 w 90"/>
                <a:gd name="T113" fmla="*/ 5806 h 66"/>
                <a:gd name="T114" fmla="*/ 1462 w 90"/>
                <a:gd name="T115" fmla="*/ 5450 h 66"/>
                <a:gd name="T116" fmla="*/ 940 w 90"/>
                <a:gd name="T117" fmla="*/ 5118 h 66"/>
                <a:gd name="T118" fmla="*/ 808 w 90"/>
                <a:gd name="T119" fmla="*/ 5001 h 66"/>
                <a:gd name="T120" fmla="*/ 394 w 90"/>
                <a:gd name="T121" fmla="*/ 4879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69" name="Freeform 46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3 w 108"/>
                <a:gd name="T5" fmla="*/ 6614 h 90"/>
                <a:gd name="T6" fmla="*/ 262 w 108"/>
                <a:gd name="T7" fmla="*/ 5927 h 90"/>
                <a:gd name="T8" fmla="*/ 395 w 108"/>
                <a:gd name="T9" fmla="*/ 5687 h 90"/>
                <a:gd name="T10" fmla="*/ 682 w 108"/>
                <a:gd name="T11" fmla="*/ 5448 h 90"/>
                <a:gd name="T12" fmla="*/ 682 w 108"/>
                <a:gd name="T13" fmla="*/ 5234 h 90"/>
                <a:gd name="T14" fmla="*/ 1344 w 108"/>
                <a:gd name="T15" fmla="*/ 4283 h 90"/>
                <a:gd name="T16" fmla="*/ 2160 w 108"/>
                <a:gd name="T17" fmla="*/ 2663 h 90"/>
                <a:gd name="T18" fmla="*/ 2708 w 108"/>
                <a:gd name="T19" fmla="*/ 1497 h 90"/>
                <a:gd name="T20" fmla="*/ 3237 w 108"/>
                <a:gd name="T21" fmla="*/ 356 h 90"/>
                <a:gd name="T22" fmla="*/ 3237 w 108"/>
                <a:gd name="T23" fmla="*/ 0 h 90"/>
                <a:gd name="T24" fmla="*/ 3657 w 108"/>
                <a:gd name="T25" fmla="*/ 0 h 90"/>
                <a:gd name="T26" fmla="*/ 4052 w 108"/>
                <a:gd name="T27" fmla="*/ 117 h 90"/>
                <a:gd name="T28" fmla="*/ 4186 w 108"/>
                <a:gd name="T29" fmla="*/ 239 h 90"/>
                <a:gd name="T30" fmla="*/ 4735 w 108"/>
                <a:gd name="T31" fmla="*/ 571 h 90"/>
                <a:gd name="T32" fmla="*/ 4735 w 108"/>
                <a:gd name="T33" fmla="*/ 927 h 90"/>
                <a:gd name="T34" fmla="*/ 4868 w 108"/>
                <a:gd name="T35" fmla="*/ 1619 h 90"/>
                <a:gd name="T36" fmla="*/ 5817 w 108"/>
                <a:gd name="T37" fmla="*/ 1854 h 90"/>
                <a:gd name="T38" fmla="*/ 6474 w 108"/>
                <a:gd name="T39" fmla="*/ 1854 h 90"/>
                <a:gd name="T40" fmla="*/ 7289 w 108"/>
                <a:gd name="T41" fmla="*/ 2093 h 90"/>
                <a:gd name="T42" fmla="*/ 8238 w 108"/>
                <a:gd name="T43" fmla="*/ 2093 h 90"/>
                <a:gd name="T44" fmla="*/ 8761 w 108"/>
                <a:gd name="T45" fmla="*/ 2215 h 90"/>
                <a:gd name="T46" fmla="*/ 9182 w 108"/>
                <a:gd name="T47" fmla="*/ 2093 h 90"/>
                <a:gd name="T48" fmla="*/ 9577 w 108"/>
                <a:gd name="T49" fmla="*/ 2215 h 90"/>
                <a:gd name="T50" fmla="*/ 9998 w 108"/>
                <a:gd name="T51" fmla="*/ 2093 h 90"/>
                <a:gd name="T52" fmla="*/ 10264 w 108"/>
                <a:gd name="T53" fmla="*/ 2215 h 90"/>
                <a:gd name="T54" fmla="*/ 10659 w 108"/>
                <a:gd name="T55" fmla="*/ 2215 h 90"/>
                <a:gd name="T56" fmla="*/ 14024 w 108"/>
                <a:gd name="T57" fmla="*/ 2785 h 90"/>
                <a:gd name="T58" fmla="*/ 14183 w 108"/>
                <a:gd name="T59" fmla="*/ 3141 h 90"/>
                <a:gd name="T60" fmla="*/ 14578 w 108"/>
                <a:gd name="T61" fmla="*/ 3258 h 90"/>
                <a:gd name="T62" fmla="*/ 13763 w 108"/>
                <a:gd name="T63" fmla="*/ 4639 h 90"/>
                <a:gd name="T64" fmla="*/ 13629 w 108"/>
                <a:gd name="T65" fmla="*/ 4878 h 90"/>
                <a:gd name="T66" fmla="*/ 13234 w 108"/>
                <a:gd name="T67" fmla="*/ 5117 h 90"/>
                <a:gd name="T68" fmla="*/ 12680 w 108"/>
                <a:gd name="T69" fmla="*/ 5927 h 90"/>
                <a:gd name="T70" fmla="*/ 13106 w 108"/>
                <a:gd name="T71" fmla="*/ 6161 h 90"/>
                <a:gd name="T72" fmla="*/ 13106 w 108"/>
                <a:gd name="T73" fmla="*/ 6375 h 90"/>
                <a:gd name="T74" fmla="*/ 12947 w 108"/>
                <a:gd name="T75" fmla="*/ 6497 h 90"/>
                <a:gd name="T76" fmla="*/ 12814 w 108"/>
                <a:gd name="T77" fmla="*/ 6970 h 90"/>
                <a:gd name="T78" fmla="*/ 7028 w 108"/>
                <a:gd name="T79" fmla="*/ 9399 h 90"/>
                <a:gd name="T80" fmla="*/ 133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70" name="Freeform 47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943 w 81"/>
                <a:gd name="T1" fmla="*/ 9964 h 130"/>
                <a:gd name="T2" fmla="*/ 1076 w 81"/>
                <a:gd name="T3" fmla="*/ 9515 h 130"/>
                <a:gd name="T4" fmla="*/ 1209 w 81"/>
                <a:gd name="T5" fmla="*/ 9393 h 130"/>
                <a:gd name="T6" fmla="*/ 1209 w 81"/>
                <a:gd name="T7" fmla="*/ 9159 h 130"/>
                <a:gd name="T8" fmla="*/ 815 w 81"/>
                <a:gd name="T9" fmla="*/ 8944 h 130"/>
                <a:gd name="T10" fmla="*/ 1337 w 81"/>
                <a:gd name="T11" fmla="*/ 8110 h 130"/>
                <a:gd name="T12" fmla="*/ 1757 w 81"/>
                <a:gd name="T13" fmla="*/ 7896 h 130"/>
                <a:gd name="T14" fmla="*/ 1891 w 81"/>
                <a:gd name="T15" fmla="*/ 7657 h 130"/>
                <a:gd name="T16" fmla="*/ 2680 w 81"/>
                <a:gd name="T17" fmla="*/ 6257 h 130"/>
                <a:gd name="T18" fmla="*/ 2285 w 81"/>
                <a:gd name="T19" fmla="*/ 6135 h 130"/>
                <a:gd name="T20" fmla="*/ 2152 w 81"/>
                <a:gd name="T21" fmla="*/ 5804 h 130"/>
                <a:gd name="T22" fmla="*/ 2152 w 81"/>
                <a:gd name="T23" fmla="*/ 5448 h 130"/>
                <a:gd name="T24" fmla="*/ 2152 w 81"/>
                <a:gd name="T25" fmla="*/ 5209 h 130"/>
                <a:gd name="T26" fmla="*/ 2152 w 81"/>
                <a:gd name="T27" fmla="*/ 4994 h 130"/>
                <a:gd name="T28" fmla="*/ 3489 w 81"/>
                <a:gd name="T29" fmla="*/ 0 h 130"/>
                <a:gd name="T30" fmla="*/ 4565 w 81"/>
                <a:gd name="T31" fmla="*/ 2214 h 130"/>
                <a:gd name="T32" fmla="*/ 4831 w 81"/>
                <a:gd name="T33" fmla="*/ 3019 h 130"/>
                <a:gd name="T34" fmla="*/ 4698 w 81"/>
                <a:gd name="T35" fmla="*/ 3355 h 130"/>
                <a:gd name="T36" fmla="*/ 4985 w 81"/>
                <a:gd name="T37" fmla="*/ 3589 h 130"/>
                <a:gd name="T38" fmla="*/ 5646 w 81"/>
                <a:gd name="T39" fmla="*/ 4521 h 130"/>
                <a:gd name="T40" fmla="*/ 5774 w 81"/>
                <a:gd name="T41" fmla="*/ 4994 h 130"/>
                <a:gd name="T42" fmla="*/ 6066 w 81"/>
                <a:gd name="T43" fmla="*/ 5209 h 130"/>
                <a:gd name="T44" fmla="*/ 6589 w 81"/>
                <a:gd name="T45" fmla="*/ 5326 h 130"/>
                <a:gd name="T46" fmla="*/ 6194 w 81"/>
                <a:gd name="T47" fmla="*/ 6043 h 130"/>
                <a:gd name="T48" fmla="*/ 6066 w 81"/>
                <a:gd name="T49" fmla="*/ 6491 h 130"/>
                <a:gd name="T50" fmla="*/ 6066 w 81"/>
                <a:gd name="T51" fmla="*/ 6613 h 130"/>
                <a:gd name="T52" fmla="*/ 5774 w 81"/>
                <a:gd name="T53" fmla="*/ 6969 h 130"/>
                <a:gd name="T54" fmla="*/ 5774 w 81"/>
                <a:gd name="T55" fmla="*/ 7184 h 130"/>
                <a:gd name="T56" fmla="*/ 6194 w 81"/>
                <a:gd name="T57" fmla="*/ 7540 h 130"/>
                <a:gd name="T58" fmla="*/ 6722 w 81"/>
                <a:gd name="T59" fmla="*/ 7062 h 130"/>
                <a:gd name="T60" fmla="*/ 6850 w 81"/>
                <a:gd name="T61" fmla="*/ 7301 h 130"/>
                <a:gd name="T62" fmla="*/ 6983 w 81"/>
                <a:gd name="T63" fmla="*/ 7423 h 130"/>
                <a:gd name="T64" fmla="*/ 6983 w 81"/>
                <a:gd name="T65" fmla="*/ 8018 h 130"/>
                <a:gd name="T66" fmla="*/ 7270 w 81"/>
                <a:gd name="T67" fmla="*/ 8588 h 130"/>
                <a:gd name="T68" fmla="*/ 7142 w 81"/>
                <a:gd name="T69" fmla="*/ 8822 h 130"/>
                <a:gd name="T70" fmla="*/ 7531 w 81"/>
                <a:gd name="T71" fmla="*/ 9037 h 130"/>
                <a:gd name="T72" fmla="*/ 7665 w 81"/>
                <a:gd name="T73" fmla="*/ 9393 h 130"/>
                <a:gd name="T74" fmla="*/ 7665 w 81"/>
                <a:gd name="T75" fmla="*/ 9754 h 130"/>
                <a:gd name="T76" fmla="*/ 7926 w 81"/>
                <a:gd name="T77" fmla="*/ 10085 h 130"/>
                <a:gd name="T78" fmla="*/ 8218 w 81"/>
                <a:gd name="T79" fmla="*/ 9754 h 130"/>
                <a:gd name="T80" fmla="*/ 8741 w 81"/>
                <a:gd name="T81" fmla="*/ 9964 h 130"/>
                <a:gd name="T82" fmla="*/ 9002 w 81"/>
                <a:gd name="T83" fmla="*/ 9754 h 130"/>
                <a:gd name="T84" fmla="*/ 9555 w 81"/>
                <a:gd name="T85" fmla="*/ 9871 h 130"/>
                <a:gd name="T86" fmla="*/ 9817 w 81"/>
                <a:gd name="T87" fmla="*/ 9964 h 130"/>
                <a:gd name="T88" fmla="*/ 10211 w 81"/>
                <a:gd name="T89" fmla="*/ 9754 h 130"/>
                <a:gd name="T90" fmla="*/ 10631 w 81"/>
                <a:gd name="T91" fmla="*/ 9871 h 130"/>
                <a:gd name="T92" fmla="*/ 10892 w 81"/>
                <a:gd name="T93" fmla="*/ 10203 h 130"/>
                <a:gd name="T94" fmla="*/ 9950 w 81"/>
                <a:gd name="T95" fmla="*/ 15079 h 130"/>
                <a:gd name="T96" fmla="*/ 0 w 81"/>
                <a:gd name="T97" fmla="*/ 134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71" name="Freeform 48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6455 w 138"/>
                <a:gd name="T1" fmla="*/ 8909 h 87"/>
                <a:gd name="T2" fmla="*/ 6061 w 138"/>
                <a:gd name="T3" fmla="*/ 9713 h 87"/>
                <a:gd name="T4" fmla="*/ 5774 w 138"/>
                <a:gd name="T5" fmla="*/ 9265 h 87"/>
                <a:gd name="T6" fmla="*/ 5641 w 138"/>
                <a:gd name="T7" fmla="*/ 9620 h 87"/>
                <a:gd name="T8" fmla="*/ 5118 w 138"/>
                <a:gd name="T9" fmla="*/ 9620 h 87"/>
                <a:gd name="T10" fmla="*/ 4437 w 138"/>
                <a:gd name="T11" fmla="*/ 9499 h 87"/>
                <a:gd name="T12" fmla="*/ 4303 w 138"/>
                <a:gd name="T13" fmla="*/ 9499 h 87"/>
                <a:gd name="T14" fmla="*/ 3909 w 138"/>
                <a:gd name="T15" fmla="*/ 9499 h 87"/>
                <a:gd name="T16" fmla="*/ 3489 w 138"/>
                <a:gd name="T17" fmla="*/ 9499 h 87"/>
                <a:gd name="T18" fmla="*/ 3228 w 138"/>
                <a:gd name="T19" fmla="*/ 9620 h 87"/>
                <a:gd name="T20" fmla="*/ 3100 w 138"/>
                <a:gd name="T21" fmla="*/ 9265 h 87"/>
                <a:gd name="T22" fmla="*/ 3100 w 138"/>
                <a:gd name="T23" fmla="*/ 8909 h 87"/>
                <a:gd name="T24" fmla="*/ 2679 w 138"/>
                <a:gd name="T25" fmla="*/ 8694 h 87"/>
                <a:gd name="T26" fmla="*/ 2679 w 138"/>
                <a:gd name="T27" fmla="*/ 8339 h 87"/>
                <a:gd name="T28" fmla="*/ 2413 w 138"/>
                <a:gd name="T29" fmla="*/ 7983 h 87"/>
                <a:gd name="T30" fmla="*/ 2413 w 138"/>
                <a:gd name="T31" fmla="*/ 7291 h 87"/>
                <a:gd name="T32" fmla="*/ 2285 w 138"/>
                <a:gd name="T33" fmla="*/ 6935 h 87"/>
                <a:gd name="T34" fmla="*/ 2152 w 138"/>
                <a:gd name="T35" fmla="*/ 6842 h 87"/>
                <a:gd name="T36" fmla="*/ 2019 w 138"/>
                <a:gd name="T37" fmla="*/ 6842 h 87"/>
                <a:gd name="T38" fmla="*/ 1470 w 138"/>
                <a:gd name="T39" fmla="*/ 7174 h 87"/>
                <a:gd name="T40" fmla="*/ 1209 w 138"/>
                <a:gd name="T41" fmla="*/ 6721 h 87"/>
                <a:gd name="T42" fmla="*/ 1209 w 138"/>
                <a:gd name="T43" fmla="*/ 6482 h 87"/>
                <a:gd name="T44" fmla="*/ 1470 w 138"/>
                <a:gd name="T45" fmla="*/ 6126 h 87"/>
                <a:gd name="T46" fmla="*/ 1470 w 138"/>
                <a:gd name="T47" fmla="*/ 5795 h 87"/>
                <a:gd name="T48" fmla="*/ 1604 w 138"/>
                <a:gd name="T49" fmla="*/ 5556 h 87"/>
                <a:gd name="T50" fmla="*/ 1890 w 138"/>
                <a:gd name="T51" fmla="*/ 4869 h 87"/>
                <a:gd name="T52" fmla="*/ 1470 w 138"/>
                <a:gd name="T53" fmla="*/ 4630 h 87"/>
                <a:gd name="T54" fmla="*/ 1076 w 138"/>
                <a:gd name="T55" fmla="*/ 4396 h 87"/>
                <a:gd name="T56" fmla="*/ 815 w 138"/>
                <a:gd name="T57" fmla="*/ 3587 h 87"/>
                <a:gd name="T58" fmla="*/ 261 w 138"/>
                <a:gd name="T59" fmla="*/ 3134 h 87"/>
                <a:gd name="T60" fmla="*/ 261 w 138"/>
                <a:gd name="T61" fmla="*/ 2900 h 87"/>
                <a:gd name="T62" fmla="*/ 261 w 138"/>
                <a:gd name="T63" fmla="*/ 2305 h 87"/>
                <a:gd name="T64" fmla="*/ 394 w 138"/>
                <a:gd name="T65" fmla="*/ 0 h 87"/>
                <a:gd name="T66" fmla="*/ 6588 w 138"/>
                <a:gd name="T67" fmla="*/ 926 h 87"/>
                <a:gd name="T68" fmla="*/ 18556 w 138"/>
                <a:gd name="T69" fmla="*/ 2208 h 87"/>
                <a:gd name="T70" fmla="*/ 17742 w 138"/>
                <a:gd name="T71" fmla="*/ 10069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72" name="Freeform 49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1755 w 86"/>
                <a:gd name="T1" fmla="*/ 0 h 133"/>
                <a:gd name="T2" fmla="*/ 0 w 86"/>
                <a:gd name="T3" fmla="*/ 5929 h 133"/>
                <a:gd name="T4" fmla="*/ 7511 w 86"/>
                <a:gd name="T5" fmla="*/ 15454 h 133"/>
                <a:gd name="T6" fmla="*/ 7511 w 86"/>
                <a:gd name="T7" fmla="*/ 15337 h 133"/>
                <a:gd name="T8" fmla="*/ 7511 w 86"/>
                <a:gd name="T9" fmla="*/ 15215 h 133"/>
                <a:gd name="T10" fmla="*/ 7644 w 86"/>
                <a:gd name="T11" fmla="*/ 14761 h 133"/>
                <a:gd name="T12" fmla="*/ 7644 w 86"/>
                <a:gd name="T13" fmla="*/ 14644 h 133"/>
                <a:gd name="T14" fmla="*/ 7644 w 86"/>
                <a:gd name="T15" fmla="*/ 13717 h 133"/>
                <a:gd name="T16" fmla="*/ 7644 w 86"/>
                <a:gd name="T17" fmla="*/ 13361 h 133"/>
                <a:gd name="T18" fmla="*/ 7644 w 86"/>
                <a:gd name="T19" fmla="*/ 13239 h 133"/>
                <a:gd name="T20" fmla="*/ 8038 w 86"/>
                <a:gd name="T21" fmla="*/ 13239 h 133"/>
                <a:gd name="T22" fmla="*/ 8299 w 86"/>
                <a:gd name="T23" fmla="*/ 13239 h 133"/>
                <a:gd name="T24" fmla="*/ 8427 w 86"/>
                <a:gd name="T25" fmla="*/ 13361 h 133"/>
                <a:gd name="T26" fmla="*/ 8427 w 86"/>
                <a:gd name="T27" fmla="*/ 13478 h 133"/>
                <a:gd name="T28" fmla="*/ 8560 w 86"/>
                <a:gd name="T29" fmla="*/ 13595 h 133"/>
                <a:gd name="T30" fmla="*/ 8846 w 86"/>
                <a:gd name="T31" fmla="*/ 13595 h 133"/>
                <a:gd name="T32" fmla="*/ 9107 w 86"/>
                <a:gd name="T33" fmla="*/ 12785 h 133"/>
                <a:gd name="T34" fmla="*/ 9373 w 86"/>
                <a:gd name="T35" fmla="*/ 11741 h 133"/>
                <a:gd name="T36" fmla="*/ 11517 w 86"/>
                <a:gd name="T37" fmla="*/ 1976 h 133"/>
                <a:gd name="T38" fmla="*/ 6569 w 86"/>
                <a:gd name="T39" fmla="*/ 1049 h 133"/>
                <a:gd name="T40" fmla="*/ 1755 w 86"/>
                <a:gd name="T41" fmla="*/ 0 h 133"/>
                <a:gd name="T42" fmla="*/ 1755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73" name="Freeform 50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10536 w 91"/>
                <a:gd name="T1" fmla="*/ 12301 h 106"/>
                <a:gd name="T2" fmla="*/ 12301 w 91"/>
                <a:gd name="T3" fmla="*/ 1166 h 106"/>
                <a:gd name="T4" fmla="*/ 3372 w 91"/>
                <a:gd name="T5" fmla="*/ 0 h 106"/>
                <a:gd name="T6" fmla="*/ 3372 w 91"/>
                <a:gd name="T7" fmla="*/ 0 h 106"/>
                <a:gd name="T8" fmla="*/ 3110 w 91"/>
                <a:gd name="T9" fmla="*/ 1049 h 106"/>
                <a:gd name="T10" fmla="*/ 2843 w 91"/>
                <a:gd name="T11" fmla="*/ 1853 h 106"/>
                <a:gd name="T12" fmla="*/ 2581 w 91"/>
                <a:gd name="T13" fmla="*/ 1853 h 106"/>
                <a:gd name="T14" fmla="*/ 2422 w 91"/>
                <a:gd name="T15" fmla="*/ 1736 h 106"/>
                <a:gd name="T16" fmla="*/ 2422 w 91"/>
                <a:gd name="T17" fmla="*/ 1619 h 106"/>
                <a:gd name="T18" fmla="*/ 2289 w 91"/>
                <a:gd name="T19" fmla="*/ 1497 h 106"/>
                <a:gd name="T20" fmla="*/ 2027 w 91"/>
                <a:gd name="T21" fmla="*/ 1497 h 106"/>
                <a:gd name="T22" fmla="*/ 1632 w 91"/>
                <a:gd name="T23" fmla="*/ 1497 h 106"/>
                <a:gd name="T24" fmla="*/ 1632 w 91"/>
                <a:gd name="T25" fmla="*/ 1619 h 106"/>
                <a:gd name="T26" fmla="*/ 1632 w 91"/>
                <a:gd name="T27" fmla="*/ 1975 h 106"/>
                <a:gd name="T28" fmla="*/ 1632 w 91"/>
                <a:gd name="T29" fmla="*/ 2902 h 106"/>
                <a:gd name="T30" fmla="*/ 1632 w 91"/>
                <a:gd name="T31" fmla="*/ 3019 h 106"/>
                <a:gd name="T32" fmla="*/ 1473 w 91"/>
                <a:gd name="T33" fmla="*/ 3473 h 106"/>
                <a:gd name="T34" fmla="*/ 1473 w 91"/>
                <a:gd name="T35" fmla="*/ 3590 h 106"/>
                <a:gd name="T36" fmla="*/ 1473 w 91"/>
                <a:gd name="T37" fmla="*/ 3712 h 106"/>
                <a:gd name="T38" fmla="*/ 1473 w 91"/>
                <a:gd name="T39" fmla="*/ 3951 h 106"/>
                <a:gd name="T40" fmla="*/ 1473 w 91"/>
                <a:gd name="T41" fmla="*/ 4068 h 106"/>
                <a:gd name="T42" fmla="*/ 1473 w 91"/>
                <a:gd name="T43" fmla="*/ 4185 h 106"/>
                <a:gd name="T44" fmla="*/ 1632 w 91"/>
                <a:gd name="T45" fmla="*/ 4399 h 106"/>
                <a:gd name="T46" fmla="*/ 1632 w 91"/>
                <a:gd name="T47" fmla="*/ 4521 h 106"/>
                <a:gd name="T48" fmla="*/ 1632 w 91"/>
                <a:gd name="T49" fmla="*/ 4755 h 106"/>
                <a:gd name="T50" fmla="*/ 1765 w 91"/>
                <a:gd name="T51" fmla="*/ 4994 h 106"/>
                <a:gd name="T52" fmla="*/ 1765 w 91"/>
                <a:gd name="T53" fmla="*/ 4994 h 106"/>
                <a:gd name="T54" fmla="*/ 1894 w 91"/>
                <a:gd name="T55" fmla="*/ 5116 h 106"/>
                <a:gd name="T56" fmla="*/ 2027 w 91"/>
                <a:gd name="T57" fmla="*/ 5331 h 106"/>
                <a:gd name="T58" fmla="*/ 1894 w 91"/>
                <a:gd name="T59" fmla="*/ 5331 h 106"/>
                <a:gd name="T60" fmla="*/ 1894 w 91"/>
                <a:gd name="T61" fmla="*/ 5331 h 106"/>
                <a:gd name="T62" fmla="*/ 1632 w 91"/>
                <a:gd name="T63" fmla="*/ 5448 h 106"/>
                <a:gd name="T64" fmla="*/ 1345 w 91"/>
                <a:gd name="T65" fmla="*/ 5565 h 106"/>
                <a:gd name="T66" fmla="*/ 1211 w 91"/>
                <a:gd name="T67" fmla="*/ 5804 h 106"/>
                <a:gd name="T68" fmla="*/ 949 w 91"/>
                <a:gd name="T69" fmla="*/ 6375 h 106"/>
                <a:gd name="T70" fmla="*/ 683 w 91"/>
                <a:gd name="T71" fmla="*/ 6731 h 106"/>
                <a:gd name="T72" fmla="*/ 395 w 91"/>
                <a:gd name="T73" fmla="*/ 6731 h 106"/>
                <a:gd name="T74" fmla="*/ 395 w 91"/>
                <a:gd name="T75" fmla="*/ 6853 h 106"/>
                <a:gd name="T76" fmla="*/ 554 w 91"/>
                <a:gd name="T77" fmla="*/ 6970 h 106"/>
                <a:gd name="T78" fmla="*/ 395 w 91"/>
                <a:gd name="T79" fmla="*/ 7087 h 106"/>
                <a:gd name="T80" fmla="*/ 395 w 91"/>
                <a:gd name="T81" fmla="*/ 7301 h 106"/>
                <a:gd name="T82" fmla="*/ 395 w 91"/>
                <a:gd name="T83" fmla="*/ 7423 h 106"/>
                <a:gd name="T84" fmla="*/ 683 w 91"/>
                <a:gd name="T85" fmla="*/ 7662 h 106"/>
                <a:gd name="T86" fmla="*/ 816 w 91"/>
                <a:gd name="T87" fmla="*/ 7779 h 106"/>
                <a:gd name="T88" fmla="*/ 683 w 91"/>
                <a:gd name="T89" fmla="*/ 7779 h 106"/>
                <a:gd name="T90" fmla="*/ 683 w 91"/>
                <a:gd name="T91" fmla="*/ 8018 h 106"/>
                <a:gd name="T92" fmla="*/ 554 w 91"/>
                <a:gd name="T93" fmla="*/ 8111 h 106"/>
                <a:gd name="T94" fmla="*/ 395 w 91"/>
                <a:gd name="T95" fmla="*/ 8111 h 106"/>
                <a:gd name="T96" fmla="*/ 133 w 91"/>
                <a:gd name="T97" fmla="*/ 8018 h 106"/>
                <a:gd name="T98" fmla="*/ 0 w 91"/>
                <a:gd name="T99" fmla="*/ 8467 h 106"/>
                <a:gd name="T100" fmla="*/ 6610 w 91"/>
                <a:gd name="T101" fmla="*/ 11823 h 106"/>
                <a:gd name="T102" fmla="*/ 10536 w 91"/>
                <a:gd name="T103" fmla="*/ 12301 h 106"/>
                <a:gd name="T104" fmla="*/ 10536 w 91"/>
                <a:gd name="T105" fmla="*/ 12301 h 106"/>
                <a:gd name="T106" fmla="*/ 10536 w 91"/>
                <a:gd name="T107" fmla="*/ 12301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74" name="Freeform 51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1074 w 89"/>
                <a:gd name="T1" fmla="*/ 7967 h 100"/>
                <a:gd name="T2" fmla="*/ 521 w 89"/>
                <a:gd name="T3" fmla="*/ 7398 h 100"/>
                <a:gd name="T4" fmla="*/ 941 w 89"/>
                <a:gd name="T5" fmla="*/ 6925 h 100"/>
                <a:gd name="T6" fmla="*/ 941 w 89"/>
                <a:gd name="T7" fmla="*/ 6477 h 100"/>
                <a:gd name="T8" fmla="*/ 680 w 89"/>
                <a:gd name="T9" fmla="*/ 5430 h 100"/>
                <a:gd name="T10" fmla="*/ 680 w 89"/>
                <a:gd name="T11" fmla="*/ 4958 h 100"/>
                <a:gd name="T12" fmla="*/ 521 w 89"/>
                <a:gd name="T13" fmla="*/ 3818 h 100"/>
                <a:gd name="T14" fmla="*/ 261 w 89"/>
                <a:gd name="T15" fmla="*/ 3010 h 100"/>
                <a:gd name="T16" fmla="*/ 0 w 89"/>
                <a:gd name="T17" fmla="*/ 1851 h 100"/>
                <a:gd name="T18" fmla="*/ 133 w 89"/>
                <a:gd name="T19" fmla="*/ 1373 h 100"/>
                <a:gd name="T20" fmla="*/ 0 w 89"/>
                <a:gd name="T21" fmla="*/ 808 h 100"/>
                <a:gd name="T22" fmla="*/ 3083 w 89"/>
                <a:gd name="T23" fmla="*/ 356 h 100"/>
                <a:gd name="T24" fmla="*/ 3343 w 89"/>
                <a:gd name="T25" fmla="*/ 117 h 100"/>
                <a:gd name="T26" fmla="*/ 3737 w 89"/>
                <a:gd name="T27" fmla="*/ 570 h 100"/>
                <a:gd name="T28" fmla="*/ 3737 w 89"/>
                <a:gd name="T29" fmla="*/ 1164 h 100"/>
                <a:gd name="T30" fmla="*/ 4284 w 89"/>
                <a:gd name="T31" fmla="*/ 1373 h 100"/>
                <a:gd name="T32" fmla="*/ 4550 w 89"/>
                <a:gd name="T33" fmla="*/ 1495 h 100"/>
                <a:gd name="T34" fmla="*/ 5071 w 89"/>
                <a:gd name="T35" fmla="*/ 1495 h 100"/>
                <a:gd name="T36" fmla="*/ 5199 w 89"/>
                <a:gd name="T37" fmla="*/ 1612 h 100"/>
                <a:gd name="T38" fmla="*/ 5751 w 89"/>
                <a:gd name="T39" fmla="*/ 1495 h 100"/>
                <a:gd name="T40" fmla="*/ 6820 w 89"/>
                <a:gd name="T41" fmla="*/ 1612 h 100"/>
                <a:gd name="T42" fmla="*/ 6953 w 89"/>
                <a:gd name="T43" fmla="*/ 1734 h 100"/>
                <a:gd name="T44" fmla="*/ 7081 w 89"/>
                <a:gd name="T45" fmla="*/ 1734 h 100"/>
                <a:gd name="T46" fmla="*/ 7214 w 89"/>
                <a:gd name="T47" fmla="*/ 2089 h 100"/>
                <a:gd name="T48" fmla="*/ 7607 w 89"/>
                <a:gd name="T49" fmla="*/ 1967 h 100"/>
                <a:gd name="T50" fmla="*/ 7893 w 89"/>
                <a:gd name="T51" fmla="*/ 1967 h 100"/>
                <a:gd name="T52" fmla="*/ 8287 w 89"/>
                <a:gd name="T53" fmla="*/ 2206 h 100"/>
                <a:gd name="T54" fmla="*/ 8548 w 89"/>
                <a:gd name="T55" fmla="*/ 2420 h 100"/>
                <a:gd name="T56" fmla="*/ 9095 w 89"/>
                <a:gd name="T57" fmla="*/ 2420 h 100"/>
                <a:gd name="T58" fmla="*/ 9749 w 89"/>
                <a:gd name="T59" fmla="*/ 2089 h 100"/>
                <a:gd name="T60" fmla="*/ 10823 w 89"/>
                <a:gd name="T61" fmla="*/ 2299 h 100"/>
                <a:gd name="T62" fmla="*/ 11084 w 89"/>
                <a:gd name="T63" fmla="*/ 2299 h 100"/>
                <a:gd name="T64" fmla="*/ 11498 w 89"/>
                <a:gd name="T65" fmla="*/ 2420 h 100"/>
                <a:gd name="T66" fmla="*/ 11631 w 89"/>
                <a:gd name="T67" fmla="*/ 2537 h 100"/>
                <a:gd name="T68" fmla="*/ 10823 w 89"/>
                <a:gd name="T69" fmla="*/ 2893 h 100"/>
                <a:gd name="T70" fmla="*/ 10429 w 89"/>
                <a:gd name="T71" fmla="*/ 3224 h 100"/>
                <a:gd name="T72" fmla="*/ 9749 w 89"/>
                <a:gd name="T73" fmla="*/ 3463 h 100"/>
                <a:gd name="T74" fmla="*/ 7893 w 89"/>
                <a:gd name="T75" fmla="*/ 5075 h 100"/>
                <a:gd name="T76" fmla="*/ 7607 w 89"/>
                <a:gd name="T77" fmla="*/ 5313 h 100"/>
                <a:gd name="T78" fmla="*/ 7607 w 89"/>
                <a:gd name="T79" fmla="*/ 6477 h 100"/>
                <a:gd name="T80" fmla="*/ 6953 w 89"/>
                <a:gd name="T81" fmla="*/ 6808 h 100"/>
                <a:gd name="T82" fmla="*/ 6953 w 89"/>
                <a:gd name="T83" fmla="*/ 7042 h 100"/>
                <a:gd name="T84" fmla="*/ 6953 w 89"/>
                <a:gd name="T85" fmla="*/ 7519 h 100"/>
                <a:gd name="T86" fmla="*/ 7081 w 89"/>
                <a:gd name="T87" fmla="*/ 7967 h 100"/>
                <a:gd name="T88" fmla="*/ 6953 w 89"/>
                <a:gd name="T89" fmla="*/ 8445 h 100"/>
                <a:gd name="T90" fmla="*/ 7081 w 89"/>
                <a:gd name="T91" fmla="*/ 9131 h 100"/>
                <a:gd name="T92" fmla="*/ 7346 w 89"/>
                <a:gd name="T93" fmla="*/ 9248 h 100"/>
                <a:gd name="T94" fmla="*/ 7761 w 89"/>
                <a:gd name="T95" fmla="*/ 9346 h 100"/>
                <a:gd name="T96" fmla="*/ 7893 w 89"/>
                <a:gd name="T97" fmla="*/ 9579 h 100"/>
                <a:gd name="T98" fmla="*/ 8548 w 89"/>
                <a:gd name="T99" fmla="*/ 10057 h 100"/>
                <a:gd name="T100" fmla="*/ 9616 w 89"/>
                <a:gd name="T101" fmla="*/ 10626 h 100"/>
                <a:gd name="T102" fmla="*/ 9616 w 89"/>
                <a:gd name="T103" fmla="*/ 10982 h 100"/>
                <a:gd name="T104" fmla="*/ 1074 w 89"/>
                <a:gd name="T105" fmla="*/ 1155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75" name="Freeform 52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5525 w 77"/>
                <a:gd name="T1" fmla="*/ 117 h 66"/>
                <a:gd name="T2" fmla="*/ 5946 w 77"/>
                <a:gd name="T3" fmla="*/ 1166 h 66"/>
                <a:gd name="T4" fmla="*/ 5817 w 77"/>
                <a:gd name="T5" fmla="*/ 1498 h 66"/>
                <a:gd name="T6" fmla="*/ 5397 w 77"/>
                <a:gd name="T7" fmla="*/ 2547 h 66"/>
                <a:gd name="T8" fmla="*/ 8634 w 77"/>
                <a:gd name="T9" fmla="*/ 3830 h 66"/>
                <a:gd name="T10" fmla="*/ 8634 w 77"/>
                <a:gd name="T11" fmla="*/ 4640 h 66"/>
                <a:gd name="T12" fmla="*/ 8500 w 77"/>
                <a:gd name="T13" fmla="*/ 5235 h 66"/>
                <a:gd name="T14" fmla="*/ 7844 w 77"/>
                <a:gd name="T15" fmla="*/ 5118 h 66"/>
                <a:gd name="T16" fmla="*/ 7551 w 77"/>
                <a:gd name="T17" fmla="*/ 5689 h 66"/>
                <a:gd name="T18" fmla="*/ 8367 w 77"/>
                <a:gd name="T19" fmla="*/ 5572 h 66"/>
                <a:gd name="T20" fmla="*/ 8921 w 77"/>
                <a:gd name="T21" fmla="*/ 5450 h 66"/>
                <a:gd name="T22" fmla="*/ 8634 w 77"/>
                <a:gd name="T23" fmla="*/ 5689 h 66"/>
                <a:gd name="T24" fmla="*/ 8921 w 77"/>
                <a:gd name="T25" fmla="*/ 5928 h 66"/>
                <a:gd name="T26" fmla="*/ 9577 w 77"/>
                <a:gd name="T27" fmla="*/ 5450 h 66"/>
                <a:gd name="T28" fmla="*/ 9998 w 77"/>
                <a:gd name="T29" fmla="*/ 5572 h 66"/>
                <a:gd name="T30" fmla="*/ 9844 w 77"/>
                <a:gd name="T31" fmla="*/ 5928 h 66"/>
                <a:gd name="T32" fmla="*/ 9182 w 77"/>
                <a:gd name="T33" fmla="*/ 6499 h 66"/>
                <a:gd name="T34" fmla="*/ 9577 w 77"/>
                <a:gd name="T35" fmla="*/ 6972 h 66"/>
                <a:gd name="T36" fmla="*/ 10393 w 77"/>
                <a:gd name="T37" fmla="*/ 7547 h 66"/>
                <a:gd name="T38" fmla="*/ 9577 w 77"/>
                <a:gd name="T39" fmla="*/ 7308 h 66"/>
                <a:gd name="T40" fmla="*/ 8634 w 77"/>
                <a:gd name="T41" fmla="*/ 6855 h 66"/>
                <a:gd name="T42" fmla="*/ 8239 w 77"/>
                <a:gd name="T43" fmla="*/ 7186 h 66"/>
                <a:gd name="T44" fmla="*/ 8105 w 77"/>
                <a:gd name="T45" fmla="*/ 7547 h 66"/>
                <a:gd name="T46" fmla="*/ 7685 w 77"/>
                <a:gd name="T47" fmla="*/ 7308 h 66"/>
                <a:gd name="T48" fmla="*/ 7290 w 77"/>
                <a:gd name="T49" fmla="*/ 7308 h 66"/>
                <a:gd name="T50" fmla="*/ 6607 w 77"/>
                <a:gd name="T51" fmla="*/ 7426 h 66"/>
                <a:gd name="T52" fmla="*/ 5525 w 77"/>
                <a:gd name="T53" fmla="*/ 6855 h 66"/>
                <a:gd name="T54" fmla="*/ 5130 w 77"/>
                <a:gd name="T55" fmla="*/ 6616 h 66"/>
                <a:gd name="T56" fmla="*/ 5002 w 77"/>
                <a:gd name="T57" fmla="*/ 6499 h 66"/>
                <a:gd name="T58" fmla="*/ 4581 w 77"/>
                <a:gd name="T59" fmla="*/ 6381 h 66"/>
                <a:gd name="T60" fmla="*/ 4448 w 77"/>
                <a:gd name="T61" fmla="*/ 6259 h 66"/>
                <a:gd name="T62" fmla="*/ 4186 w 77"/>
                <a:gd name="T63" fmla="*/ 6738 h 66"/>
                <a:gd name="T64" fmla="*/ 2026 w 77"/>
                <a:gd name="T65" fmla="*/ 6499 h 66"/>
                <a:gd name="T66" fmla="*/ 554 w 77"/>
                <a:gd name="T67" fmla="*/ 6381 h 66"/>
                <a:gd name="T68" fmla="*/ 682 w 77"/>
                <a:gd name="T69" fmla="*/ 6167 h 66"/>
                <a:gd name="T70" fmla="*/ 816 w 77"/>
                <a:gd name="T71" fmla="*/ 5333 h 66"/>
                <a:gd name="T72" fmla="*/ 816 w 77"/>
                <a:gd name="T73" fmla="*/ 4879 h 66"/>
                <a:gd name="T74" fmla="*/ 1211 w 77"/>
                <a:gd name="T75" fmla="*/ 4308 h 66"/>
                <a:gd name="T76" fmla="*/ 949 w 77"/>
                <a:gd name="T77" fmla="*/ 3474 h 66"/>
                <a:gd name="T78" fmla="*/ 816 w 77"/>
                <a:gd name="T79" fmla="*/ 3259 h 66"/>
                <a:gd name="T80" fmla="*/ 554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76" name="Freeform 53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4077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4101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02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4407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5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7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0" name="Freeform 59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2537 w 79"/>
                <a:gd name="T1" fmla="*/ 5698 h 51"/>
                <a:gd name="T2" fmla="*/ 7349 w 79"/>
                <a:gd name="T3" fmla="*/ 4887 h 51"/>
                <a:gd name="T4" fmla="*/ 8842 w 79"/>
                <a:gd name="T5" fmla="*/ 4648 h 51"/>
                <a:gd name="T6" fmla="*/ 8970 w 79"/>
                <a:gd name="T7" fmla="*/ 4648 h 51"/>
                <a:gd name="T8" fmla="*/ 8970 w 79"/>
                <a:gd name="T9" fmla="*/ 4531 h 51"/>
                <a:gd name="T10" fmla="*/ 8970 w 79"/>
                <a:gd name="T11" fmla="*/ 4433 h 51"/>
                <a:gd name="T12" fmla="*/ 9103 w 79"/>
                <a:gd name="T13" fmla="*/ 4316 h 51"/>
                <a:gd name="T14" fmla="*/ 9364 w 79"/>
                <a:gd name="T15" fmla="*/ 4316 h 51"/>
                <a:gd name="T16" fmla="*/ 9491 w 79"/>
                <a:gd name="T17" fmla="*/ 4316 h 51"/>
                <a:gd name="T18" fmla="*/ 9885 w 79"/>
                <a:gd name="T19" fmla="*/ 4077 h 51"/>
                <a:gd name="T20" fmla="*/ 9885 w 79"/>
                <a:gd name="T21" fmla="*/ 3838 h 51"/>
                <a:gd name="T22" fmla="*/ 10305 w 79"/>
                <a:gd name="T23" fmla="*/ 3598 h 51"/>
                <a:gd name="T24" fmla="*/ 10565 w 79"/>
                <a:gd name="T25" fmla="*/ 3481 h 51"/>
                <a:gd name="T26" fmla="*/ 10565 w 79"/>
                <a:gd name="T27" fmla="*/ 3383 h 51"/>
                <a:gd name="T28" fmla="*/ 10305 w 79"/>
                <a:gd name="T29" fmla="*/ 3266 h 51"/>
                <a:gd name="T30" fmla="*/ 10172 w 79"/>
                <a:gd name="T31" fmla="*/ 3144 h 51"/>
                <a:gd name="T32" fmla="*/ 10044 w 79"/>
                <a:gd name="T33" fmla="*/ 3144 h 51"/>
                <a:gd name="T34" fmla="*/ 10044 w 79"/>
                <a:gd name="T35" fmla="*/ 3027 h 51"/>
                <a:gd name="T36" fmla="*/ 9752 w 79"/>
                <a:gd name="T37" fmla="*/ 3027 h 51"/>
                <a:gd name="T38" fmla="*/ 9752 w 79"/>
                <a:gd name="T39" fmla="*/ 2788 h 51"/>
                <a:gd name="T40" fmla="*/ 9491 w 79"/>
                <a:gd name="T41" fmla="*/ 2788 h 51"/>
                <a:gd name="T42" fmla="*/ 9491 w 79"/>
                <a:gd name="T43" fmla="*/ 2671 h 51"/>
                <a:gd name="T44" fmla="*/ 9491 w 79"/>
                <a:gd name="T45" fmla="*/ 2334 h 51"/>
                <a:gd name="T46" fmla="*/ 9624 w 79"/>
                <a:gd name="T47" fmla="*/ 2334 h 51"/>
                <a:gd name="T48" fmla="*/ 9491 w 79"/>
                <a:gd name="T49" fmla="*/ 2099 h 51"/>
                <a:gd name="T50" fmla="*/ 9364 w 79"/>
                <a:gd name="T51" fmla="*/ 1977 h 51"/>
                <a:gd name="T52" fmla="*/ 9364 w 79"/>
                <a:gd name="T53" fmla="*/ 1977 h 51"/>
                <a:gd name="T54" fmla="*/ 9491 w 79"/>
                <a:gd name="T55" fmla="*/ 1860 h 51"/>
                <a:gd name="T56" fmla="*/ 9624 w 79"/>
                <a:gd name="T57" fmla="*/ 1738 h 51"/>
                <a:gd name="T58" fmla="*/ 9752 w 79"/>
                <a:gd name="T59" fmla="*/ 1406 h 51"/>
                <a:gd name="T60" fmla="*/ 9752 w 79"/>
                <a:gd name="T61" fmla="*/ 1289 h 51"/>
                <a:gd name="T62" fmla="*/ 9885 w 79"/>
                <a:gd name="T63" fmla="*/ 1167 h 51"/>
                <a:gd name="T64" fmla="*/ 9885 w 79"/>
                <a:gd name="T65" fmla="*/ 1050 h 51"/>
                <a:gd name="T66" fmla="*/ 9752 w 79"/>
                <a:gd name="T67" fmla="*/ 1050 h 51"/>
                <a:gd name="T68" fmla="*/ 9364 w 79"/>
                <a:gd name="T69" fmla="*/ 928 h 51"/>
                <a:gd name="T70" fmla="*/ 9364 w 79"/>
                <a:gd name="T71" fmla="*/ 928 h 51"/>
                <a:gd name="T72" fmla="*/ 9231 w 79"/>
                <a:gd name="T73" fmla="*/ 810 h 51"/>
                <a:gd name="T74" fmla="*/ 9231 w 79"/>
                <a:gd name="T75" fmla="*/ 693 h 51"/>
                <a:gd name="T76" fmla="*/ 8970 w 79"/>
                <a:gd name="T77" fmla="*/ 356 h 51"/>
                <a:gd name="T78" fmla="*/ 8842 w 79"/>
                <a:gd name="T79" fmla="*/ 356 h 51"/>
                <a:gd name="T80" fmla="*/ 8842 w 79"/>
                <a:gd name="T81" fmla="*/ 239 h 51"/>
                <a:gd name="T82" fmla="*/ 8683 w 79"/>
                <a:gd name="T83" fmla="*/ 239 h 51"/>
                <a:gd name="T84" fmla="*/ 8683 w 79"/>
                <a:gd name="T85" fmla="*/ 239 h 51"/>
                <a:gd name="T86" fmla="*/ 8683 w 79"/>
                <a:gd name="T87" fmla="*/ 117 h 51"/>
                <a:gd name="T88" fmla="*/ 8550 w 79"/>
                <a:gd name="T89" fmla="*/ 0 h 51"/>
                <a:gd name="T90" fmla="*/ 1202 w 79"/>
                <a:gd name="T91" fmla="*/ 1289 h 51"/>
                <a:gd name="T92" fmla="*/ 1074 w 79"/>
                <a:gd name="T93" fmla="*/ 810 h 51"/>
                <a:gd name="T94" fmla="*/ 680 w 79"/>
                <a:gd name="T95" fmla="*/ 1167 h 51"/>
                <a:gd name="T96" fmla="*/ 680 w 79"/>
                <a:gd name="T97" fmla="*/ 1167 h 51"/>
                <a:gd name="T98" fmla="*/ 522 w 79"/>
                <a:gd name="T99" fmla="*/ 1050 h 51"/>
                <a:gd name="T100" fmla="*/ 522 w 79"/>
                <a:gd name="T101" fmla="*/ 1050 h 51"/>
                <a:gd name="T102" fmla="*/ 394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2 w 79"/>
                <a:gd name="T109" fmla="*/ 4194 h 51"/>
                <a:gd name="T110" fmla="*/ 813 w 79"/>
                <a:gd name="T111" fmla="*/ 5937 h 51"/>
                <a:gd name="T112" fmla="*/ 2537 w 79"/>
                <a:gd name="T113" fmla="*/ 5698 h 51"/>
                <a:gd name="T114" fmla="*/ 2537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1" name="Freeform 60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4179 w 102"/>
                <a:gd name="T1" fmla="*/ 6343 h 59"/>
                <a:gd name="T2" fmla="*/ 3497 w 102"/>
                <a:gd name="T3" fmla="*/ 6436 h 59"/>
                <a:gd name="T4" fmla="*/ 2969 w 102"/>
                <a:gd name="T5" fmla="*/ 6436 h 59"/>
                <a:gd name="T6" fmla="*/ 682 w 102"/>
                <a:gd name="T7" fmla="*/ 6436 h 59"/>
                <a:gd name="T8" fmla="*/ 1210 w 102"/>
                <a:gd name="T9" fmla="*/ 5988 h 59"/>
                <a:gd name="T10" fmla="*/ 1343 w 102"/>
                <a:gd name="T11" fmla="*/ 5633 h 59"/>
                <a:gd name="T12" fmla="*/ 2548 w 102"/>
                <a:gd name="T13" fmla="*/ 4616 h 59"/>
                <a:gd name="T14" fmla="*/ 2841 w 102"/>
                <a:gd name="T15" fmla="*/ 5064 h 59"/>
                <a:gd name="T16" fmla="*/ 3630 w 102"/>
                <a:gd name="T17" fmla="*/ 5064 h 59"/>
                <a:gd name="T18" fmla="*/ 3917 w 102"/>
                <a:gd name="T19" fmla="*/ 4947 h 59"/>
                <a:gd name="T20" fmla="*/ 4574 w 102"/>
                <a:gd name="T21" fmla="*/ 4825 h 59"/>
                <a:gd name="T22" fmla="*/ 4866 w 102"/>
                <a:gd name="T23" fmla="*/ 4709 h 59"/>
                <a:gd name="T24" fmla="*/ 5650 w 102"/>
                <a:gd name="T25" fmla="*/ 4140 h 59"/>
                <a:gd name="T26" fmla="*/ 5943 w 102"/>
                <a:gd name="T27" fmla="*/ 3220 h 59"/>
                <a:gd name="T28" fmla="*/ 6599 w 102"/>
                <a:gd name="T29" fmla="*/ 2082 h 59"/>
                <a:gd name="T30" fmla="*/ 7019 w 102"/>
                <a:gd name="T31" fmla="*/ 2179 h 59"/>
                <a:gd name="T32" fmla="*/ 7414 w 102"/>
                <a:gd name="T33" fmla="*/ 1372 h 59"/>
                <a:gd name="T34" fmla="*/ 7968 w 102"/>
                <a:gd name="T35" fmla="*/ 1158 h 59"/>
                <a:gd name="T36" fmla="*/ 8230 w 102"/>
                <a:gd name="T37" fmla="*/ 569 h 59"/>
                <a:gd name="T38" fmla="*/ 8230 w 102"/>
                <a:gd name="T39" fmla="*/ 117 h 59"/>
                <a:gd name="T40" fmla="*/ 9173 w 102"/>
                <a:gd name="T41" fmla="*/ 448 h 59"/>
                <a:gd name="T42" fmla="*/ 9440 w 102"/>
                <a:gd name="T43" fmla="*/ 117 h 59"/>
                <a:gd name="T44" fmla="*/ 9834 w 102"/>
                <a:gd name="T45" fmla="*/ 238 h 59"/>
                <a:gd name="T46" fmla="*/ 10255 w 102"/>
                <a:gd name="T47" fmla="*/ 448 h 59"/>
                <a:gd name="T48" fmla="*/ 10778 w 102"/>
                <a:gd name="T49" fmla="*/ 924 h 59"/>
                <a:gd name="T50" fmla="*/ 10383 w 102"/>
                <a:gd name="T51" fmla="*/ 1610 h 59"/>
                <a:gd name="T52" fmla="*/ 10911 w 102"/>
                <a:gd name="T53" fmla="*/ 1727 h 59"/>
                <a:gd name="T54" fmla="*/ 11332 w 102"/>
                <a:gd name="T55" fmla="*/ 1965 h 59"/>
                <a:gd name="T56" fmla="*/ 11726 w 102"/>
                <a:gd name="T57" fmla="*/ 2082 h 59"/>
                <a:gd name="T58" fmla="*/ 12542 w 102"/>
                <a:gd name="T59" fmla="*/ 2296 h 59"/>
                <a:gd name="T60" fmla="*/ 12542 w 102"/>
                <a:gd name="T61" fmla="*/ 2651 h 59"/>
                <a:gd name="T62" fmla="*/ 12408 w 102"/>
                <a:gd name="T63" fmla="*/ 2982 h 59"/>
                <a:gd name="T64" fmla="*/ 12803 w 102"/>
                <a:gd name="T65" fmla="*/ 3337 h 59"/>
                <a:gd name="T66" fmla="*/ 12542 w 102"/>
                <a:gd name="T67" fmla="*/ 3454 h 59"/>
                <a:gd name="T68" fmla="*/ 12670 w 102"/>
                <a:gd name="T69" fmla="*/ 3575 h 59"/>
                <a:gd name="T70" fmla="*/ 12408 w 102"/>
                <a:gd name="T71" fmla="*/ 3692 h 59"/>
                <a:gd name="T72" fmla="*/ 12670 w 102"/>
                <a:gd name="T73" fmla="*/ 3809 h 59"/>
                <a:gd name="T74" fmla="*/ 12670 w 102"/>
                <a:gd name="T75" fmla="*/ 4140 h 59"/>
                <a:gd name="T76" fmla="*/ 12408 w 102"/>
                <a:gd name="T77" fmla="*/ 4140 h 59"/>
                <a:gd name="T78" fmla="*/ 12937 w 102"/>
                <a:gd name="T79" fmla="*/ 4261 h 59"/>
                <a:gd name="T80" fmla="*/ 13485 w 102"/>
                <a:gd name="T81" fmla="*/ 4140 h 59"/>
                <a:gd name="T82" fmla="*/ 13619 w 102"/>
                <a:gd name="T83" fmla="*/ 4825 h 59"/>
                <a:gd name="T84" fmla="*/ 13619 w 102"/>
                <a:gd name="T85" fmla="*/ 49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2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5495 w 69"/>
                <a:gd name="T1" fmla="*/ 6114 h 53"/>
                <a:gd name="T2" fmla="*/ 5075 w 69"/>
                <a:gd name="T3" fmla="*/ 5997 h 53"/>
                <a:gd name="T4" fmla="*/ 4947 w 69"/>
                <a:gd name="T5" fmla="*/ 5545 h 53"/>
                <a:gd name="T6" fmla="*/ 4425 w 69"/>
                <a:gd name="T7" fmla="*/ 5072 h 53"/>
                <a:gd name="T8" fmla="*/ 4159 w 69"/>
                <a:gd name="T9" fmla="*/ 4503 h 53"/>
                <a:gd name="T10" fmla="*/ 3873 w 69"/>
                <a:gd name="T11" fmla="*/ 4264 h 53"/>
                <a:gd name="T12" fmla="*/ 3351 w 69"/>
                <a:gd name="T13" fmla="*/ 3933 h 53"/>
                <a:gd name="T14" fmla="*/ 3090 w 69"/>
                <a:gd name="T15" fmla="*/ 3695 h 53"/>
                <a:gd name="T16" fmla="*/ 2957 w 69"/>
                <a:gd name="T17" fmla="*/ 3461 h 53"/>
                <a:gd name="T18" fmla="*/ 2016 w 69"/>
                <a:gd name="T19" fmla="*/ 2892 h 53"/>
                <a:gd name="T20" fmla="*/ 1755 w 69"/>
                <a:gd name="T21" fmla="*/ 2653 h 53"/>
                <a:gd name="T22" fmla="*/ 1335 w 69"/>
                <a:gd name="T23" fmla="*/ 2181 h 53"/>
                <a:gd name="T24" fmla="*/ 1074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4 w 69"/>
                <a:gd name="T31" fmla="*/ 925 h 53"/>
                <a:gd name="T32" fmla="*/ 394 w 69"/>
                <a:gd name="T33" fmla="*/ 808 h 53"/>
                <a:gd name="T34" fmla="*/ 1074 w 69"/>
                <a:gd name="T35" fmla="*/ 570 h 53"/>
                <a:gd name="T36" fmla="*/ 1596 w 69"/>
                <a:gd name="T37" fmla="*/ 355 h 53"/>
                <a:gd name="T38" fmla="*/ 1755 w 69"/>
                <a:gd name="T39" fmla="*/ 239 h 53"/>
                <a:gd name="T40" fmla="*/ 4159 w 69"/>
                <a:gd name="T41" fmla="*/ 117 h 53"/>
                <a:gd name="T42" fmla="*/ 4159 w 69"/>
                <a:gd name="T43" fmla="*/ 239 h 53"/>
                <a:gd name="T44" fmla="*/ 4686 w 69"/>
                <a:gd name="T45" fmla="*/ 448 h 53"/>
                <a:gd name="T46" fmla="*/ 6830 w 69"/>
                <a:gd name="T47" fmla="*/ 448 h 53"/>
                <a:gd name="T48" fmla="*/ 9106 w 69"/>
                <a:gd name="T49" fmla="*/ 1967 h 53"/>
                <a:gd name="T50" fmla="*/ 8845 w 69"/>
                <a:gd name="T51" fmla="*/ 2181 h 53"/>
                <a:gd name="T52" fmla="*/ 8426 w 69"/>
                <a:gd name="T53" fmla="*/ 2775 h 53"/>
                <a:gd name="T54" fmla="*/ 8298 w 69"/>
                <a:gd name="T55" fmla="*/ 3223 h 53"/>
                <a:gd name="T56" fmla="*/ 8298 w 69"/>
                <a:gd name="T57" fmla="*/ 3461 h 53"/>
                <a:gd name="T58" fmla="*/ 8037 w 69"/>
                <a:gd name="T59" fmla="*/ 3578 h 53"/>
                <a:gd name="T60" fmla="*/ 7904 w 69"/>
                <a:gd name="T61" fmla="*/ 3816 h 53"/>
                <a:gd name="T62" fmla="*/ 7643 w 69"/>
                <a:gd name="T63" fmla="*/ 4031 h 53"/>
                <a:gd name="T64" fmla="*/ 7091 w 69"/>
                <a:gd name="T65" fmla="*/ 4503 h 53"/>
                <a:gd name="T66" fmla="*/ 6702 w 69"/>
                <a:gd name="T67" fmla="*/ 4741 h 53"/>
                <a:gd name="T68" fmla="*/ 6569 w 69"/>
                <a:gd name="T69" fmla="*/ 4951 h 53"/>
                <a:gd name="T70" fmla="*/ 6149 w 69"/>
                <a:gd name="T71" fmla="*/ 5072 h 53"/>
                <a:gd name="T72" fmla="*/ 6149 w 69"/>
                <a:gd name="T73" fmla="*/ 5189 h 53"/>
                <a:gd name="T74" fmla="*/ 6021 w 69"/>
                <a:gd name="T75" fmla="*/ 5428 h 53"/>
                <a:gd name="T76" fmla="*/ 5761 w 69"/>
                <a:gd name="T77" fmla="*/ 5545 h 53"/>
                <a:gd name="T78" fmla="*/ 5761 w 69"/>
                <a:gd name="T79" fmla="*/ 5545 h 53"/>
                <a:gd name="T80" fmla="*/ 5761 w 69"/>
                <a:gd name="T81" fmla="*/ 5661 h 53"/>
                <a:gd name="T82" fmla="*/ 5888 w 69"/>
                <a:gd name="T83" fmla="*/ 5759 h 53"/>
                <a:gd name="T84" fmla="*/ 5628 w 69"/>
                <a:gd name="T85" fmla="*/ 5876 h 53"/>
                <a:gd name="T86" fmla="*/ 549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3" name="Freeform 62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1212 w 73"/>
                <a:gd name="T1" fmla="*/ 4771 h 77"/>
                <a:gd name="T2" fmla="*/ 1505 w 73"/>
                <a:gd name="T3" fmla="*/ 5127 h 77"/>
                <a:gd name="T4" fmla="*/ 1767 w 73"/>
                <a:gd name="T5" fmla="*/ 5367 h 77"/>
                <a:gd name="T6" fmla="*/ 1767 w 73"/>
                <a:gd name="T7" fmla="*/ 5699 h 77"/>
                <a:gd name="T8" fmla="*/ 1901 w 73"/>
                <a:gd name="T9" fmla="*/ 5816 h 77"/>
                <a:gd name="T10" fmla="*/ 1767 w 73"/>
                <a:gd name="T11" fmla="*/ 6416 h 77"/>
                <a:gd name="T12" fmla="*/ 1634 w 73"/>
                <a:gd name="T13" fmla="*/ 6988 h 77"/>
                <a:gd name="T14" fmla="*/ 1901 w 73"/>
                <a:gd name="T15" fmla="*/ 7916 h 77"/>
                <a:gd name="T16" fmla="*/ 2163 w 73"/>
                <a:gd name="T17" fmla="*/ 8272 h 77"/>
                <a:gd name="T18" fmla="*/ 2296 w 73"/>
                <a:gd name="T19" fmla="*/ 8609 h 77"/>
                <a:gd name="T20" fmla="*/ 2430 w 73"/>
                <a:gd name="T21" fmla="*/ 8848 h 77"/>
                <a:gd name="T22" fmla="*/ 7865 w 73"/>
                <a:gd name="T23" fmla="*/ 8848 h 77"/>
                <a:gd name="T24" fmla="*/ 8127 w 73"/>
                <a:gd name="T25" fmla="*/ 8965 h 77"/>
                <a:gd name="T26" fmla="*/ 7998 w 73"/>
                <a:gd name="T27" fmla="*/ 8272 h 77"/>
                <a:gd name="T28" fmla="*/ 8127 w 73"/>
                <a:gd name="T29" fmla="*/ 8038 h 77"/>
                <a:gd name="T30" fmla="*/ 8682 w 73"/>
                <a:gd name="T31" fmla="*/ 8038 h 77"/>
                <a:gd name="T32" fmla="*/ 9077 w 73"/>
                <a:gd name="T33" fmla="*/ 8038 h 77"/>
                <a:gd name="T34" fmla="*/ 9077 w 73"/>
                <a:gd name="T35" fmla="*/ 7559 h 77"/>
                <a:gd name="T36" fmla="*/ 9077 w 73"/>
                <a:gd name="T37" fmla="*/ 7227 h 77"/>
                <a:gd name="T38" fmla="*/ 9339 w 73"/>
                <a:gd name="T39" fmla="*/ 6177 h 77"/>
                <a:gd name="T40" fmla="*/ 9632 w 73"/>
                <a:gd name="T41" fmla="*/ 5581 h 77"/>
                <a:gd name="T42" fmla="*/ 9894 w 73"/>
                <a:gd name="T43" fmla="*/ 5484 h 77"/>
                <a:gd name="T44" fmla="*/ 9894 w 73"/>
                <a:gd name="T45" fmla="*/ 5367 h 77"/>
                <a:gd name="T46" fmla="*/ 9765 w 73"/>
                <a:gd name="T47" fmla="*/ 5367 h 77"/>
                <a:gd name="T48" fmla="*/ 9339 w 73"/>
                <a:gd name="T49" fmla="*/ 5244 h 77"/>
                <a:gd name="T50" fmla="*/ 9211 w 73"/>
                <a:gd name="T51" fmla="*/ 4771 h 77"/>
                <a:gd name="T52" fmla="*/ 8682 w 73"/>
                <a:gd name="T53" fmla="*/ 4317 h 77"/>
                <a:gd name="T54" fmla="*/ 8394 w 73"/>
                <a:gd name="T55" fmla="*/ 3721 h 77"/>
                <a:gd name="T56" fmla="*/ 8127 w 73"/>
                <a:gd name="T57" fmla="*/ 3482 h 77"/>
                <a:gd name="T58" fmla="*/ 7598 w 73"/>
                <a:gd name="T59" fmla="*/ 3150 h 77"/>
                <a:gd name="T60" fmla="*/ 7310 w 73"/>
                <a:gd name="T61" fmla="*/ 2910 h 77"/>
                <a:gd name="T62" fmla="*/ 7176 w 73"/>
                <a:gd name="T63" fmla="*/ 2671 h 77"/>
                <a:gd name="T64" fmla="*/ 6226 w 73"/>
                <a:gd name="T65" fmla="*/ 2100 h 77"/>
                <a:gd name="T66" fmla="*/ 5964 w 73"/>
                <a:gd name="T67" fmla="*/ 1860 h 77"/>
                <a:gd name="T68" fmla="*/ 5568 w 73"/>
                <a:gd name="T69" fmla="*/ 1406 h 77"/>
                <a:gd name="T70" fmla="*/ 5276 w 73"/>
                <a:gd name="T71" fmla="*/ 1050 h 77"/>
                <a:gd name="T72" fmla="*/ 4325 w 73"/>
                <a:gd name="T73" fmla="*/ 811 h 77"/>
                <a:gd name="T74" fmla="*/ 4325 w 73"/>
                <a:gd name="T75" fmla="*/ 356 h 77"/>
                <a:gd name="T76" fmla="*/ 4618 w 73"/>
                <a:gd name="T77" fmla="*/ 117 h 77"/>
                <a:gd name="T78" fmla="*/ 4618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4" name="Freeform 63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4867 w 62"/>
                <a:gd name="T1" fmla="*/ 238 h 29"/>
                <a:gd name="T2" fmla="*/ 262 w 62"/>
                <a:gd name="T3" fmla="*/ 1964 h 29"/>
                <a:gd name="T4" fmla="*/ 554 w 62"/>
                <a:gd name="T5" fmla="*/ 1843 h 29"/>
                <a:gd name="T6" fmla="*/ 1077 w 62"/>
                <a:gd name="T7" fmla="*/ 1488 h 29"/>
                <a:gd name="T8" fmla="*/ 1344 w 62"/>
                <a:gd name="T9" fmla="*/ 1254 h 29"/>
                <a:gd name="T10" fmla="*/ 1472 w 62"/>
                <a:gd name="T11" fmla="*/ 1157 h 29"/>
                <a:gd name="T12" fmla="*/ 1893 w 62"/>
                <a:gd name="T13" fmla="*/ 1040 h 29"/>
                <a:gd name="T14" fmla="*/ 2554 w 62"/>
                <a:gd name="T15" fmla="*/ 802 h 29"/>
                <a:gd name="T16" fmla="*/ 2841 w 62"/>
                <a:gd name="T17" fmla="*/ 924 h 29"/>
                <a:gd name="T18" fmla="*/ 3103 w 62"/>
                <a:gd name="T19" fmla="*/ 924 h 29"/>
                <a:gd name="T20" fmla="*/ 3370 w 62"/>
                <a:gd name="T21" fmla="*/ 1371 h 29"/>
                <a:gd name="T22" fmla="*/ 3631 w 62"/>
                <a:gd name="T23" fmla="*/ 1371 h 29"/>
                <a:gd name="T24" fmla="*/ 3631 w 62"/>
                <a:gd name="T25" fmla="*/ 1609 h 29"/>
                <a:gd name="T26" fmla="*/ 4185 w 62"/>
                <a:gd name="T27" fmla="*/ 1726 h 29"/>
                <a:gd name="T28" fmla="*/ 4575 w 62"/>
                <a:gd name="T29" fmla="*/ 1964 h 29"/>
                <a:gd name="T30" fmla="*/ 4734 w 62"/>
                <a:gd name="T31" fmla="*/ 2173 h 29"/>
                <a:gd name="T32" fmla="*/ 4314 w 62"/>
                <a:gd name="T33" fmla="*/ 2883 h 29"/>
                <a:gd name="T34" fmla="*/ 4734 w 62"/>
                <a:gd name="T35" fmla="*/ 3097 h 29"/>
                <a:gd name="T36" fmla="*/ 5129 w 62"/>
                <a:gd name="T37" fmla="*/ 3214 h 29"/>
                <a:gd name="T38" fmla="*/ 5262 w 62"/>
                <a:gd name="T39" fmla="*/ 3214 h 29"/>
                <a:gd name="T40" fmla="*/ 5657 w 62"/>
                <a:gd name="T41" fmla="*/ 3097 h 29"/>
                <a:gd name="T42" fmla="*/ 6206 w 62"/>
                <a:gd name="T43" fmla="*/ 3335 h 29"/>
                <a:gd name="T44" fmla="*/ 6339 w 62"/>
                <a:gd name="T45" fmla="*/ 3214 h 29"/>
                <a:gd name="T46" fmla="*/ 6078 w 62"/>
                <a:gd name="T47" fmla="*/ 2980 h 29"/>
                <a:gd name="T48" fmla="*/ 5945 w 62"/>
                <a:gd name="T49" fmla="*/ 2883 h 29"/>
                <a:gd name="T50" fmla="*/ 6078 w 62"/>
                <a:gd name="T51" fmla="*/ 2767 h 29"/>
                <a:gd name="T52" fmla="*/ 5945 w 62"/>
                <a:gd name="T53" fmla="*/ 2650 h 29"/>
                <a:gd name="T54" fmla="*/ 5524 w 62"/>
                <a:gd name="T55" fmla="*/ 2173 h 29"/>
                <a:gd name="T56" fmla="*/ 5524 w 62"/>
                <a:gd name="T57" fmla="*/ 1843 h 29"/>
                <a:gd name="T58" fmla="*/ 5524 w 62"/>
                <a:gd name="T59" fmla="*/ 1371 h 29"/>
                <a:gd name="T60" fmla="*/ 5524 w 62"/>
                <a:gd name="T61" fmla="*/ 1157 h 29"/>
                <a:gd name="T62" fmla="*/ 5524 w 62"/>
                <a:gd name="T63" fmla="*/ 1040 h 29"/>
                <a:gd name="T64" fmla="*/ 5945 w 62"/>
                <a:gd name="T65" fmla="*/ 686 h 29"/>
                <a:gd name="T66" fmla="*/ 6078 w 62"/>
                <a:gd name="T67" fmla="*/ 447 h 29"/>
                <a:gd name="T68" fmla="*/ 6339 w 62"/>
                <a:gd name="T69" fmla="*/ 447 h 29"/>
                <a:gd name="T70" fmla="*/ 6078 w 62"/>
                <a:gd name="T71" fmla="*/ 924 h 29"/>
                <a:gd name="T72" fmla="*/ 5945 w 62"/>
                <a:gd name="T73" fmla="*/ 1157 h 29"/>
                <a:gd name="T74" fmla="*/ 6206 w 62"/>
                <a:gd name="T75" fmla="*/ 1371 h 29"/>
                <a:gd name="T76" fmla="*/ 6206 w 62"/>
                <a:gd name="T77" fmla="*/ 1843 h 29"/>
                <a:gd name="T78" fmla="*/ 6078 w 62"/>
                <a:gd name="T79" fmla="*/ 2081 h 29"/>
                <a:gd name="T80" fmla="*/ 6206 w 62"/>
                <a:gd name="T81" fmla="*/ 2173 h 29"/>
                <a:gd name="T82" fmla="*/ 6206 w 62"/>
                <a:gd name="T83" fmla="*/ 2412 h 29"/>
                <a:gd name="T84" fmla="*/ 6339 w 62"/>
                <a:gd name="T85" fmla="*/ 2767 h 29"/>
                <a:gd name="T86" fmla="*/ 6734 w 62"/>
                <a:gd name="T87" fmla="*/ 2883 h 29"/>
                <a:gd name="T88" fmla="*/ 7022 w 62"/>
                <a:gd name="T89" fmla="*/ 2767 h 29"/>
                <a:gd name="T90" fmla="*/ 7022 w 62"/>
                <a:gd name="T91" fmla="*/ 2980 h 29"/>
                <a:gd name="T92" fmla="*/ 7155 w 62"/>
                <a:gd name="T93" fmla="*/ 3214 h 29"/>
                <a:gd name="T94" fmla="*/ 7417 w 62"/>
                <a:gd name="T95" fmla="*/ 3335 h 29"/>
                <a:gd name="T96" fmla="*/ 7550 w 62"/>
                <a:gd name="T97" fmla="*/ 3214 h 29"/>
                <a:gd name="T98" fmla="*/ 8232 w 62"/>
                <a:gd name="T99" fmla="*/ 2980 h 29"/>
                <a:gd name="T100" fmla="*/ 8365 w 62"/>
                <a:gd name="T101" fmla="*/ 2173 h 29"/>
                <a:gd name="T102" fmla="*/ 7288 w 62"/>
                <a:gd name="T103" fmla="*/ 2412 h 29"/>
                <a:gd name="T104" fmla="*/ 6339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5" name="Freeform 64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1951 w 15"/>
                <a:gd name="T1" fmla="*/ 2545 h 24"/>
                <a:gd name="T2" fmla="*/ 1951 w 15"/>
                <a:gd name="T3" fmla="*/ 2330 h 24"/>
                <a:gd name="T4" fmla="*/ 1824 w 15"/>
                <a:gd name="T5" fmla="*/ 2091 h 24"/>
                <a:gd name="T6" fmla="*/ 1566 w 15"/>
                <a:gd name="T7" fmla="*/ 1853 h 24"/>
                <a:gd name="T8" fmla="*/ 1307 w 15"/>
                <a:gd name="T9" fmla="*/ 1736 h 24"/>
                <a:gd name="T10" fmla="*/ 1181 w 15"/>
                <a:gd name="T11" fmla="*/ 1619 h 24"/>
                <a:gd name="T12" fmla="*/ 1181 w 15"/>
                <a:gd name="T13" fmla="*/ 1380 h 24"/>
                <a:gd name="T14" fmla="*/ 897 w 15"/>
                <a:gd name="T15" fmla="*/ 1048 h 24"/>
                <a:gd name="T16" fmla="*/ 770 w 15"/>
                <a:gd name="T17" fmla="*/ 926 h 24"/>
                <a:gd name="T18" fmla="*/ 643 w 15"/>
                <a:gd name="T19" fmla="*/ 687 h 24"/>
                <a:gd name="T20" fmla="*/ 512 w 15"/>
                <a:gd name="T21" fmla="*/ 570 h 24"/>
                <a:gd name="T22" fmla="*/ 512 w 15"/>
                <a:gd name="T23" fmla="*/ 478 h 24"/>
                <a:gd name="T24" fmla="*/ 512 w 15"/>
                <a:gd name="T25" fmla="*/ 478 h 24"/>
                <a:gd name="T26" fmla="*/ 512 w 15"/>
                <a:gd name="T27" fmla="*/ 356 h 24"/>
                <a:gd name="T28" fmla="*/ 643 w 15"/>
                <a:gd name="T29" fmla="*/ 0 h 24"/>
                <a:gd name="T30" fmla="*/ 512 w 15"/>
                <a:gd name="T31" fmla="*/ 0 h 24"/>
                <a:gd name="T32" fmla="*/ 258 w 15"/>
                <a:gd name="T33" fmla="*/ 0 h 24"/>
                <a:gd name="T34" fmla="*/ 127 w 15"/>
                <a:gd name="T35" fmla="*/ 117 h 24"/>
                <a:gd name="T36" fmla="*/ 127 w 15"/>
                <a:gd name="T37" fmla="*/ 239 h 24"/>
                <a:gd name="T38" fmla="*/ 127 w 15"/>
                <a:gd name="T39" fmla="*/ 356 h 24"/>
                <a:gd name="T40" fmla="*/ 0 w 15"/>
                <a:gd name="T41" fmla="*/ 356 h 24"/>
                <a:gd name="T42" fmla="*/ 897 w 15"/>
                <a:gd name="T43" fmla="*/ 2779 h 24"/>
                <a:gd name="T44" fmla="*/ 1951 w 15"/>
                <a:gd name="T45" fmla="*/ 2545 h 24"/>
                <a:gd name="T46" fmla="*/ 1951 w 15"/>
                <a:gd name="T47" fmla="*/ 2545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6" name="Freeform 65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3597 h 42"/>
                <a:gd name="T2" fmla="*/ 0 w 19"/>
                <a:gd name="T3" fmla="*/ 3714 h 42"/>
                <a:gd name="T4" fmla="*/ 268 w 19"/>
                <a:gd name="T5" fmla="*/ 3954 h 42"/>
                <a:gd name="T6" fmla="*/ 825 w 19"/>
                <a:gd name="T7" fmla="*/ 4310 h 42"/>
                <a:gd name="T8" fmla="*/ 1222 w 19"/>
                <a:gd name="T9" fmla="*/ 4408 h 42"/>
                <a:gd name="T10" fmla="*/ 1382 w 19"/>
                <a:gd name="T11" fmla="*/ 4647 h 42"/>
                <a:gd name="T12" fmla="*/ 1516 w 19"/>
                <a:gd name="T13" fmla="*/ 4886 h 42"/>
                <a:gd name="T14" fmla="*/ 1785 w 19"/>
                <a:gd name="T15" fmla="*/ 4525 h 42"/>
                <a:gd name="T16" fmla="*/ 1914 w 19"/>
                <a:gd name="T17" fmla="*/ 4076 h 42"/>
                <a:gd name="T18" fmla="*/ 2342 w 19"/>
                <a:gd name="T19" fmla="*/ 3480 h 42"/>
                <a:gd name="T20" fmla="*/ 2605 w 19"/>
                <a:gd name="T21" fmla="*/ 3026 h 42"/>
                <a:gd name="T22" fmla="*/ 2476 w 19"/>
                <a:gd name="T23" fmla="*/ 2216 h 42"/>
                <a:gd name="T24" fmla="*/ 2342 w 19"/>
                <a:gd name="T25" fmla="*/ 1498 h 42"/>
                <a:gd name="T26" fmla="*/ 1914 w 19"/>
                <a:gd name="T27" fmla="*/ 1620 h 42"/>
                <a:gd name="T28" fmla="*/ 1785 w 19"/>
                <a:gd name="T29" fmla="*/ 1620 h 42"/>
                <a:gd name="T30" fmla="*/ 1651 w 19"/>
                <a:gd name="T31" fmla="*/ 1620 h 42"/>
                <a:gd name="T32" fmla="*/ 1785 w 19"/>
                <a:gd name="T33" fmla="*/ 1289 h 42"/>
                <a:gd name="T34" fmla="*/ 1914 w 19"/>
                <a:gd name="T35" fmla="*/ 1289 h 42"/>
                <a:gd name="T36" fmla="*/ 2048 w 19"/>
                <a:gd name="T37" fmla="*/ 927 h 42"/>
                <a:gd name="T38" fmla="*/ 2208 w 19"/>
                <a:gd name="T39" fmla="*/ 693 h 42"/>
                <a:gd name="T40" fmla="*/ 557 w 19"/>
                <a:gd name="T41" fmla="*/ 0 h 42"/>
                <a:gd name="T42" fmla="*/ 397 w 19"/>
                <a:gd name="T43" fmla="*/ 239 h 42"/>
                <a:gd name="T44" fmla="*/ 268 w 19"/>
                <a:gd name="T45" fmla="*/ 693 h 42"/>
                <a:gd name="T46" fmla="*/ 0 w 19"/>
                <a:gd name="T47" fmla="*/ 927 h 42"/>
                <a:gd name="T48" fmla="*/ 134 w 19"/>
                <a:gd name="T49" fmla="*/ 1049 h 42"/>
                <a:gd name="T50" fmla="*/ 134 w 19"/>
                <a:gd name="T51" fmla="*/ 1289 h 42"/>
                <a:gd name="T52" fmla="*/ 134 w 19"/>
                <a:gd name="T53" fmla="*/ 1738 h 42"/>
                <a:gd name="T54" fmla="*/ 397 w 19"/>
                <a:gd name="T55" fmla="*/ 1977 h 42"/>
                <a:gd name="T56" fmla="*/ 691 w 19"/>
                <a:gd name="T57" fmla="*/ 2099 h 42"/>
                <a:gd name="T58" fmla="*/ 959 w 19"/>
                <a:gd name="T59" fmla="*/ 2216 h 42"/>
                <a:gd name="T60" fmla="*/ 1222 w 19"/>
                <a:gd name="T61" fmla="*/ 2455 h 42"/>
                <a:gd name="T62" fmla="*/ 557 w 19"/>
                <a:gd name="T63" fmla="*/ 2787 h 42"/>
                <a:gd name="T64" fmla="*/ 134 w 19"/>
                <a:gd name="T65" fmla="*/ 3265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7" name="Freeform 66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447 h 22"/>
                <a:gd name="T2" fmla="*/ 1077 w 23"/>
                <a:gd name="T3" fmla="*/ 238 h 22"/>
                <a:gd name="T4" fmla="*/ 1077 w 23"/>
                <a:gd name="T5" fmla="*/ 355 h 22"/>
                <a:gd name="T6" fmla="*/ 1211 w 23"/>
                <a:gd name="T7" fmla="*/ 355 h 22"/>
                <a:gd name="T8" fmla="*/ 1211 w 23"/>
                <a:gd name="T9" fmla="*/ 355 h 22"/>
                <a:gd name="T10" fmla="*/ 2709 w 23"/>
                <a:gd name="T11" fmla="*/ 0 h 22"/>
                <a:gd name="T12" fmla="*/ 3104 w 23"/>
                <a:gd name="T13" fmla="*/ 1041 h 22"/>
                <a:gd name="T14" fmla="*/ 3104 w 23"/>
                <a:gd name="T15" fmla="*/ 1158 h 22"/>
                <a:gd name="T16" fmla="*/ 2976 w 23"/>
                <a:gd name="T17" fmla="*/ 1158 h 22"/>
                <a:gd name="T18" fmla="*/ 3104 w 23"/>
                <a:gd name="T19" fmla="*/ 1279 h 22"/>
                <a:gd name="T20" fmla="*/ 3104 w 23"/>
                <a:gd name="T21" fmla="*/ 1279 h 22"/>
                <a:gd name="T22" fmla="*/ 2842 w 23"/>
                <a:gd name="T23" fmla="*/ 1372 h 22"/>
                <a:gd name="T24" fmla="*/ 2288 w 23"/>
                <a:gd name="T25" fmla="*/ 1488 h 22"/>
                <a:gd name="T26" fmla="*/ 2160 w 23"/>
                <a:gd name="T27" fmla="*/ 1488 h 22"/>
                <a:gd name="T28" fmla="*/ 2160 w 23"/>
                <a:gd name="T29" fmla="*/ 1488 h 22"/>
                <a:gd name="T30" fmla="*/ 2160 w 23"/>
                <a:gd name="T31" fmla="*/ 1610 h 22"/>
                <a:gd name="T32" fmla="*/ 2160 w 23"/>
                <a:gd name="T33" fmla="*/ 1610 h 22"/>
                <a:gd name="T34" fmla="*/ 1765 w 23"/>
                <a:gd name="T35" fmla="*/ 1727 h 22"/>
                <a:gd name="T36" fmla="*/ 1344 w 23"/>
                <a:gd name="T37" fmla="*/ 1843 h 22"/>
                <a:gd name="T38" fmla="*/ 1344 w 23"/>
                <a:gd name="T39" fmla="*/ 1843 h 22"/>
                <a:gd name="T40" fmla="*/ 1077 w 23"/>
                <a:gd name="T41" fmla="*/ 2082 h 22"/>
                <a:gd name="T42" fmla="*/ 395 w 23"/>
                <a:gd name="T43" fmla="*/ 2412 h 22"/>
                <a:gd name="T44" fmla="*/ 262 w 23"/>
                <a:gd name="T45" fmla="*/ 2529 h 22"/>
                <a:gd name="T46" fmla="*/ 0 w 23"/>
                <a:gd name="T47" fmla="*/ 2412 h 22"/>
                <a:gd name="T48" fmla="*/ 262 w 23"/>
                <a:gd name="T49" fmla="*/ 2174 h 22"/>
                <a:gd name="T50" fmla="*/ 262 w 23"/>
                <a:gd name="T51" fmla="*/ 2082 h 22"/>
                <a:gd name="T52" fmla="*/ 262 w 23"/>
                <a:gd name="T53" fmla="*/ 1965 h 22"/>
                <a:gd name="T54" fmla="*/ 0 w 23"/>
                <a:gd name="T55" fmla="*/ 447 h 22"/>
                <a:gd name="T56" fmla="*/ 0 w 23"/>
                <a:gd name="T57" fmla="*/ 4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8" name="Freeform 67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1382 w 45"/>
                <a:gd name="T1" fmla="*/ 808 h 23"/>
                <a:gd name="T2" fmla="*/ 3294 w 45"/>
                <a:gd name="T3" fmla="*/ 355 h 23"/>
                <a:gd name="T4" fmla="*/ 3428 w 45"/>
                <a:gd name="T5" fmla="*/ 355 h 23"/>
                <a:gd name="T6" fmla="*/ 3428 w 45"/>
                <a:gd name="T7" fmla="*/ 239 h 23"/>
                <a:gd name="T8" fmla="*/ 3697 w 45"/>
                <a:gd name="T9" fmla="*/ 0 h 23"/>
                <a:gd name="T10" fmla="*/ 3985 w 45"/>
                <a:gd name="T11" fmla="*/ 0 h 23"/>
                <a:gd name="T12" fmla="*/ 4253 w 45"/>
                <a:gd name="T13" fmla="*/ 355 h 23"/>
                <a:gd name="T14" fmla="*/ 4387 w 45"/>
                <a:gd name="T15" fmla="*/ 570 h 23"/>
                <a:gd name="T16" fmla="*/ 4119 w 45"/>
                <a:gd name="T17" fmla="*/ 808 h 23"/>
                <a:gd name="T18" fmla="*/ 3985 w 45"/>
                <a:gd name="T19" fmla="*/ 1164 h 23"/>
                <a:gd name="T20" fmla="*/ 4516 w 45"/>
                <a:gd name="T21" fmla="*/ 1164 h 23"/>
                <a:gd name="T22" fmla="*/ 4944 w 45"/>
                <a:gd name="T23" fmla="*/ 1729 h 23"/>
                <a:gd name="T24" fmla="*/ 5609 w 45"/>
                <a:gd name="T25" fmla="*/ 1850 h 23"/>
                <a:gd name="T26" fmla="*/ 5903 w 45"/>
                <a:gd name="T27" fmla="*/ 1612 h 23"/>
                <a:gd name="T28" fmla="*/ 5769 w 45"/>
                <a:gd name="T29" fmla="*/ 1373 h 23"/>
                <a:gd name="T30" fmla="*/ 5475 w 45"/>
                <a:gd name="T31" fmla="*/ 1164 h 23"/>
                <a:gd name="T32" fmla="*/ 5769 w 45"/>
                <a:gd name="T33" fmla="*/ 1281 h 23"/>
                <a:gd name="T34" fmla="*/ 6166 w 45"/>
                <a:gd name="T35" fmla="*/ 1850 h 23"/>
                <a:gd name="T36" fmla="*/ 6032 w 45"/>
                <a:gd name="T37" fmla="*/ 1967 h 23"/>
                <a:gd name="T38" fmla="*/ 5475 w 45"/>
                <a:gd name="T39" fmla="*/ 2206 h 23"/>
                <a:gd name="T40" fmla="*/ 5078 w 45"/>
                <a:gd name="T41" fmla="*/ 2420 h 23"/>
                <a:gd name="T42" fmla="*/ 5078 w 45"/>
                <a:gd name="T43" fmla="*/ 2298 h 23"/>
                <a:gd name="T44" fmla="*/ 4944 w 45"/>
                <a:gd name="T45" fmla="*/ 2089 h 23"/>
                <a:gd name="T46" fmla="*/ 4650 w 45"/>
                <a:gd name="T47" fmla="*/ 2537 h 23"/>
                <a:gd name="T48" fmla="*/ 4387 w 45"/>
                <a:gd name="T49" fmla="*/ 2537 h 23"/>
                <a:gd name="T50" fmla="*/ 4387 w 45"/>
                <a:gd name="T51" fmla="*/ 2420 h 23"/>
                <a:gd name="T52" fmla="*/ 4119 w 45"/>
                <a:gd name="T53" fmla="*/ 2298 h 23"/>
                <a:gd name="T54" fmla="*/ 3825 w 45"/>
                <a:gd name="T55" fmla="*/ 2206 h 23"/>
                <a:gd name="T56" fmla="*/ 3697 w 45"/>
                <a:gd name="T57" fmla="*/ 1967 h 23"/>
                <a:gd name="T58" fmla="*/ 2872 w 45"/>
                <a:gd name="T59" fmla="*/ 1967 h 23"/>
                <a:gd name="T60" fmla="*/ 1382 w 45"/>
                <a:gd name="T61" fmla="*/ 2298 h 23"/>
                <a:gd name="T62" fmla="*/ 1222 w 45"/>
                <a:gd name="T63" fmla="*/ 2206 h 23"/>
                <a:gd name="T64" fmla="*/ 0 w 45"/>
                <a:gd name="T65" fmla="*/ 2420 h 23"/>
                <a:gd name="T66" fmla="*/ 0 w 45"/>
                <a:gd name="T67" fmla="*/ 104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89" name="Freeform 68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241 h 13"/>
                <a:gd name="T2" fmla="*/ 386 w 12"/>
                <a:gd name="T3" fmla="*/ 1310 h 13"/>
                <a:gd name="T4" fmla="*/ 386 w 12"/>
                <a:gd name="T5" fmla="*/ 1428 h 13"/>
                <a:gd name="T6" fmla="*/ 259 w 12"/>
                <a:gd name="T7" fmla="*/ 1428 h 13"/>
                <a:gd name="T8" fmla="*/ 386 w 12"/>
                <a:gd name="T9" fmla="*/ 1551 h 13"/>
                <a:gd name="T10" fmla="*/ 386 w 12"/>
                <a:gd name="T11" fmla="*/ 1551 h 13"/>
                <a:gd name="T12" fmla="*/ 386 w 12"/>
                <a:gd name="T13" fmla="*/ 1551 h 13"/>
                <a:gd name="T14" fmla="*/ 803 w 12"/>
                <a:gd name="T15" fmla="*/ 1428 h 13"/>
                <a:gd name="T16" fmla="*/ 930 w 12"/>
                <a:gd name="T17" fmla="*/ 1310 h 13"/>
                <a:gd name="T18" fmla="*/ 930 w 12"/>
                <a:gd name="T19" fmla="*/ 1186 h 13"/>
                <a:gd name="T20" fmla="*/ 930 w 12"/>
                <a:gd name="T21" fmla="*/ 1068 h 13"/>
                <a:gd name="T22" fmla="*/ 930 w 12"/>
                <a:gd name="T23" fmla="*/ 822 h 13"/>
                <a:gd name="T24" fmla="*/ 1057 w 12"/>
                <a:gd name="T25" fmla="*/ 729 h 13"/>
                <a:gd name="T26" fmla="*/ 1057 w 12"/>
                <a:gd name="T27" fmla="*/ 822 h 13"/>
                <a:gd name="T28" fmla="*/ 1057 w 12"/>
                <a:gd name="T29" fmla="*/ 945 h 13"/>
                <a:gd name="T30" fmla="*/ 1057 w 12"/>
                <a:gd name="T31" fmla="*/ 1186 h 13"/>
                <a:gd name="T32" fmla="*/ 1190 w 12"/>
                <a:gd name="T33" fmla="*/ 1186 h 13"/>
                <a:gd name="T34" fmla="*/ 1190 w 12"/>
                <a:gd name="T35" fmla="*/ 1186 h 13"/>
                <a:gd name="T36" fmla="*/ 1190 w 12"/>
                <a:gd name="T37" fmla="*/ 1068 h 13"/>
                <a:gd name="T38" fmla="*/ 1317 w 12"/>
                <a:gd name="T39" fmla="*/ 1068 h 13"/>
                <a:gd name="T40" fmla="*/ 1449 w 12"/>
                <a:gd name="T41" fmla="*/ 945 h 13"/>
                <a:gd name="T42" fmla="*/ 1576 w 12"/>
                <a:gd name="T43" fmla="*/ 945 h 13"/>
                <a:gd name="T44" fmla="*/ 1576 w 12"/>
                <a:gd name="T45" fmla="*/ 945 h 13"/>
                <a:gd name="T46" fmla="*/ 1449 w 12"/>
                <a:gd name="T47" fmla="*/ 822 h 13"/>
                <a:gd name="T48" fmla="*/ 1449 w 12"/>
                <a:gd name="T49" fmla="*/ 729 h 13"/>
                <a:gd name="T50" fmla="*/ 1449 w 12"/>
                <a:gd name="T51" fmla="*/ 729 h 13"/>
                <a:gd name="T52" fmla="*/ 1317 w 12"/>
                <a:gd name="T53" fmla="*/ 729 h 13"/>
                <a:gd name="T54" fmla="*/ 1190 w 12"/>
                <a:gd name="T55" fmla="*/ 606 h 13"/>
                <a:gd name="T56" fmla="*/ 1190 w 12"/>
                <a:gd name="T57" fmla="*/ 606 h 13"/>
                <a:gd name="T58" fmla="*/ 930 w 12"/>
                <a:gd name="T59" fmla="*/ 482 h 13"/>
                <a:gd name="T60" fmla="*/ 803 w 12"/>
                <a:gd name="T61" fmla="*/ 241 h 13"/>
                <a:gd name="T62" fmla="*/ 803 w 12"/>
                <a:gd name="T63" fmla="*/ 241 h 13"/>
                <a:gd name="T64" fmla="*/ 646 w 12"/>
                <a:gd name="T65" fmla="*/ 0 h 13"/>
                <a:gd name="T66" fmla="*/ 0 w 12"/>
                <a:gd name="T67" fmla="*/ 241 h 13"/>
                <a:gd name="T68" fmla="*/ 0 w 12"/>
                <a:gd name="T69" fmla="*/ 241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90" name="Freeform 69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2854 w 21"/>
                <a:gd name="T1" fmla="*/ 4629 h 47"/>
                <a:gd name="T2" fmla="*/ 2726 w 21"/>
                <a:gd name="T3" fmla="*/ 4629 h 47"/>
                <a:gd name="T4" fmla="*/ 2592 w 21"/>
                <a:gd name="T5" fmla="*/ 4629 h 47"/>
                <a:gd name="T6" fmla="*/ 2458 w 21"/>
                <a:gd name="T7" fmla="*/ 4867 h 47"/>
                <a:gd name="T8" fmla="*/ 2299 w 21"/>
                <a:gd name="T9" fmla="*/ 4867 h 47"/>
                <a:gd name="T10" fmla="*/ 2299 w 21"/>
                <a:gd name="T11" fmla="*/ 4984 h 47"/>
                <a:gd name="T12" fmla="*/ 2299 w 21"/>
                <a:gd name="T13" fmla="*/ 4984 h 47"/>
                <a:gd name="T14" fmla="*/ 2299 w 21"/>
                <a:gd name="T15" fmla="*/ 4984 h 47"/>
                <a:gd name="T16" fmla="*/ 2170 w 21"/>
                <a:gd name="T17" fmla="*/ 4984 h 47"/>
                <a:gd name="T18" fmla="*/ 2170 w 21"/>
                <a:gd name="T19" fmla="*/ 5082 h 47"/>
                <a:gd name="T20" fmla="*/ 262 w 21"/>
                <a:gd name="T21" fmla="*/ 5438 h 47"/>
                <a:gd name="T22" fmla="*/ 134 w 21"/>
                <a:gd name="T23" fmla="*/ 5316 h 47"/>
                <a:gd name="T24" fmla="*/ 0 w 21"/>
                <a:gd name="T25" fmla="*/ 5199 h 47"/>
                <a:gd name="T26" fmla="*/ 0 w 21"/>
                <a:gd name="T27" fmla="*/ 5082 h 47"/>
                <a:gd name="T28" fmla="*/ 134 w 21"/>
                <a:gd name="T29" fmla="*/ 4984 h 47"/>
                <a:gd name="T30" fmla="*/ 0 w 21"/>
                <a:gd name="T31" fmla="*/ 4746 h 47"/>
                <a:gd name="T32" fmla="*/ 0 w 21"/>
                <a:gd name="T33" fmla="*/ 3942 h 47"/>
                <a:gd name="T34" fmla="*/ 0 w 21"/>
                <a:gd name="T35" fmla="*/ 3703 h 47"/>
                <a:gd name="T36" fmla="*/ 134 w 21"/>
                <a:gd name="T37" fmla="*/ 3230 h 47"/>
                <a:gd name="T38" fmla="*/ 134 w 21"/>
                <a:gd name="T39" fmla="*/ 3016 h 47"/>
                <a:gd name="T40" fmla="*/ 134 w 21"/>
                <a:gd name="T41" fmla="*/ 2777 h 47"/>
                <a:gd name="T42" fmla="*/ 134 w 21"/>
                <a:gd name="T43" fmla="*/ 2538 h 47"/>
                <a:gd name="T44" fmla="*/ 134 w 21"/>
                <a:gd name="T45" fmla="*/ 2422 h 47"/>
                <a:gd name="T46" fmla="*/ 134 w 21"/>
                <a:gd name="T47" fmla="*/ 2305 h 47"/>
                <a:gd name="T48" fmla="*/ 555 w 21"/>
                <a:gd name="T49" fmla="*/ 2090 h 47"/>
                <a:gd name="T50" fmla="*/ 689 w 21"/>
                <a:gd name="T51" fmla="*/ 1613 h 47"/>
                <a:gd name="T52" fmla="*/ 555 w 21"/>
                <a:gd name="T53" fmla="*/ 1379 h 47"/>
                <a:gd name="T54" fmla="*/ 555 w 21"/>
                <a:gd name="T55" fmla="*/ 1164 h 47"/>
                <a:gd name="T56" fmla="*/ 555 w 21"/>
                <a:gd name="T57" fmla="*/ 1164 h 47"/>
                <a:gd name="T58" fmla="*/ 555 w 21"/>
                <a:gd name="T59" fmla="*/ 1043 h 47"/>
                <a:gd name="T60" fmla="*/ 396 w 21"/>
                <a:gd name="T61" fmla="*/ 809 h 47"/>
                <a:gd name="T62" fmla="*/ 555 w 21"/>
                <a:gd name="T63" fmla="*/ 453 h 47"/>
                <a:gd name="T64" fmla="*/ 396 w 21"/>
                <a:gd name="T65" fmla="*/ 356 h 47"/>
                <a:gd name="T66" fmla="*/ 396 w 21"/>
                <a:gd name="T67" fmla="*/ 239 h 47"/>
                <a:gd name="T68" fmla="*/ 555 w 21"/>
                <a:gd name="T69" fmla="*/ 239 h 47"/>
                <a:gd name="T70" fmla="*/ 689 w 21"/>
                <a:gd name="T71" fmla="*/ 117 h 47"/>
                <a:gd name="T72" fmla="*/ 818 w 21"/>
                <a:gd name="T73" fmla="*/ 117 h 47"/>
                <a:gd name="T74" fmla="*/ 818 w 21"/>
                <a:gd name="T75" fmla="*/ 117 h 47"/>
                <a:gd name="T76" fmla="*/ 951 w 21"/>
                <a:gd name="T77" fmla="*/ 0 h 47"/>
                <a:gd name="T78" fmla="*/ 2299 w 21"/>
                <a:gd name="T79" fmla="*/ 3347 h 47"/>
                <a:gd name="T80" fmla="*/ 2299 w 21"/>
                <a:gd name="T81" fmla="*/ 3464 h 47"/>
                <a:gd name="T82" fmla="*/ 2299 w 21"/>
                <a:gd name="T83" fmla="*/ 3586 h 47"/>
                <a:gd name="T84" fmla="*/ 2299 w 21"/>
                <a:gd name="T85" fmla="*/ 3586 h 47"/>
                <a:gd name="T86" fmla="*/ 2592 w 21"/>
                <a:gd name="T87" fmla="*/ 3820 h 47"/>
                <a:gd name="T88" fmla="*/ 2726 w 21"/>
                <a:gd name="T89" fmla="*/ 3820 h 47"/>
                <a:gd name="T90" fmla="*/ 2726 w 21"/>
                <a:gd name="T91" fmla="*/ 3942 h 47"/>
                <a:gd name="T92" fmla="*/ 2726 w 21"/>
                <a:gd name="T93" fmla="*/ 4059 h 47"/>
                <a:gd name="T94" fmla="*/ 2854 w 21"/>
                <a:gd name="T95" fmla="*/ 4273 h 47"/>
                <a:gd name="T96" fmla="*/ 2854 w 21"/>
                <a:gd name="T97" fmla="*/ 4390 h 47"/>
                <a:gd name="T98" fmla="*/ 2854 w 21"/>
                <a:gd name="T99" fmla="*/ 4512 h 47"/>
                <a:gd name="T100" fmla="*/ 2854 w 21"/>
                <a:gd name="T101" fmla="*/ 4629 h 47"/>
                <a:gd name="T102" fmla="*/ 2854 w 21"/>
                <a:gd name="T103" fmla="*/ 4629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4091" name="Freeform 70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1337 w 49"/>
                <a:gd name="T1" fmla="*/ 8217 h 79"/>
                <a:gd name="T2" fmla="*/ 1337 w 49"/>
                <a:gd name="T3" fmla="*/ 8455 h 79"/>
                <a:gd name="T4" fmla="*/ 1598 w 49"/>
                <a:gd name="T5" fmla="*/ 8694 h 79"/>
                <a:gd name="T6" fmla="*/ 1757 w 49"/>
                <a:gd name="T7" fmla="*/ 8787 h 79"/>
                <a:gd name="T8" fmla="*/ 1890 w 49"/>
                <a:gd name="T9" fmla="*/ 9143 h 79"/>
                <a:gd name="T10" fmla="*/ 2018 w 49"/>
                <a:gd name="T11" fmla="*/ 8909 h 79"/>
                <a:gd name="T12" fmla="*/ 2151 w 49"/>
                <a:gd name="T13" fmla="*/ 8455 h 79"/>
                <a:gd name="T14" fmla="*/ 2413 w 49"/>
                <a:gd name="T15" fmla="*/ 7861 h 79"/>
                <a:gd name="T16" fmla="*/ 2413 w 49"/>
                <a:gd name="T17" fmla="*/ 7768 h 79"/>
                <a:gd name="T18" fmla="*/ 2674 w 49"/>
                <a:gd name="T19" fmla="*/ 7291 h 79"/>
                <a:gd name="T20" fmla="*/ 2833 w 49"/>
                <a:gd name="T21" fmla="*/ 7412 h 79"/>
                <a:gd name="T22" fmla="*/ 2966 w 49"/>
                <a:gd name="T23" fmla="*/ 7412 h 79"/>
                <a:gd name="T24" fmla="*/ 2966 w 49"/>
                <a:gd name="T25" fmla="*/ 7174 h 79"/>
                <a:gd name="T26" fmla="*/ 3488 w 49"/>
                <a:gd name="T27" fmla="*/ 7052 h 79"/>
                <a:gd name="T28" fmla="*/ 3488 w 49"/>
                <a:gd name="T29" fmla="*/ 6842 h 79"/>
                <a:gd name="T30" fmla="*/ 3755 w 49"/>
                <a:gd name="T31" fmla="*/ 6720 h 79"/>
                <a:gd name="T32" fmla="*/ 3908 w 49"/>
                <a:gd name="T33" fmla="*/ 6482 h 79"/>
                <a:gd name="T34" fmla="*/ 4170 w 49"/>
                <a:gd name="T35" fmla="*/ 6009 h 79"/>
                <a:gd name="T36" fmla="*/ 4170 w 49"/>
                <a:gd name="T37" fmla="*/ 5911 h 79"/>
                <a:gd name="T38" fmla="*/ 4564 w 49"/>
                <a:gd name="T39" fmla="*/ 5911 h 79"/>
                <a:gd name="T40" fmla="*/ 4697 w 49"/>
                <a:gd name="T41" fmla="*/ 5678 h 79"/>
                <a:gd name="T42" fmla="*/ 4984 w 49"/>
                <a:gd name="T43" fmla="*/ 5439 h 79"/>
                <a:gd name="T44" fmla="*/ 5379 w 49"/>
                <a:gd name="T45" fmla="*/ 5556 h 79"/>
                <a:gd name="T46" fmla="*/ 5773 w 49"/>
                <a:gd name="T47" fmla="*/ 5083 h 79"/>
                <a:gd name="T48" fmla="*/ 6193 w 49"/>
                <a:gd name="T49" fmla="*/ 4752 h 79"/>
                <a:gd name="T50" fmla="*/ 6454 w 49"/>
                <a:gd name="T51" fmla="*/ 4630 h 79"/>
                <a:gd name="T52" fmla="*/ 6587 w 49"/>
                <a:gd name="T53" fmla="*/ 4396 h 79"/>
                <a:gd name="T54" fmla="*/ 6454 w 49"/>
                <a:gd name="T55" fmla="*/ 4274 h 79"/>
                <a:gd name="T56" fmla="*/ 6326 w 49"/>
                <a:gd name="T57" fmla="*/ 4157 h 79"/>
                <a:gd name="T58" fmla="*/ 6454 w 49"/>
                <a:gd name="T59" fmla="*/ 4060 h 79"/>
                <a:gd name="T60" fmla="*/ 6326 w 49"/>
                <a:gd name="T61" fmla="*/ 3704 h 79"/>
                <a:gd name="T62" fmla="*/ 6060 w 49"/>
                <a:gd name="T63" fmla="*/ 3587 h 79"/>
                <a:gd name="T64" fmla="*/ 5773 w 49"/>
                <a:gd name="T65" fmla="*/ 3704 h 79"/>
                <a:gd name="T66" fmla="*/ 5512 w 49"/>
                <a:gd name="T67" fmla="*/ 3231 h 79"/>
                <a:gd name="T68" fmla="*/ 5512 w 49"/>
                <a:gd name="T69" fmla="*/ 3017 h 79"/>
                <a:gd name="T70" fmla="*/ 5379 w 49"/>
                <a:gd name="T71" fmla="*/ 3017 h 79"/>
                <a:gd name="T72" fmla="*/ 5117 w 49"/>
                <a:gd name="T73" fmla="*/ 3017 h 79"/>
                <a:gd name="T74" fmla="*/ 4830 w 49"/>
                <a:gd name="T75" fmla="*/ 2900 h 79"/>
                <a:gd name="T76" fmla="*/ 4697 w 49"/>
                <a:gd name="T77" fmla="*/ 2539 h 79"/>
                <a:gd name="T78" fmla="*/ 3227 w 49"/>
                <a:gd name="T79" fmla="*/ 0 h 79"/>
                <a:gd name="T80" fmla="*/ 2966 w 49"/>
                <a:gd name="T81" fmla="*/ 0 h 79"/>
                <a:gd name="T82" fmla="*/ 2833 w 49"/>
                <a:gd name="T83" fmla="*/ 239 h 79"/>
                <a:gd name="T84" fmla="*/ 2413 w 49"/>
                <a:gd name="T85" fmla="*/ 239 h 79"/>
                <a:gd name="T86" fmla="*/ 2018 w 49"/>
                <a:gd name="T87" fmla="*/ 570 h 79"/>
                <a:gd name="T88" fmla="*/ 1890 w 49"/>
                <a:gd name="T89" fmla="*/ 239 h 79"/>
                <a:gd name="T90" fmla="*/ 1757 w 49"/>
                <a:gd name="T91" fmla="*/ 117 h 79"/>
                <a:gd name="T92" fmla="*/ 814 w 49"/>
                <a:gd name="T93" fmla="*/ 1852 h 79"/>
                <a:gd name="T94" fmla="*/ 943 w 49"/>
                <a:gd name="T95" fmla="*/ 2208 h 79"/>
                <a:gd name="T96" fmla="*/ 943 w 49"/>
                <a:gd name="T97" fmla="*/ 2539 h 79"/>
                <a:gd name="T98" fmla="*/ 681 w 49"/>
                <a:gd name="T99" fmla="*/ 2778 h 79"/>
                <a:gd name="T100" fmla="*/ 814 w 49"/>
                <a:gd name="T101" fmla="*/ 3704 h 79"/>
                <a:gd name="T102" fmla="*/ 522 w 49"/>
                <a:gd name="T103" fmla="*/ 4157 h 79"/>
                <a:gd name="T104" fmla="*/ 522 w 49"/>
                <a:gd name="T105" fmla="*/ 4513 h 79"/>
                <a:gd name="T106" fmla="*/ 394 w 49"/>
                <a:gd name="T107" fmla="*/ 4630 h 79"/>
                <a:gd name="T108" fmla="*/ 394 w 49"/>
                <a:gd name="T109" fmla="*/ 4869 h 79"/>
                <a:gd name="T110" fmla="*/ 133 w 49"/>
                <a:gd name="T111" fmla="*/ 4752 h 79"/>
                <a:gd name="T112" fmla="*/ 0 w 49"/>
                <a:gd name="T113" fmla="*/ 486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4092" name="Group 71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44093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3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094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095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096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4 w 4"/>
                  <a:gd name="T5" fmla="*/ 0 h 3"/>
                  <a:gd name="T6" fmla="*/ 314 w 4"/>
                  <a:gd name="T7" fmla="*/ 0 h 3"/>
                  <a:gd name="T8" fmla="*/ 314 w 4"/>
                  <a:gd name="T9" fmla="*/ 0 h 3"/>
                  <a:gd name="T10" fmla="*/ 314 w 4"/>
                  <a:gd name="T11" fmla="*/ 107 h 3"/>
                  <a:gd name="T12" fmla="*/ 314 w 4"/>
                  <a:gd name="T13" fmla="*/ 107 h 3"/>
                  <a:gd name="T14" fmla="*/ 314 w 4"/>
                  <a:gd name="T15" fmla="*/ 107 h 3"/>
                  <a:gd name="T16" fmla="*/ 428 w 4"/>
                  <a:gd name="T17" fmla="*/ 107 h 3"/>
                  <a:gd name="T18" fmla="*/ 314 w 4"/>
                  <a:gd name="T19" fmla="*/ 196 h 3"/>
                  <a:gd name="T20" fmla="*/ 314 w 4"/>
                  <a:gd name="T21" fmla="*/ 196 h 3"/>
                  <a:gd name="T22" fmla="*/ 314 w 4"/>
                  <a:gd name="T23" fmla="*/ 196 h 3"/>
                  <a:gd name="T24" fmla="*/ 314 w 4"/>
                  <a:gd name="T25" fmla="*/ 303 h 3"/>
                  <a:gd name="T26" fmla="*/ 314 w 4"/>
                  <a:gd name="T27" fmla="*/ 303 h 3"/>
                  <a:gd name="T28" fmla="*/ 314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097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098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4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2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099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4100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44038" name="Rectangle 15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4039" name="Rectangle 152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4040" name="Rectangle 153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4041" name="Rectangle 154"/>
          <p:cNvSpPr>
            <a:spLocks noChangeArrowheads="1"/>
          </p:cNvSpPr>
          <p:nvPr/>
        </p:nvSpPr>
        <p:spPr bwMode="auto">
          <a:xfrm>
            <a:off x="3064934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4042" name="Rectangle 155"/>
          <p:cNvSpPr>
            <a:spLocks noChangeArrowheads="1"/>
          </p:cNvSpPr>
          <p:nvPr/>
        </p:nvSpPr>
        <p:spPr bwMode="auto">
          <a:xfrm>
            <a:off x="395111" y="5892800"/>
            <a:ext cx="36307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6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1995</a:t>
            </a:r>
          </a:p>
        </p:txBody>
      </p:sp>
      <p:sp>
        <p:nvSpPr>
          <p:cNvPr id="87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9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14%        15-19%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69732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reeform 5"/>
          <p:cNvSpPr>
            <a:spLocks/>
          </p:cNvSpPr>
          <p:nvPr/>
        </p:nvSpPr>
        <p:spPr bwMode="auto">
          <a:xfrm>
            <a:off x="4011930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59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0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1" name="Freeform 8"/>
          <p:cNvSpPr>
            <a:spLocks/>
          </p:cNvSpPr>
          <p:nvPr/>
        </p:nvSpPr>
        <p:spPr bwMode="auto">
          <a:xfrm>
            <a:off x="4121860" y="320385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2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3" name="Freeform 10"/>
          <p:cNvSpPr>
            <a:spLocks/>
          </p:cNvSpPr>
          <p:nvPr/>
        </p:nvSpPr>
        <p:spPr bwMode="auto">
          <a:xfrm>
            <a:off x="4651027" y="274030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4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5" name="Freeform 12"/>
          <p:cNvSpPr>
            <a:spLocks/>
          </p:cNvSpPr>
          <p:nvPr/>
        </p:nvSpPr>
        <p:spPr bwMode="auto">
          <a:xfrm>
            <a:off x="4975578" y="228310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6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7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8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69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0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1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2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3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4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5" name="Freeform 22"/>
          <p:cNvSpPr>
            <a:spLocks/>
          </p:cNvSpPr>
          <p:nvPr/>
        </p:nvSpPr>
        <p:spPr bwMode="auto">
          <a:xfrm>
            <a:off x="3324608" y="245296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6" name="Freeform 23"/>
          <p:cNvSpPr>
            <a:spLocks/>
          </p:cNvSpPr>
          <p:nvPr/>
        </p:nvSpPr>
        <p:spPr bwMode="auto">
          <a:xfrm>
            <a:off x="3434645" y="300383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7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8" name="Freeform 25"/>
          <p:cNvSpPr>
            <a:spLocks/>
          </p:cNvSpPr>
          <p:nvPr/>
        </p:nvSpPr>
        <p:spPr bwMode="auto">
          <a:xfrm>
            <a:off x="3601157" y="3661056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79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80" name="Freeform 27"/>
          <p:cNvSpPr>
            <a:spLocks/>
          </p:cNvSpPr>
          <p:nvPr/>
        </p:nvSpPr>
        <p:spPr bwMode="auto">
          <a:xfrm>
            <a:off x="6660585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5081" name="Group 28"/>
          <p:cNvGrpSpPr>
            <a:grpSpLocks/>
          </p:cNvGrpSpPr>
          <p:nvPr/>
        </p:nvGrpSpPr>
        <p:grpSpPr bwMode="auto">
          <a:xfrm>
            <a:off x="1027429" y="3886200"/>
            <a:ext cx="1786467" cy="1390650"/>
            <a:chOff x="768" y="2832"/>
            <a:chExt cx="1203" cy="876"/>
          </a:xfrm>
        </p:grpSpPr>
        <p:sp>
          <p:nvSpPr>
            <p:cNvPr id="45126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27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28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29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0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1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2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3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4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5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6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7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8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39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40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5082" name="Freeform 44"/>
          <p:cNvSpPr>
            <a:spLocks/>
          </p:cNvSpPr>
          <p:nvPr/>
        </p:nvSpPr>
        <p:spPr bwMode="auto">
          <a:xfrm>
            <a:off x="2956278" y="279428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83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84" name="Freeform 46"/>
          <p:cNvSpPr>
            <a:spLocks/>
          </p:cNvSpPr>
          <p:nvPr/>
        </p:nvSpPr>
        <p:spPr bwMode="auto">
          <a:xfrm>
            <a:off x="2168878" y="2035456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85" name="Freeform 47"/>
          <p:cNvSpPr>
            <a:spLocks/>
          </p:cNvSpPr>
          <p:nvPr/>
        </p:nvSpPr>
        <p:spPr bwMode="auto">
          <a:xfrm>
            <a:off x="2805289" y="1833844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86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87" name="Freeform 49"/>
          <p:cNvSpPr>
            <a:spLocks/>
          </p:cNvSpPr>
          <p:nvPr/>
        </p:nvSpPr>
        <p:spPr bwMode="auto">
          <a:xfrm>
            <a:off x="2451100" y="266251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88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89" name="Freeform 51"/>
          <p:cNvSpPr>
            <a:spLocks/>
          </p:cNvSpPr>
          <p:nvPr/>
        </p:nvSpPr>
        <p:spPr bwMode="auto">
          <a:xfrm>
            <a:off x="4607278" y="1981481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90" name="Freeform 52"/>
          <p:cNvSpPr>
            <a:spLocks/>
          </p:cNvSpPr>
          <p:nvPr/>
        </p:nvSpPr>
        <p:spPr bwMode="auto">
          <a:xfrm>
            <a:off x="4902201" y="4134131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91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5092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5124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25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5093" name="Freeform 57"/>
          <p:cNvSpPr>
            <a:spLocks/>
          </p:cNvSpPr>
          <p:nvPr/>
        </p:nvSpPr>
        <p:spPr bwMode="auto">
          <a:xfrm>
            <a:off x="5473799" y="291810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94" name="Freeform 58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95" name="Freeform 59"/>
          <p:cNvSpPr>
            <a:spLocks/>
          </p:cNvSpPr>
          <p:nvPr/>
        </p:nvSpPr>
        <p:spPr bwMode="auto">
          <a:xfrm>
            <a:off x="6111524" y="273236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96" name="Freeform 60"/>
          <p:cNvSpPr>
            <a:spLocks/>
          </p:cNvSpPr>
          <p:nvPr/>
        </p:nvSpPr>
        <p:spPr bwMode="auto">
          <a:xfrm>
            <a:off x="5922435" y="312765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97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98" name="Freeform 62"/>
          <p:cNvSpPr>
            <a:spLocks/>
          </p:cNvSpPr>
          <p:nvPr/>
        </p:nvSpPr>
        <p:spPr bwMode="auto">
          <a:xfrm>
            <a:off x="5749007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099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00" name="Freeform 64"/>
          <p:cNvSpPr>
            <a:spLocks/>
          </p:cNvSpPr>
          <p:nvPr/>
        </p:nvSpPr>
        <p:spPr bwMode="auto">
          <a:xfrm>
            <a:off x="6588478" y="301811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01" name="Freeform 65"/>
          <p:cNvSpPr>
            <a:spLocks/>
          </p:cNvSpPr>
          <p:nvPr/>
        </p:nvSpPr>
        <p:spPr bwMode="auto">
          <a:xfrm>
            <a:off x="6616841" y="280221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02" name="Freeform 66"/>
          <p:cNvSpPr>
            <a:spLocks/>
          </p:cNvSpPr>
          <p:nvPr/>
        </p:nvSpPr>
        <p:spPr bwMode="auto">
          <a:xfrm>
            <a:off x="6739512" y="265458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03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04" name="Freeform 68"/>
          <p:cNvSpPr>
            <a:spLocks/>
          </p:cNvSpPr>
          <p:nvPr/>
        </p:nvSpPr>
        <p:spPr bwMode="auto">
          <a:xfrm>
            <a:off x="6884952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05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06" name="Freeform 70"/>
          <p:cNvSpPr>
            <a:spLocks/>
          </p:cNvSpPr>
          <p:nvPr/>
        </p:nvSpPr>
        <p:spPr bwMode="auto">
          <a:xfrm>
            <a:off x="6841097" y="1887819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5107" name="Group 71"/>
          <p:cNvGrpSpPr>
            <a:grpSpLocks/>
          </p:cNvGrpSpPr>
          <p:nvPr/>
        </p:nvGrpSpPr>
        <p:grpSpPr bwMode="auto">
          <a:xfrm>
            <a:off x="2875845" y="4635781"/>
            <a:ext cx="859367" cy="588963"/>
            <a:chOff x="1991" y="3321"/>
            <a:chExt cx="361" cy="231"/>
          </a:xfrm>
        </p:grpSpPr>
        <p:sp>
          <p:nvSpPr>
            <p:cNvPr id="45116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17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18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19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20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21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22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5123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5111" name="Rectangle 15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12" name="Rectangle 152"/>
          <p:cNvSpPr>
            <a:spLocks noChangeArrowheads="1"/>
          </p:cNvSpPr>
          <p:nvPr/>
        </p:nvSpPr>
        <p:spPr bwMode="auto">
          <a:xfrm>
            <a:off x="134902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13" name="Rectangle 153"/>
          <p:cNvSpPr>
            <a:spLocks noChangeArrowheads="1"/>
          </p:cNvSpPr>
          <p:nvPr/>
        </p:nvSpPr>
        <p:spPr bwMode="auto">
          <a:xfrm>
            <a:off x="2067278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14" name="Rectangle 154"/>
          <p:cNvSpPr>
            <a:spLocks noChangeArrowheads="1"/>
          </p:cNvSpPr>
          <p:nvPr/>
        </p:nvSpPr>
        <p:spPr bwMode="auto">
          <a:xfrm>
            <a:off x="3064934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5115" name="Rectangle 155"/>
          <p:cNvSpPr>
            <a:spLocks noChangeArrowheads="1"/>
          </p:cNvSpPr>
          <p:nvPr/>
        </p:nvSpPr>
        <p:spPr bwMode="auto">
          <a:xfrm>
            <a:off x="395111" y="5892800"/>
            <a:ext cx="36307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5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</a:t>
            </a:r>
            <a:r>
              <a:rPr lang="en-US" dirty="0"/>
              <a:t> </a:t>
            </a:r>
            <a:r>
              <a:rPr lang="en-US" dirty="0">
                <a:solidFill>
                  <a:srgbClr val="DE3021"/>
                </a:solidFill>
              </a:rPr>
              <a:t>1996</a:t>
            </a:r>
          </a:p>
        </p:txBody>
      </p:sp>
      <p:sp>
        <p:nvSpPr>
          <p:cNvPr id="86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8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Data       &lt;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10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10</a:t>
            </a: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%–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14%        15-19%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50286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257300" y="1384128"/>
            <a:ext cx="6400800" cy="4559300"/>
          </a:xfrm>
          <a:prstGeom prst="rect">
            <a:avLst/>
          </a:prstGeom>
        </p:spPr>
      </p:pic>
      <p:sp>
        <p:nvSpPr>
          <p:cNvPr id="3" name="TextBox 2"/>
          <p:cNvSpPr txBox="1"/>
          <p:nvPr/>
        </p:nvSpPr>
        <p:spPr>
          <a:xfrm>
            <a:off x="685800" y="152400"/>
            <a:ext cx="7543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u="sng" dirty="0">
                <a:solidFill>
                  <a:srgbClr val="000099"/>
                </a:solidFill>
              </a:rPr>
              <a:t>Intro Stats:  Not This</a:t>
            </a:r>
          </a:p>
        </p:txBody>
      </p:sp>
      <p:cxnSp>
        <p:nvCxnSpPr>
          <p:cNvPr id="8" name="Straight Connector 7"/>
          <p:cNvCxnSpPr/>
          <p:nvPr/>
        </p:nvCxnSpPr>
        <p:spPr bwMode="auto">
          <a:xfrm>
            <a:off x="685800" y="1238250"/>
            <a:ext cx="7315200" cy="5086350"/>
          </a:xfrm>
          <a:prstGeom prst="line">
            <a:avLst/>
          </a:prstGeom>
          <a:solidFill>
            <a:schemeClr val="tx1"/>
          </a:solidFill>
          <a:ln w="762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  <p:cxnSp>
        <p:nvCxnSpPr>
          <p:cNvPr id="11" name="Straight Connector 10"/>
          <p:cNvCxnSpPr/>
          <p:nvPr/>
        </p:nvCxnSpPr>
        <p:spPr bwMode="auto">
          <a:xfrm flipV="1">
            <a:off x="685800" y="1238250"/>
            <a:ext cx="6934200" cy="5314950"/>
          </a:xfrm>
          <a:prstGeom prst="line">
            <a:avLst/>
          </a:prstGeom>
          <a:solidFill>
            <a:schemeClr val="tx1"/>
          </a:solidFill>
          <a:ln w="76200" cap="flat" cmpd="sng" algn="ctr">
            <a:solidFill>
              <a:srgbClr val="C00000"/>
            </a:solidFill>
            <a:prstDash val="solid"/>
            <a:round/>
            <a:headEnd type="none" w="med" len="med"/>
            <a:tailEnd type="none" w="med" len="med"/>
          </a:ln>
          <a:effectLst/>
        </p:spPr>
      </p:cxnSp>
    </p:spTree>
    <p:extLst>
      <p:ext uri="{BB962C8B-B14F-4D97-AF65-F5344CB8AC3E}">
        <p14:creationId xmlns:p14="http://schemas.microsoft.com/office/powerpoint/2010/main" val="34609685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Freeform 5"/>
          <p:cNvSpPr>
            <a:spLocks/>
          </p:cNvSpPr>
          <p:nvPr/>
        </p:nvSpPr>
        <p:spPr bwMode="auto">
          <a:xfrm>
            <a:off x="4011918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83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84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85" name="Freeform 8"/>
          <p:cNvSpPr>
            <a:spLocks/>
          </p:cNvSpPr>
          <p:nvPr/>
        </p:nvSpPr>
        <p:spPr bwMode="auto">
          <a:xfrm>
            <a:off x="4121860" y="3203832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86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87" name="Freeform 10"/>
          <p:cNvSpPr>
            <a:spLocks/>
          </p:cNvSpPr>
          <p:nvPr/>
        </p:nvSpPr>
        <p:spPr bwMode="auto">
          <a:xfrm>
            <a:off x="4651027" y="2740282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88" name="Freeform 11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89" name="Freeform 12"/>
          <p:cNvSpPr>
            <a:spLocks/>
          </p:cNvSpPr>
          <p:nvPr/>
        </p:nvSpPr>
        <p:spPr bwMode="auto">
          <a:xfrm>
            <a:off x="4975578" y="2283082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0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1" name="Freeform 15"/>
          <p:cNvSpPr>
            <a:spLocks/>
          </p:cNvSpPr>
          <p:nvPr/>
        </p:nvSpPr>
        <p:spPr bwMode="auto">
          <a:xfrm>
            <a:off x="5489222" y="3824288"/>
            <a:ext cx="375356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2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3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4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5" name="Freeform 19"/>
          <p:cNvSpPr>
            <a:spLocks/>
          </p:cNvSpPr>
          <p:nvPr/>
        </p:nvSpPr>
        <p:spPr bwMode="auto">
          <a:xfrm>
            <a:off x="5987385" y="3009900"/>
            <a:ext cx="441677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6" name="Freeform 20"/>
          <p:cNvSpPr>
            <a:spLocks/>
          </p:cNvSpPr>
          <p:nvPr/>
        </p:nvSpPr>
        <p:spPr bwMode="auto">
          <a:xfrm>
            <a:off x="4844345" y="3660776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7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8" name="Freeform 22"/>
          <p:cNvSpPr>
            <a:spLocks/>
          </p:cNvSpPr>
          <p:nvPr/>
        </p:nvSpPr>
        <p:spPr bwMode="auto">
          <a:xfrm>
            <a:off x="3324608" y="2452945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099" name="Freeform 23"/>
          <p:cNvSpPr>
            <a:spLocks/>
          </p:cNvSpPr>
          <p:nvPr/>
        </p:nvSpPr>
        <p:spPr bwMode="auto">
          <a:xfrm>
            <a:off x="3434645" y="3003807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00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01" name="Freeform 25"/>
          <p:cNvSpPr>
            <a:spLocks/>
          </p:cNvSpPr>
          <p:nvPr/>
        </p:nvSpPr>
        <p:spPr bwMode="auto">
          <a:xfrm>
            <a:off x="3601157" y="3661032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02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03" name="Freeform 27"/>
          <p:cNvSpPr>
            <a:spLocks/>
          </p:cNvSpPr>
          <p:nvPr/>
        </p:nvSpPr>
        <p:spPr bwMode="auto">
          <a:xfrm>
            <a:off x="6660573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6104" name="Group 28"/>
          <p:cNvGrpSpPr>
            <a:grpSpLocks/>
          </p:cNvGrpSpPr>
          <p:nvPr/>
        </p:nvGrpSpPr>
        <p:grpSpPr bwMode="auto">
          <a:xfrm>
            <a:off x="1027417" y="3886200"/>
            <a:ext cx="1786467" cy="1390650"/>
            <a:chOff x="768" y="2832"/>
            <a:chExt cx="1203" cy="876"/>
          </a:xfrm>
        </p:grpSpPr>
        <p:sp>
          <p:nvSpPr>
            <p:cNvPr id="46152" name="Freeform 29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53" name="Freeform 30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54" name="Freeform 31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55" name="Freeform 32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56" name="Freeform 33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57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58" name="Freeform 3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59" name="Freeform 36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60" name="Freeform 37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61" name="Freeform 38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62" name="Freeform 39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63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64" name="Freeform 4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65" name="Freeform 42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66" name="Freeform 43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6105" name="Freeform 44"/>
          <p:cNvSpPr>
            <a:spLocks/>
          </p:cNvSpPr>
          <p:nvPr/>
        </p:nvSpPr>
        <p:spPr bwMode="auto">
          <a:xfrm>
            <a:off x="2956278" y="2794257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06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07" name="Freeform 46"/>
          <p:cNvSpPr>
            <a:spLocks/>
          </p:cNvSpPr>
          <p:nvPr/>
        </p:nvSpPr>
        <p:spPr bwMode="auto">
          <a:xfrm>
            <a:off x="2168878" y="2035432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08" name="Freeform 47"/>
          <p:cNvSpPr>
            <a:spLocks/>
          </p:cNvSpPr>
          <p:nvPr/>
        </p:nvSpPr>
        <p:spPr bwMode="auto">
          <a:xfrm>
            <a:off x="2805289" y="1833820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09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10" name="Freeform 49"/>
          <p:cNvSpPr>
            <a:spLocks/>
          </p:cNvSpPr>
          <p:nvPr/>
        </p:nvSpPr>
        <p:spPr bwMode="auto">
          <a:xfrm>
            <a:off x="2451100" y="2662495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11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12" name="Freeform 51"/>
          <p:cNvSpPr>
            <a:spLocks/>
          </p:cNvSpPr>
          <p:nvPr/>
        </p:nvSpPr>
        <p:spPr bwMode="auto">
          <a:xfrm>
            <a:off x="4607278" y="1981457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13" name="Freeform 52"/>
          <p:cNvSpPr>
            <a:spLocks/>
          </p:cNvSpPr>
          <p:nvPr/>
        </p:nvSpPr>
        <p:spPr bwMode="auto">
          <a:xfrm>
            <a:off x="4902201" y="4134107"/>
            <a:ext cx="557389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14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6115" name="Group 54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46150" name="Freeform 55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51" name="Freeform 56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grpSp>
        <p:nvGrpSpPr>
          <p:cNvPr id="46116" name="Group 127"/>
          <p:cNvGrpSpPr>
            <a:grpSpLocks/>
          </p:cNvGrpSpPr>
          <p:nvPr/>
        </p:nvGrpSpPr>
        <p:grpSpPr bwMode="auto">
          <a:xfrm>
            <a:off x="5171723" y="2917829"/>
            <a:ext cx="890411" cy="1571625"/>
            <a:chOff x="3665" y="1838"/>
            <a:chExt cx="631" cy="990"/>
          </a:xfrm>
        </p:grpSpPr>
        <p:sp>
          <p:nvSpPr>
            <p:cNvPr id="46147" name="Freeform 13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48" name="Freeform 57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5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49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6117" name="Freeform 59"/>
          <p:cNvSpPr>
            <a:spLocks/>
          </p:cNvSpPr>
          <p:nvPr/>
        </p:nvSpPr>
        <p:spPr bwMode="auto">
          <a:xfrm>
            <a:off x="6111524" y="2732345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18" name="Freeform 60"/>
          <p:cNvSpPr>
            <a:spLocks/>
          </p:cNvSpPr>
          <p:nvPr/>
        </p:nvSpPr>
        <p:spPr bwMode="auto">
          <a:xfrm>
            <a:off x="5922435" y="3127632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19" name="Freeform 61"/>
          <p:cNvSpPr>
            <a:spLocks/>
          </p:cNvSpPr>
          <p:nvPr/>
        </p:nvSpPr>
        <p:spPr bwMode="auto">
          <a:xfrm>
            <a:off x="5973234" y="3730631"/>
            <a:ext cx="498122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20" name="Freeform 62"/>
          <p:cNvSpPr>
            <a:spLocks/>
          </p:cNvSpPr>
          <p:nvPr/>
        </p:nvSpPr>
        <p:spPr bwMode="auto">
          <a:xfrm>
            <a:off x="5748995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21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22" name="Freeform 64"/>
          <p:cNvSpPr>
            <a:spLocks/>
          </p:cNvSpPr>
          <p:nvPr/>
        </p:nvSpPr>
        <p:spPr bwMode="auto">
          <a:xfrm>
            <a:off x="6588478" y="3018095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23" name="Freeform 65"/>
          <p:cNvSpPr>
            <a:spLocks/>
          </p:cNvSpPr>
          <p:nvPr/>
        </p:nvSpPr>
        <p:spPr bwMode="auto">
          <a:xfrm>
            <a:off x="6616829" y="2802195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24" name="Freeform 66"/>
          <p:cNvSpPr>
            <a:spLocks/>
          </p:cNvSpPr>
          <p:nvPr/>
        </p:nvSpPr>
        <p:spPr bwMode="auto">
          <a:xfrm>
            <a:off x="6739512" y="2654557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25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26" name="Freeform 68"/>
          <p:cNvSpPr>
            <a:spLocks/>
          </p:cNvSpPr>
          <p:nvPr/>
        </p:nvSpPr>
        <p:spPr bwMode="auto">
          <a:xfrm>
            <a:off x="6884940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27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28" name="Freeform 70"/>
          <p:cNvSpPr>
            <a:spLocks/>
          </p:cNvSpPr>
          <p:nvPr/>
        </p:nvSpPr>
        <p:spPr bwMode="auto">
          <a:xfrm>
            <a:off x="6841097" y="1887795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6129" name="Group 71"/>
          <p:cNvGrpSpPr>
            <a:grpSpLocks/>
          </p:cNvGrpSpPr>
          <p:nvPr/>
        </p:nvGrpSpPr>
        <p:grpSpPr bwMode="auto">
          <a:xfrm>
            <a:off x="2875845" y="4635757"/>
            <a:ext cx="859367" cy="588963"/>
            <a:chOff x="1991" y="3321"/>
            <a:chExt cx="361" cy="231"/>
          </a:xfrm>
        </p:grpSpPr>
        <p:sp>
          <p:nvSpPr>
            <p:cNvPr id="4613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4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4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4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4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4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4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614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64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6133" name="Rectangle 153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34" name="Rectangle 154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35" name="Rectangle 155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36" name="Rectangle 156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37" name="Rectangle 157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6138" name="Rectangle 158"/>
          <p:cNvSpPr>
            <a:spLocks noChangeArrowheads="1"/>
          </p:cNvSpPr>
          <p:nvPr/>
        </p:nvSpPr>
        <p:spPr bwMode="auto">
          <a:xfrm>
            <a:off x="395191" y="5892800"/>
            <a:ext cx="4310945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7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1997</a:t>
            </a:r>
          </a:p>
        </p:txBody>
      </p:sp>
      <p:sp>
        <p:nvSpPr>
          <p:cNvPr id="88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0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15-19%            ≥20%</a:t>
            </a:r>
          </a:p>
        </p:txBody>
      </p:sp>
    </p:spTree>
    <p:extLst>
      <p:ext uri="{BB962C8B-B14F-4D97-AF65-F5344CB8AC3E}">
        <p14:creationId xmlns:p14="http://schemas.microsoft.com/office/powerpoint/2010/main" val="14164806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reeform 5"/>
          <p:cNvSpPr>
            <a:spLocks/>
          </p:cNvSpPr>
          <p:nvPr/>
        </p:nvSpPr>
        <p:spPr bwMode="auto">
          <a:xfrm>
            <a:off x="4011905" y="2003425"/>
            <a:ext cx="64487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07" name="Freeform 6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08" name="Freeform 7"/>
          <p:cNvSpPr>
            <a:spLocks/>
          </p:cNvSpPr>
          <p:nvPr/>
        </p:nvSpPr>
        <p:spPr bwMode="auto">
          <a:xfrm>
            <a:off x="3960989" y="2794000"/>
            <a:ext cx="805744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09" name="Freeform 8"/>
          <p:cNvSpPr>
            <a:spLocks/>
          </p:cNvSpPr>
          <p:nvPr/>
        </p:nvSpPr>
        <p:spPr bwMode="auto">
          <a:xfrm>
            <a:off x="4121860" y="320380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0" name="Freeform 9"/>
          <p:cNvSpPr>
            <a:spLocks/>
          </p:cNvSpPr>
          <p:nvPr/>
        </p:nvSpPr>
        <p:spPr bwMode="auto">
          <a:xfrm>
            <a:off x="4018845" y="3590925"/>
            <a:ext cx="839612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1" name="Freeform 10"/>
          <p:cNvSpPr>
            <a:spLocks/>
          </p:cNvSpPr>
          <p:nvPr/>
        </p:nvSpPr>
        <p:spPr bwMode="auto">
          <a:xfrm>
            <a:off x="4651027" y="272755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2" name="Freeform 11"/>
          <p:cNvSpPr>
            <a:spLocks/>
          </p:cNvSpPr>
          <p:nvPr/>
        </p:nvSpPr>
        <p:spPr bwMode="auto">
          <a:xfrm>
            <a:off x="4731461" y="31146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3" name="Freeform 12"/>
          <p:cNvSpPr>
            <a:spLocks/>
          </p:cNvSpPr>
          <p:nvPr/>
        </p:nvSpPr>
        <p:spPr bwMode="auto">
          <a:xfrm>
            <a:off x="4975578" y="228305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4" name="Freeform 13"/>
          <p:cNvSpPr>
            <a:spLocks/>
          </p:cNvSpPr>
          <p:nvPr/>
        </p:nvSpPr>
        <p:spPr bwMode="auto">
          <a:xfrm>
            <a:off x="534399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5" name="Freeform 14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6" name="Freeform 16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7" name="Freeform 17"/>
          <p:cNvSpPr>
            <a:spLocks/>
          </p:cNvSpPr>
          <p:nvPr/>
        </p:nvSpPr>
        <p:spPr bwMode="auto">
          <a:xfrm>
            <a:off x="5843415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8" name="Freeform 18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19" name="Freeform 20"/>
          <p:cNvSpPr>
            <a:spLocks/>
          </p:cNvSpPr>
          <p:nvPr/>
        </p:nvSpPr>
        <p:spPr bwMode="auto">
          <a:xfrm>
            <a:off x="4844345" y="3648083"/>
            <a:ext cx="485422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0" name="Freeform 21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1" name="Freeform 22"/>
          <p:cNvSpPr>
            <a:spLocks/>
          </p:cNvSpPr>
          <p:nvPr/>
        </p:nvSpPr>
        <p:spPr bwMode="auto">
          <a:xfrm>
            <a:off x="3324608" y="2452919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2" name="Freeform 23"/>
          <p:cNvSpPr>
            <a:spLocks/>
          </p:cNvSpPr>
          <p:nvPr/>
        </p:nvSpPr>
        <p:spPr bwMode="auto">
          <a:xfrm>
            <a:off x="3434645" y="3003781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3" name="Freeform 24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4" name="Freeform 25"/>
          <p:cNvSpPr>
            <a:spLocks/>
          </p:cNvSpPr>
          <p:nvPr/>
        </p:nvSpPr>
        <p:spPr bwMode="auto">
          <a:xfrm>
            <a:off x="3601157" y="3661006"/>
            <a:ext cx="1367367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5" name="Freeform 26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6" name="Freeform 27"/>
          <p:cNvSpPr>
            <a:spLocks/>
          </p:cNvSpPr>
          <p:nvPr/>
        </p:nvSpPr>
        <p:spPr bwMode="auto">
          <a:xfrm>
            <a:off x="666056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7" name="Freeform 44"/>
          <p:cNvSpPr>
            <a:spLocks/>
          </p:cNvSpPr>
          <p:nvPr/>
        </p:nvSpPr>
        <p:spPr bwMode="auto">
          <a:xfrm>
            <a:off x="2956278" y="2794231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8" name="Freeform 45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29" name="Freeform 46"/>
          <p:cNvSpPr>
            <a:spLocks/>
          </p:cNvSpPr>
          <p:nvPr/>
        </p:nvSpPr>
        <p:spPr bwMode="auto">
          <a:xfrm>
            <a:off x="2168878" y="2035406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30" name="Freeform 47"/>
          <p:cNvSpPr>
            <a:spLocks/>
          </p:cNvSpPr>
          <p:nvPr/>
        </p:nvSpPr>
        <p:spPr bwMode="auto">
          <a:xfrm>
            <a:off x="2805289" y="1833794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31" name="Freeform 48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32" name="Freeform 49"/>
          <p:cNvSpPr>
            <a:spLocks/>
          </p:cNvSpPr>
          <p:nvPr/>
        </p:nvSpPr>
        <p:spPr bwMode="auto">
          <a:xfrm>
            <a:off x="2451100" y="266246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33" name="Freeform 50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34" name="Freeform 51"/>
          <p:cNvSpPr>
            <a:spLocks/>
          </p:cNvSpPr>
          <p:nvPr/>
        </p:nvSpPr>
        <p:spPr bwMode="auto">
          <a:xfrm>
            <a:off x="4607278" y="1981431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35" name="Freeform 53"/>
          <p:cNvSpPr>
            <a:spLocks/>
          </p:cNvSpPr>
          <p:nvPr/>
        </p:nvSpPr>
        <p:spPr bwMode="auto">
          <a:xfrm>
            <a:off x="5126633" y="2855913"/>
            <a:ext cx="390877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36" name="Freeform 57"/>
          <p:cNvSpPr>
            <a:spLocks/>
          </p:cNvSpPr>
          <p:nvPr/>
        </p:nvSpPr>
        <p:spPr bwMode="auto">
          <a:xfrm>
            <a:off x="5473799" y="291805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37" name="Freeform 59"/>
          <p:cNvSpPr>
            <a:spLocks/>
          </p:cNvSpPr>
          <p:nvPr/>
        </p:nvSpPr>
        <p:spPr bwMode="auto">
          <a:xfrm>
            <a:off x="6111524" y="273231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38" name="Freeform 60"/>
          <p:cNvSpPr>
            <a:spLocks/>
          </p:cNvSpPr>
          <p:nvPr/>
        </p:nvSpPr>
        <p:spPr bwMode="auto">
          <a:xfrm>
            <a:off x="5922435" y="3127606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7139" name="Group 127"/>
          <p:cNvGrpSpPr>
            <a:grpSpLocks/>
          </p:cNvGrpSpPr>
          <p:nvPr/>
        </p:nvGrpSpPr>
        <p:grpSpPr bwMode="auto">
          <a:xfrm>
            <a:off x="1027404" y="2197100"/>
            <a:ext cx="5444067" cy="3079750"/>
            <a:chOff x="728" y="1384"/>
            <a:chExt cx="3858" cy="1940"/>
          </a:xfrm>
        </p:grpSpPr>
        <p:sp>
          <p:nvSpPr>
            <p:cNvPr id="47167" name="Freeform 15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55 h 83"/>
                <a:gd name="T2" fmla="*/ 133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4 w 52"/>
                <a:gd name="T9" fmla="*/ 9453 h 83"/>
                <a:gd name="T10" fmla="*/ 522 w 52"/>
                <a:gd name="T11" fmla="*/ 9453 h 83"/>
                <a:gd name="T12" fmla="*/ 680 w 52"/>
                <a:gd name="T13" fmla="*/ 9336 h 83"/>
                <a:gd name="T14" fmla="*/ 941 w 52"/>
                <a:gd name="T15" fmla="*/ 9453 h 83"/>
                <a:gd name="T16" fmla="*/ 1074 w 52"/>
                <a:gd name="T17" fmla="*/ 9336 h 83"/>
                <a:gd name="T18" fmla="*/ 1074 w 52"/>
                <a:gd name="T19" fmla="*/ 8883 h 83"/>
                <a:gd name="T20" fmla="*/ 1202 w 52"/>
                <a:gd name="T21" fmla="*/ 8649 h 83"/>
                <a:gd name="T22" fmla="*/ 1335 w 52"/>
                <a:gd name="T23" fmla="*/ 8883 h 83"/>
                <a:gd name="T24" fmla="*/ 1335 w 52"/>
                <a:gd name="T25" fmla="*/ 9005 h 83"/>
                <a:gd name="T26" fmla="*/ 1463 w 52"/>
                <a:gd name="T27" fmla="*/ 9214 h 83"/>
                <a:gd name="T28" fmla="*/ 1755 w 52"/>
                <a:gd name="T29" fmla="*/ 9569 h 83"/>
                <a:gd name="T30" fmla="*/ 1882 w 52"/>
                <a:gd name="T31" fmla="*/ 9569 h 83"/>
                <a:gd name="T32" fmla="*/ 2015 w 52"/>
                <a:gd name="T33" fmla="*/ 9569 h 83"/>
                <a:gd name="T34" fmla="*/ 2276 w 52"/>
                <a:gd name="T35" fmla="*/ 9336 h 83"/>
                <a:gd name="T36" fmla="*/ 2276 w 52"/>
                <a:gd name="T37" fmla="*/ 9336 h 83"/>
                <a:gd name="T38" fmla="*/ 2409 w 52"/>
                <a:gd name="T39" fmla="*/ 9214 h 83"/>
                <a:gd name="T40" fmla="*/ 2409 w 52"/>
                <a:gd name="T41" fmla="*/ 9214 h 83"/>
                <a:gd name="T42" fmla="*/ 2409 w 52"/>
                <a:gd name="T43" fmla="*/ 9122 h 83"/>
                <a:gd name="T44" fmla="*/ 2276 w 52"/>
                <a:gd name="T45" fmla="*/ 9122 h 83"/>
                <a:gd name="T46" fmla="*/ 2276 w 52"/>
                <a:gd name="T47" fmla="*/ 9005 h 83"/>
                <a:gd name="T48" fmla="*/ 2409 w 52"/>
                <a:gd name="T49" fmla="*/ 8883 h 83"/>
                <a:gd name="T50" fmla="*/ 2409 w 52"/>
                <a:gd name="T51" fmla="*/ 8766 h 83"/>
                <a:gd name="T52" fmla="*/ 2143 w 52"/>
                <a:gd name="T53" fmla="*/ 8649 h 83"/>
                <a:gd name="T54" fmla="*/ 2143 w 52"/>
                <a:gd name="T55" fmla="*/ 8649 h 83"/>
                <a:gd name="T56" fmla="*/ 2015 w 52"/>
                <a:gd name="T57" fmla="*/ 8649 h 83"/>
                <a:gd name="T58" fmla="*/ 1882 w 52"/>
                <a:gd name="T59" fmla="*/ 8411 h 83"/>
                <a:gd name="T60" fmla="*/ 1882 w 52"/>
                <a:gd name="T61" fmla="*/ 8294 h 83"/>
                <a:gd name="T62" fmla="*/ 1882 w 52"/>
                <a:gd name="T63" fmla="*/ 8197 h 83"/>
                <a:gd name="T64" fmla="*/ 1882 w 52"/>
                <a:gd name="T65" fmla="*/ 8197 h 83"/>
                <a:gd name="T66" fmla="*/ 1882 w 52"/>
                <a:gd name="T67" fmla="*/ 8080 h 83"/>
                <a:gd name="T68" fmla="*/ 6962 w 52"/>
                <a:gd name="T69" fmla="*/ 7603 h 83"/>
                <a:gd name="T70" fmla="*/ 6962 w 52"/>
                <a:gd name="T71" fmla="*/ 7486 h 83"/>
                <a:gd name="T72" fmla="*/ 6701 w 52"/>
                <a:gd name="T73" fmla="*/ 7272 h 83"/>
                <a:gd name="T74" fmla="*/ 6701 w 52"/>
                <a:gd name="T75" fmla="*/ 6683 h 83"/>
                <a:gd name="T76" fmla="*/ 6435 w 52"/>
                <a:gd name="T77" fmla="*/ 6347 h 83"/>
                <a:gd name="T78" fmla="*/ 6435 w 52"/>
                <a:gd name="T79" fmla="*/ 5992 h 83"/>
                <a:gd name="T80" fmla="*/ 6568 w 52"/>
                <a:gd name="T81" fmla="*/ 5758 h 83"/>
                <a:gd name="T82" fmla="*/ 6568 w 52"/>
                <a:gd name="T83" fmla="*/ 5427 h 83"/>
                <a:gd name="T84" fmla="*/ 6701 w 52"/>
                <a:gd name="T85" fmla="*/ 5189 h 83"/>
                <a:gd name="T86" fmla="*/ 6829 w 52"/>
                <a:gd name="T87" fmla="*/ 5189 h 83"/>
                <a:gd name="T88" fmla="*/ 6568 w 52"/>
                <a:gd name="T89" fmla="*/ 5072 h 83"/>
                <a:gd name="T90" fmla="*/ 6701 w 52"/>
                <a:gd name="T91" fmla="*/ 4833 h 83"/>
                <a:gd name="T92" fmla="*/ 6568 w 52"/>
                <a:gd name="T93" fmla="*/ 4736 h 83"/>
                <a:gd name="T94" fmla="*/ 6435 w 52"/>
                <a:gd name="T95" fmla="*/ 4619 h 83"/>
                <a:gd name="T96" fmla="*/ 6282 w 52"/>
                <a:gd name="T97" fmla="*/ 4502 h 83"/>
                <a:gd name="T98" fmla="*/ 6149 w 52"/>
                <a:gd name="T99" fmla="*/ 4264 h 83"/>
                <a:gd name="T100" fmla="*/ 6021 w 52"/>
                <a:gd name="T101" fmla="*/ 4147 h 83"/>
                <a:gd name="T102" fmla="*/ 4814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7168" name="Freeform 19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7169" name="Group 28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68" y="2832"/>
              <a:chExt cx="1203" cy="876"/>
            </a:xfrm>
          </p:grpSpPr>
          <p:sp>
            <p:nvSpPr>
              <p:cNvPr id="47176" name="Freeform 29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4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4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7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77" name="Freeform 30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78" name="Freeform 31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79" name="Freeform 32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0" name="Freeform 33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1" name="Freeform 34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2" name="Freeform 3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3" name="Freeform 36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4" name="Freeform 37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5" name="Freeform 38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4 w 4"/>
                  <a:gd name="T1" fmla="*/ 125 h 2"/>
                  <a:gd name="T2" fmla="*/ 314 w 4"/>
                  <a:gd name="T3" fmla="*/ 0 h 2"/>
                  <a:gd name="T4" fmla="*/ 428 w 4"/>
                  <a:gd name="T5" fmla="*/ 0 h 2"/>
                  <a:gd name="T6" fmla="*/ 428 w 4"/>
                  <a:gd name="T7" fmla="*/ 125 h 2"/>
                  <a:gd name="T8" fmla="*/ 114 w 4"/>
                  <a:gd name="T9" fmla="*/ 250 h 2"/>
                  <a:gd name="T10" fmla="*/ 314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6" name="Freeform 39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7" name="Freeform 40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8" name="Freeform 4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89" name="Freeform 42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90" name="Freeform 43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4 w 4"/>
                  <a:gd name="T11" fmla="*/ 0 h 2"/>
                  <a:gd name="T12" fmla="*/ 314 w 4"/>
                  <a:gd name="T13" fmla="*/ 0 h 2"/>
                  <a:gd name="T14" fmla="*/ 314 w 4"/>
                  <a:gd name="T15" fmla="*/ 0 h 2"/>
                  <a:gd name="T16" fmla="*/ 314 w 4"/>
                  <a:gd name="T17" fmla="*/ 125 h 2"/>
                  <a:gd name="T18" fmla="*/ 428 w 4"/>
                  <a:gd name="T19" fmla="*/ 125 h 2"/>
                  <a:gd name="T20" fmla="*/ 428 w 4"/>
                  <a:gd name="T21" fmla="*/ 125 h 2"/>
                  <a:gd name="T22" fmla="*/ 428 w 4"/>
                  <a:gd name="T23" fmla="*/ 125 h 2"/>
                  <a:gd name="T24" fmla="*/ 428 w 4"/>
                  <a:gd name="T25" fmla="*/ 125 h 2"/>
                  <a:gd name="T26" fmla="*/ 428 w 4"/>
                  <a:gd name="T27" fmla="*/ 125 h 2"/>
                  <a:gd name="T28" fmla="*/ 428 w 4"/>
                  <a:gd name="T29" fmla="*/ 125 h 2"/>
                  <a:gd name="T30" fmla="*/ 428 w 4"/>
                  <a:gd name="T31" fmla="*/ 125 h 2"/>
                  <a:gd name="T32" fmla="*/ 428 w 4"/>
                  <a:gd name="T33" fmla="*/ 250 h 2"/>
                  <a:gd name="T34" fmla="*/ 428 w 4"/>
                  <a:gd name="T35" fmla="*/ 250 h 2"/>
                  <a:gd name="T36" fmla="*/ 428 w 4"/>
                  <a:gd name="T37" fmla="*/ 250 h 2"/>
                  <a:gd name="T38" fmla="*/ 428 w 4"/>
                  <a:gd name="T39" fmla="*/ 250 h 2"/>
                  <a:gd name="T40" fmla="*/ 314 w 4"/>
                  <a:gd name="T41" fmla="*/ 125 h 2"/>
                  <a:gd name="T42" fmla="*/ 314 w 4"/>
                  <a:gd name="T43" fmla="*/ 125 h 2"/>
                  <a:gd name="T44" fmla="*/ 314 w 4"/>
                  <a:gd name="T45" fmla="*/ 250 h 2"/>
                  <a:gd name="T46" fmla="*/ 314 w 4"/>
                  <a:gd name="T47" fmla="*/ 250 h 2"/>
                  <a:gd name="T48" fmla="*/ 314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47170" name="Freeform 52"/>
            <p:cNvSpPr>
              <a:spLocks/>
            </p:cNvSpPr>
            <p:nvPr/>
          </p:nvSpPr>
          <p:spPr bwMode="auto">
            <a:xfrm>
              <a:off x="3474" y="2596"/>
              <a:ext cx="395" cy="322"/>
            </a:xfrm>
            <a:custGeom>
              <a:avLst/>
              <a:gdLst>
                <a:gd name="T0" fmla="*/ 5525 w 77"/>
                <a:gd name="T1" fmla="*/ 117 h 66"/>
                <a:gd name="T2" fmla="*/ 5946 w 77"/>
                <a:gd name="T3" fmla="*/ 1166 h 66"/>
                <a:gd name="T4" fmla="*/ 5817 w 77"/>
                <a:gd name="T5" fmla="*/ 1498 h 66"/>
                <a:gd name="T6" fmla="*/ 5397 w 77"/>
                <a:gd name="T7" fmla="*/ 2547 h 66"/>
                <a:gd name="T8" fmla="*/ 8634 w 77"/>
                <a:gd name="T9" fmla="*/ 3830 h 66"/>
                <a:gd name="T10" fmla="*/ 8634 w 77"/>
                <a:gd name="T11" fmla="*/ 4640 h 66"/>
                <a:gd name="T12" fmla="*/ 8500 w 77"/>
                <a:gd name="T13" fmla="*/ 5235 h 66"/>
                <a:gd name="T14" fmla="*/ 7844 w 77"/>
                <a:gd name="T15" fmla="*/ 5118 h 66"/>
                <a:gd name="T16" fmla="*/ 7551 w 77"/>
                <a:gd name="T17" fmla="*/ 5689 h 66"/>
                <a:gd name="T18" fmla="*/ 8367 w 77"/>
                <a:gd name="T19" fmla="*/ 5572 h 66"/>
                <a:gd name="T20" fmla="*/ 8921 w 77"/>
                <a:gd name="T21" fmla="*/ 5450 h 66"/>
                <a:gd name="T22" fmla="*/ 8634 w 77"/>
                <a:gd name="T23" fmla="*/ 5689 h 66"/>
                <a:gd name="T24" fmla="*/ 8921 w 77"/>
                <a:gd name="T25" fmla="*/ 5928 h 66"/>
                <a:gd name="T26" fmla="*/ 9577 w 77"/>
                <a:gd name="T27" fmla="*/ 5450 h 66"/>
                <a:gd name="T28" fmla="*/ 9998 w 77"/>
                <a:gd name="T29" fmla="*/ 5572 h 66"/>
                <a:gd name="T30" fmla="*/ 9844 w 77"/>
                <a:gd name="T31" fmla="*/ 5928 h 66"/>
                <a:gd name="T32" fmla="*/ 9182 w 77"/>
                <a:gd name="T33" fmla="*/ 6499 h 66"/>
                <a:gd name="T34" fmla="*/ 9577 w 77"/>
                <a:gd name="T35" fmla="*/ 6972 h 66"/>
                <a:gd name="T36" fmla="*/ 10393 w 77"/>
                <a:gd name="T37" fmla="*/ 7547 h 66"/>
                <a:gd name="T38" fmla="*/ 9577 w 77"/>
                <a:gd name="T39" fmla="*/ 7308 h 66"/>
                <a:gd name="T40" fmla="*/ 8634 w 77"/>
                <a:gd name="T41" fmla="*/ 6855 h 66"/>
                <a:gd name="T42" fmla="*/ 8239 w 77"/>
                <a:gd name="T43" fmla="*/ 7186 h 66"/>
                <a:gd name="T44" fmla="*/ 8105 w 77"/>
                <a:gd name="T45" fmla="*/ 7547 h 66"/>
                <a:gd name="T46" fmla="*/ 7685 w 77"/>
                <a:gd name="T47" fmla="*/ 7308 h 66"/>
                <a:gd name="T48" fmla="*/ 7290 w 77"/>
                <a:gd name="T49" fmla="*/ 7308 h 66"/>
                <a:gd name="T50" fmla="*/ 6607 w 77"/>
                <a:gd name="T51" fmla="*/ 7426 h 66"/>
                <a:gd name="T52" fmla="*/ 5525 w 77"/>
                <a:gd name="T53" fmla="*/ 6855 h 66"/>
                <a:gd name="T54" fmla="*/ 5130 w 77"/>
                <a:gd name="T55" fmla="*/ 6616 h 66"/>
                <a:gd name="T56" fmla="*/ 5002 w 77"/>
                <a:gd name="T57" fmla="*/ 6499 h 66"/>
                <a:gd name="T58" fmla="*/ 4581 w 77"/>
                <a:gd name="T59" fmla="*/ 6381 h 66"/>
                <a:gd name="T60" fmla="*/ 4448 w 77"/>
                <a:gd name="T61" fmla="*/ 6259 h 66"/>
                <a:gd name="T62" fmla="*/ 4186 w 77"/>
                <a:gd name="T63" fmla="*/ 6738 h 66"/>
                <a:gd name="T64" fmla="*/ 2026 w 77"/>
                <a:gd name="T65" fmla="*/ 6499 h 66"/>
                <a:gd name="T66" fmla="*/ 554 w 77"/>
                <a:gd name="T67" fmla="*/ 6381 h 66"/>
                <a:gd name="T68" fmla="*/ 682 w 77"/>
                <a:gd name="T69" fmla="*/ 6167 h 66"/>
                <a:gd name="T70" fmla="*/ 816 w 77"/>
                <a:gd name="T71" fmla="*/ 5333 h 66"/>
                <a:gd name="T72" fmla="*/ 816 w 77"/>
                <a:gd name="T73" fmla="*/ 4879 h 66"/>
                <a:gd name="T74" fmla="*/ 1211 w 77"/>
                <a:gd name="T75" fmla="*/ 4308 h 66"/>
                <a:gd name="T76" fmla="*/ 949 w 77"/>
                <a:gd name="T77" fmla="*/ 3474 h 66"/>
                <a:gd name="T78" fmla="*/ 816 w 77"/>
                <a:gd name="T79" fmla="*/ 3259 h 66"/>
                <a:gd name="T80" fmla="*/ 554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7171" name="Group 54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7174" name="Freeform 55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7175" name="Freeform 56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47172" name="Freeform 58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7173" name="Freeform 61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5495 w 69"/>
                <a:gd name="T1" fmla="*/ 6114 h 53"/>
                <a:gd name="T2" fmla="*/ 5075 w 69"/>
                <a:gd name="T3" fmla="*/ 5997 h 53"/>
                <a:gd name="T4" fmla="*/ 4947 w 69"/>
                <a:gd name="T5" fmla="*/ 5545 h 53"/>
                <a:gd name="T6" fmla="*/ 4425 w 69"/>
                <a:gd name="T7" fmla="*/ 5072 h 53"/>
                <a:gd name="T8" fmla="*/ 4159 w 69"/>
                <a:gd name="T9" fmla="*/ 4503 h 53"/>
                <a:gd name="T10" fmla="*/ 3873 w 69"/>
                <a:gd name="T11" fmla="*/ 4264 h 53"/>
                <a:gd name="T12" fmla="*/ 3351 w 69"/>
                <a:gd name="T13" fmla="*/ 3933 h 53"/>
                <a:gd name="T14" fmla="*/ 3090 w 69"/>
                <a:gd name="T15" fmla="*/ 3695 h 53"/>
                <a:gd name="T16" fmla="*/ 2957 w 69"/>
                <a:gd name="T17" fmla="*/ 3461 h 53"/>
                <a:gd name="T18" fmla="*/ 2016 w 69"/>
                <a:gd name="T19" fmla="*/ 2892 h 53"/>
                <a:gd name="T20" fmla="*/ 1755 w 69"/>
                <a:gd name="T21" fmla="*/ 2653 h 53"/>
                <a:gd name="T22" fmla="*/ 1335 w 69"/>
                <a:gd name="T23" fmla="*/ 2181 h 53"/>
                <a:gd name="T24" fmla="*/ 1074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4 w 69"/>
                <a:gd name="T31" fmla="*/ 925 h 53"/>
                <a:gd name="T32" fmla="*/ 394 w 69"/>
                <a:gd name="T33" fmla="*/ 808 h 53"/>
                <a:gd name="T34" fmla="*/ 1074 w 69"/>
                <a:gd name="T35" fmla="*/ 570 h 53"/>
                <a:gd name="T36" fmla="*/ 1596 w 69"/>
                <a:gd name="T37" fmla="*/ 355 h 53"/>
                <a:gd name="T38" fmla="*/ 1755 w 69"/>
                <a:gd name="T39" fmla="*/ 239 h 53"/>
                <a:gd name="T40" fmla="*/ 4159 w 69"/>
                <a:gd name="T41" fmla="*/ 117 h 53"/>
                <a:gd name="T42" fmla="*/ 4159 w 69"/>
                <a:gd name="T43" fmla="*/ 239 h 53"/>
                <a:gd name="T44" fmla="*/ 4686 w 69"/>
                <a:gd name="T45" fmla="*/ 448 h 53"/>
                <a:gd name="T46" fmla="*/ 6830 w 69"/>
                <a:gd name="T47" fmla="*/ 448 h 53"/>
                <a:gd name="T48" fmla="*/ 9106 w 69"/>
                <a:gd name="T49" fmla="*/ 1967 h 53"/>
                <a:gd name="T50" fmla="*/ 8845 w 69"/>
                <a:gd name="T51" fmla="*/ 2181 h 53"/>
                <a:gd name="T52" fmla="*/ 8426 w 69"/>
                <a:gd name="T53" fmla="*/ 2775 h 53"/>
                <a:gd name="T54" fmla="*/ 8298 w 69"/>
                <a:gd name="T55" fmla="*/ 3223 h 53"/>
                <a:gd name="T56" fmla="*/ 8298 w 69"/>
                <a:gd name="T57" fmla="*/ 3461 h 53"/>
                <a:gd name="T58" fmla="*/ 8037 w 69"/>
                <a:gd name="T59" fmla="*/ 3578 h 53"/>
                <a:gd name="T60" fmla="*/ 7904 w 69"/>
                <a:gd name="T61" fmla="*/ 3816 h 53"/>
                <a:gd name="T62" fmla="*/ 7643 w 69"/>
                <a:gd name="T63" fmla="*/ 4031 h 53"/>
                <a:gd name="T64" fmla="*/ 7091 w 69"/>
                <a:gd name="T65" fmla="*/ 4503 h 53"/>
                <a:gd name="T66" fmla="*/ 6702 w 69"/>
                <a:gd name="T67" fmla="*/ 4741 h 53"/>
                <a:gd name="T68" fmla="*/ 6569 w 69"/>
                <a:gd name="T69" fmla="*/ 4951 h 53"/>
                <a:gd name="T70" fmla="*/ 6149 w 69"/>
                <a:gd name="T71" fmla="*/ 5072 h 53"/>
                <a:gd name="T72" fmla="*/ 6149 w 69"/>
                <a:gd name="T73" fmla="*/ 5189 h 53"/>
                <a:gd name="T74" fmla="*/ 6021 w 69"/>
                <a:gd name="T75" fmla="*/ 5428 h 53"/>
                <a:gd name="T76" fmla="*/ 5761 w 69"/>
                <a:gd name="T77" fmla="*/ 5545 h 53"/>
                <a:gd name="T78" fmla="*/ 5761 w 69"/>
                <a:gd name="T79" fmla="*/ 5545 h 53"/>
                <a:gd name="T80" fmla="*/ 5761 w 69"/>
                <a:gd name="T81" fmla="*/ 5661 h 53"/>
                <a:gd name="T82" fmla="*/ 5888 w 69"/>
                <a:gd name="T83" fmla="*/ 5759 h 53"/>
                <a:gd name="T84" fmla="*/ 5628 w 69"/>
                <a:gd name="T85" fmla="*/ 5876 h 53"/>
                <a:gd name="T86" fmla="*/ 549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7140" name="Freeform 62"/>
          <p:cNvSpPr>
            <a:spLocks/>
          </p:cNvSpPr>
          <p:nvPr/>
        </p:nvSpPr>
        <p:spPr bwMode="auto">
          <a:xfrm>
            <a:off x="5748982" y="3784600"/>
            <a:ext cx="529167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41" name="Freeform 63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42" name="Freeform 64"/>
          <p:cNvSpPr>
            <a:spLocks/>
          </p:cNvSpPr>
          <p:nvPr/>
        </p:nvSpPr>
        <p:spPr bwMode="auto">
          <a:xfrm>
            <a:off x="6588478" y="301806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43" name="Freeform 65"/>
          <p:cNvSpPr>
            <a:spLocks/>
          </p:cNvSpPr>
          <p:nvPr/>
        </p:nvSpPr>
        <p:spPr bwMode="auto">
          <a:xfrm>
            <a:off x="6616816" y="2802169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44" name="Freeform 66"/>
          <p:cNvSpPr>
            <a:spLocks/>
          </p:cNvSpPr>
          <p:nvPr/>
        </p:nvSpPr>
        <p:spPr bwMode="auto">
          <a:xfrm>
            <a:off x="6739512" y="265453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45" name="Freeform 67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46" name="Freeform 68"/>
          <p:cNvSpPr>
            <a:spLocks/>
          </p:cNvSpPr>
          <p:nvPr/>
        </p:nvSpPr>
        <p:spPr bwMode="auto">
          <a:xfrm>
            <a:off x="6884927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47" name="Freeform 69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48" name="Freeform 70"/>
          <p:cNvSpPr>
            <a:spLocks/>
          </p:cNvSpPr>
          <p:nvPr/>
        </p:nvSpPr>
        <p:spPr bwMode="auto">
          <a:xfrm>
            <a:off x="6841097" y="1887769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7149" name="Group 71"/>
          <p:cNvGrpSpPr>
            <a:grpSpLocks/>
          </p:cNvGrpSpPr>
          <p:nvPr/>
        </p:nvGrpSpPr>
        <p:grpSpPr bwMode="auto">
          <a:xfrm>
            <a:off x="2875845" y="4635731"/>
            <a:ext cx="859367" cy="588963"/>
            <a:chOff x="1991" y="3321"/>
            <a:chExt cx="361" cy="231"/>
          </a:xfrm>
        </p:grpSpPr>
        <p:sp>
          <p:nvSpPr>
            <p:cNvPr id="47159" name="Freeform 72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7160" name="Freeform 73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7161" name="Freeform 74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7162" name="Freeform 75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7163" name="Freeform 76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7164" name="Freeform 77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7165" name="Freeform 78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7166" name="Freeform 79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7153" name="Rectangle 15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54" name="Rectangle 158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55" name="Rectangle 159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56" name="Rectangle 160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57" name="Rectangle 161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7158" name="Rectangle 162"/>
          <p:cNvSpPr>
            <a:spLocks noChangeArrowheads="1"/>
          </p:cNvSpPr>
          <p:nvPr/>
        </p:nvSpPr>
        <p:spPr bwMode="auto">
          <a:xfrm>
            <a:off x="395191" y="5892800"/>
            <a:ext cx="4310945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7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1998</a:t>
            </a:r>
          </a:p>
        </p:txBody>
      </p:sp>
      <p:sp>
        <p:nvSpPr>
          <p:cNvPr id="88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0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15-19%            ≥20%</a:t>
            </a:r>
          </a:p>
        </p:txBody>
      </p:sp>
    </p:spTree>
    <p:extLst>
      <p:ext uri="{BB962C8B-B14F-4D97-AF65-F5344CB8AC3E}">
        <p14:creationId xmlns:p14="http://schemas.microsoft.com/office/powerpoint/2010/main" val="1934393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Freeform 5"/>
          <p:cNvSpPr>
            <a:spLocks/>
          </p:cNvSpPr>
          <p:nvPr/>
        </p:nvSpPr>
        <p:spPr bwMode="auto">
          <a:xfrm>
            <a:off x="3983567" y="2398713"/>
            <a:ext cx="68156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31" name="Freeform 7"/>
          <p:cNvSpPr>
            <a:spLocks/>
          </p:cNvSpPr>
          <p:nvPr/>
        </p:nvSpPr>
        <p:spPr bwMode="auto">
          <a:xfrm>
            <a:off x="4121860" y="3203778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32" name="Freeform 11"/>
          <p:cNvSpPr>
            <a:spLocks/>
          </p:cNvSpPr>
          <p:nvPr/>
        </p:nvSpPr>
        <p:spPr bwMode="auto">
          <a:xfrm>
            <a:off x="4975578" y="2283028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33" name="Freeform 15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34" name="Freeform 17"/>
          <p:cNvSpPr>
            <a:spLocks/>
          </p:cNvSpPr>
          <p:nvPr/>
        </p:nvSpPr>
        <p:spPr bwMode="auto">
          <a:xfrm>
            <a:off x="5590824" y="4311650"/>
            <a:ext cx="889000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35" name="Freeform 20"/>
          <p:cNvSpPr>
            <a:spLocks/>
          </p:cNvSpPr>
          <p:nvPr/>
        </p:nvSpPr>
        <p:spPr bwMode="auto">
          <a:xfrm>
            <a:off x="2103968" y="2562225"/>
            <a:ext cx="780344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36" name="Freeform 21"/>
          <p:cNvSpPr>
            <a:spLocks/>
          </p:cNvSpPr>
          <p:nvPr/>
        </p:nvSpPr>
        <p:spPr bwMode="auto">
          <a:xfrm>
            <a:off x="3324608" y="2452891"/>
            <a:ext cx="681567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37" name="Freeform 22"/>
          <p:cNvSpPr>
            <a:spLocks/>
          </p:cNvSpPr>
          <p:nvPr/>
        </p:nvSpPr>
        <p:spPr bwMode="auto">
          <a:xfrm>
            <a:off x="3434645" y="3003753"/>
            <a:ext cx="716844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38" name="Freeform 23"/>
          <p:cNvSpPr>
            <a:spLocks/>
          </p:cNvSpPr>
          <p:nvPr/>
        </p:nvSpPr>
        <p:spPr bwMode="auto">
          <a:xfrm>
            <a:off x="3341511" y="3521076"/>
            <a:ext cx="684389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39" name="Freeform 25"/>
          <p:cNvSpPr>
            <a:spLocks/>
          </p:cNvSpPr>
          <p:nvPr/>
        </p:nvSpPr>
        <p:spPr bwMode="auto">
          <a:xfrm>
            <a:off x="6169378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40" name="Freeform 26"/>
          <p:cNvSpPr>
            <a:spLocks/>
          </p:cNvSpPr>
          <p:nvPr/>
        </p:nvSpPr>
        <p:spPr bwMode="auto">
          <a:xfrm>
            <a:off x="6660546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8141" name="Group 27"/>
          <p:cNvGrpSpPr>
            <a:grpSpLocks/>
          </p:cNvGrpSpPr>
          <p:nvPr/>
        </p:nvGrpSpPr>
        <p:grpSpPr bwMode="auto">
          <a:xfrm>
            <a:off x="1027390" y="3886200"/>
            <a:ext cx="1786467" cy="1390650"/>
            <a:chOff x="768" y="2832"/>
            <a:chExt cx="1203" cy="876"/>
          </a:xfrm>
        </p:grpSpPr>
        <p:sp>
          <p:nvSpPr>
            <p:cNvPr id="48200" name="Freeform 28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01" name="Freeform 29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02" name="Freeform 30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03" name="Freeform 31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04" name="Freeform 32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05" name="Freeform 33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06" name="Freeform 34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07" name="Freeform 35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08" name="Freeform 36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09" name="Freeform 37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10" name="Freeform 38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11" name="Freeform 39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12" name="Freeform 40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13" name="Freeform 41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214" name="Freeform 42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8142" name="Freeform 43"/>
          <p:cNvSpPr>
            <a:spLocks/>
          </p:cNvSpPr>
          <p:nvPr/>
        </p:nvSpPr>
        <p:spPr bwMode="auto">
          <a:xfrm>
            <a:off x="2956278" y="2794203"/>
            <a:ext cx="551744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43" name="Freeform 44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44" name="Freeform 45"/>
          <p:cNvSpPr>
            <a:spLocks/>
          </p:cNvSpPr>
          <p:nvPr/>
        </p:nvSpPr>
        <p:spPr bwMode="auto">
          <a:xfrm>
            <a:off x="2168878" y="2035378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45" name="Freeform 46"/>
          <p:cNvSpPr>
            <a:spLocks/>
          </p:cNvSpPr>
          <p:nvPr/>
        </p:nvSpPr>
        <p:spPr bwMode="auto">
          <a:xfrm>
            <a:off x="2805289" y="1833766"/>
            <a:ext cx="585612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46" name="Freeform 47"/>
          <p:cNvSpPr>
            <a:spLocks/>
          </p:cNvSpPr>
          <p:nvPr/>
        </p:nvSpPr>
        <p:spPr bwMode="auto">
          <a:xfrm>
            <a:off x="3050824" y="1857375"/>
            <a:ext cx="997656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47" name="Freeform 48"/>
          <p:cNvSpPr>
            <a:spLocks/>
          </p:cNvSpPr>
          <p:nvPr/>
        </p:nvSpPr>
        <p:spPr bwMode="auto">
          <a:xfrm>
            <a:off x="2451100" y="2662441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48" name="Freeform 49"/>
          <p:cNvSpPr>
            <a:spLocks/>
          </p:cNvSpPr>
          <p:nvPr/>
        </p:nvSpPr>
        <p:spPr bwMode="auto">
          <a:xfrm>
            <a:off x="2775656" y="3444875"/>
            <a:ext cx="658988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49" name="Freeform 50"/>
          <p:cNvSpPr>
            <a:spLocks/>
          </p:cNvSpPr>
          <p:nvPr/>
        </p:nvSpPr>
        <p:spPr bwMode="auto">
          <a:xfrm>
            <a:off x="4607278" y="1981403"/>
            <a:ext cx="642055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50" name="Freeform 56"/>
          <p:cNvSpPr>
            <a:spLocks/>
          </p:cNvSpPr>
          <p:nvPr/>
        </p:nvSpPr>
        <p:spPr bwMode="auto">
          <a:xfrm>
            <a:off x="5473799" y="2918028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51" name="Freeform 58"/>
          <p:cNvSpPr>
            <a:spLocks/>
          </p:cNvSpPr>
          <p:nvPr/>
        </p:nvSpPr>
        <p:spPr bwMode="auto">
          <a:xfrm>
            <a:off x="6111524" y="2732291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52" name="Freeform 59"/>
          <p:cNvSpPr>
            <a:spLocks/>
          </p:cNvSpPr>
          <p:nvPr/>
        </p:nvSpPr>
        <p:spPr bwMode="auto">
          <a:xfrm>
            <a:off x="5922435" y="3127578"/>
            <a:ext cx="738011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8153" name="Group 138"/>
          <p:cNvGrpSpPr>
            <a:grpSpLocks/>
          </p:cNvGrpSpPr>
          <p:nvPr/>
        </p:nvGrpSpPr>
        <p:grpSpPr bwMode="auto">
          <a:xfrm>
            <a:off x="3601159" y="2003429"/>
            <a:ext cx="3103034" cy="3082925"/>
            <a:chOff x="2552" y="1262"/>
            <a:chExt cx="2199" cy="1942"/>
          </a:xfrm>
        </p:grpSpPr>
        <p:sp>
          <p:nvSpPr>
            <p:cNvPr id="48180" name="Freeform 4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5957 h 55"/>
                <a:gd name="T2" fmla="*/ 688 w 89"/>
                <a:gd name="T3" fmla="*/ 0 h 55"/>
                <a:gd name="T4" fmla="*/ 5956 w 89"/>
                <a:gd name="T5" fmla="*/ 357 h 55"/>
                <a:gd name="T6" fmla="*/ 11102 w 89"/>
                <a:gd name="T7" fmla="*/ 479 h 55"/>
                <a:gd name="T8" fmla="*/ 11102 w 89"/>
                <a:gd name="T9" fmla="*/ 572 h 55"/>
                <a:gd name="T10" fmla="*/ 11230 w 89"/>
                <a:gd name="T11" fmla="*/ 1052 h 55"/>
                <a:gd name="T12" fmla="*/ 11230 w 89"/>
                <a:gd name="T13" fmla="*/ 1174 h 55"/>
                <a:gd name="T14" fmla="*/ 11102 w 89"/>
                <a:gd name="T15" fmla="*/ 1531 h 55"/>
                <a:gd name="T16" fmla="*/ 11102 w 89"/>
                <a:gd name="T17" fmla="*/ 2103 h 55"/>
                <a:gd name="T18" fmla="*/ 11363 w 89"/>
                <a:gd name="T19" fmla="*/ 2680 h 55"/>
                <a:gd name="T20" fmla="*/ 11497 w 89"/>
                <a:gd name="T21" fmla="*/ 2920 h 55"/>
                <a:gd name="T22" fmla="*/ 11656 w 89"/>
                <a:gd name="T23" fmla="*/ 3517 h 55"/>
                <a:gd name="T24" fmla="*/ 11656 w 89"/>
                <a:gd name="T25" fmla="*/ 4451 h 55"/>
                <a:gd name="T26" fmla="*/ 11784 w 89"/>
                <a:gd name="T27" fmla="*/ 4690 h 55"/>
                <a:gd name="T28" fmla="*/ 11784 w 89"/>
                <a:gd name="T29" fmla="*/ 5023 h 55"/>
                <a:gd name="T30" fmla="*/ 11784 w 89"/>
                <a:gd name="T31" fmla="*/ 5145 h 55"/>
                <a:gd name="T32" fmla="*/ 12051 w 89"/>
                <a:gd name="T33" fmla="*/ 5957 h 55"/>
                <a:gd name="T34" fmla="*/ 12051 w 89"/>
                <a:gd name="T35" fmla="*/ 6197 h 55"/>
                <a:gd name="T36" fmla="*/ 12051 w 89"/>
                <a:gd name="T37" fmla="*/ 6436 h 55"/>
                <a:gd name="T38" fmla="*/ 0 w 89"/>
                <a:gd name="T39" fmla="*/ 5957 h 55"/>
                <a:gd name="T40" fmla="*/ 0 w 89"/>
                <a:gd name="T41" fmla="*/ 595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81" name="Freeform 6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3942 h 55"/>
                <a:gd name="T2" fmla="*/ 396 w 111"/>
                <a:gd name="T3" fmla="*/ 0 h 55"/>
                <a:gd name="T4" fmla="*/ 9789 w 111"/>
                <a:gd name="T5" fmla="*/ 356 h 55"/>
                <a:gd name="T6" fmla="*/ 10083 w 111"/>
                <a:gd name="T7" fmla="*/ 687 h 55"/>
                <a:gd name="T8" fmla="*/ 10345 w 111"/>
                <a:gd name="T9" fmla="*/ 687 h 55"/>
                <a:gd name="T10" fmla="*/ 10612 w 111"/>
                <a:gd name="T11" fmla="*/ 570 h 55"/>
                <a:gd name="T12" fmla="*/ 10746 w 111"/>
                <a:gd name="T13" fmla="*/ 687 h 55"/>
                <a:gd name="T14" fmla="*/ 10900 w 111"/>
                <a:gd name="T15" fmla="*/ 1043 h 55"/>
                <a:gd name="T16" fmla="*/ 11168 w 111"/>
                <a:gd name="T17" fmla="*/ 1043 h 55"/>
                <a:gd name="T18" fmla="*/ 11302 w 111"/>
                <a:gd name="T19" fmla="*/ 1043 h 55"/>
                <a:gd name="T20" fmla="*/ 11564 w 111"/>
                <a:gd name="T21" fmla="*/ 809 h 55"/>
                <a:gd name="T22" fmla="*/ 11857 w 111"/>
                <a:gd name="T23" fmla="*/ 809 h 55"/>
                <a:gd name="T24" fmla="*/ 12120 w 111"/>
                <a:gd name="T25" fmla="*/ 926 h 55"/>
                <a:gd name="T26" fmla="*/ 12809 w 111"/>
                <a:gd name="T27" fmla="*/ 1282 h 55"/>
                <a:gd name="T28" fmla="*/ 13205 w 111"/>
                <a:gd name="T29" fmla="*/ 1496 h 55"/>
                <a:gd name="T30" fmla="*/ 13205 w 111"/>
                <a:gd name="T31" fmla="*/ 1735 h 55"/>
                <a:gd name="T32" fmla="*/ 13467 w 111"/>
                <a:gd name="T33" fmla="*/ 1852 h 55"/>
                <a:gd name="T34" fmla="*/ 13467 w 111"/>
                <a:gd name="T35" fmla="*/ 1969 h 55"/>
                <a:gd name="T36" fmla="*/ 13339 w 111"/>
                <a:gd name="T37" fmla="*/ 2207 h 55"/>
                <a:gd name="T38" fmla="*/ 13467 w 111"/>
                <a:gd name="T39" fmla="*/ 2422 h 55"/>
                <a:gd name="T40" fmla="*/ 13601 w 111"/>
                <a:gd name="T41" fmla="*/ 2777 h 55"/>
                <a:gd name="T42" fmla="*/ 13761 w 111"/>
                <a:gd name="T43" fmla="*/ 2894 h 55"/>
                <a:gd name="T44" fmla="*/ 13761 w 111"/>
                <a:gd name="T45" fmla="*/ 3016 h 55"/>
                <a:gd name="T46" fmla="*/ 13761 w 111"/>
                <a:gd name="T47" fmla="*/ 3231 h 55"/>
                <a:gd name="T48" fmla="*/ 14023 w 111"/>
                <a:gd name="T49" fmla="*/ 3348 h 55"/>
                <a:gd name="T50" fmla="*/ 14157 w 111"/>
                <a:gd name="T51" fmla="*/ 3465 h 55"/>
                <a:gd name="T52" fmla="*/ 14023 w 111"/>
                <a:gd name="T53" fmla="*/ 3703 h 55"/>
                <a:gd name="T54" fmla="*/ 14023 w 111"/>
                <a:gd name="T55" fmla="*/ 3942 h 55"/>
                <a:gd name="T56" fmla="*/ 14290 w 111"/>
                <a:gd name="T57" fmla="*/ 4059 h 55"/>
                <a:gd name="T58" fmla="*/ 14290 w 111"/>
                <a:gd name="T59" fmla="*/ 4273 h 55"/>
                <a:gd name="T60" fmla="*/ 14157 w 111"/>
                <a:gd name="T61" fmla="*/ 4390 h 55"/>
                <a:gd name="T62" fmla="*/ 14290 w 111"/>
                <a:gd name="T63" fmla="*/ 4512 h 55"/>
                <a:gd name="T64" fmla="*/ 14424 w 111"/>
                <a:gd name="T65" fmla="*/ 4751 h 55"/>
                <a:gd name="T66" fmla="*/ 14290 w 111"/>
                <a:gd name="T67" fmla="*/ 4868 h 55"/>
                <a:gd name="T68" fmla="*/ 14424 w 111"/>
                <a:gd name="T69" fmla="*/ 5082 h 55"/>
                <a:gd name="T70" fmla="*/ 14424 w 111"/>
                <a:gd name="T71" fmla="*/ 5199 h 55"/>
                <a:gd name="T72" fmla="*/ 14553 w 111"/>
                <a:gd name="T73" fmla="*/ 5316 h 55"/>
                <a:gd name="T74" fmla="*/ 14712 w 111"/>
                <a:gd name="T75" fmla="*/ 5555 h 55"/>
                <a:gd name="T76" fmla="*/ 14846 w 111"/>
                <a:gd name="T77" fmla="*/ 5794 h 55"/>
                <a:gd name="T78" fmla="*/ 15108 w 111"/>
                <a:gd name="T79" fmla="*/ 6008 h 55"/>
                <a:gd name="T80" fmla="*/ 15108 w 111"/>
                <a:gd name="T81" fmla="*/ 6125 h 55"/>
                <a:gd name="T82" fmla="*/ 15108 w 111"/>
                <a:gd name="T83" fmla="*/ 6247 h 55"/>
                <a:gd name="T84" fmla="*/ 15108 w 111"/>
                <a:gd name="T85" fmla="*/ 6364 h 55"/>
                <a:gd name="T86" fmla="*/ 3416 w 111"/>
                <a:gd name="T87" fmla="*/ 6125 h 55"/>
                <a:gd name="T88" fmla="*/ 3544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82" name="Freeform 8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1893 w 116"/>
                <a:gd name="T1" fmla="*/ 117 h 60"/>
                <a:gd name="T2" fmla="*/ 0 w 116"/>
                <a:gd name="T3" fmla="*/ 1050 h 60"/>
                <a:gd name="T4" fmla="*/ 5396 w 116"/>
                <a:gd name="T5" fmla="*/ 5128 h 60"/>
                <a:gd name="T6" fmla="*/ 5658 w 116"/>
                <a:gd name="T7" fmla="*/ 5245 h 60"/>
                <a:gd name="T8" fmla="*/ 6078 w 116"/>
                <a:gd name="T9" fmla="*/ 5582 h 60"/>
                <a:gd name="T10" fmla="*/ 6473 w 116"/>
                <a:gd name="T11" fmla="*/ 5484 h 60"/>
                <a:gd name="T12" fmla="*/ 6735 w 116"/>
                <a:gd name="T13" fmla="*/ 5582 h 60"/>
                <a:gd name="T14" fmla="*/ 6894 w 116"/>
                <a:gd name="T15" fmla="*/ 5821 h 60"/>
                <a:gd name="T16" fmla="*/ 7417 w 116"/>
                <a:gd name="T17" fmla="*/ 5938 h 60"/>
                <a:gd name="T18" fmla="*/ 7684 w 116"/>
                <a:gd name="T19" fmla="*/ 6055 h 60"/>
                <a:gd name="T20" fmla="*/ 7971 w 116"/>
                <a:gd name="T21" fmla="*/ 5938 h 60"/>
                <a:gd name="T22" fmla="*/ 8233 w 116"/>
                <a:gd name="T23" fmla="*/ 6177 h 60"/>
                <a:gd name="T24" fmla="*/ 8761 w 116"/>
                <a:gd name="T25" fmla="*/ 6177 h 60"/>
                <a:gd name="T26" fmla="*/ 9048 w 116"/>
                <a:gd name="T27" fmla="*/ 6417 h 60"/>
                <a:gd name="T28" fmla="*/ 9181 w 116"/>
                <a:gd name="T29" fmla="*/ 6632 h 60"/>
                <a:gd name="T30" fmla="*/ 9576 w 116"/>
                <a:gd name="T31" fmla="*/ 6509 h 60"/>
                <a:gd name="T32" fmla="*/ 10130 w 116"/>
                <a:gd name="T33" fmla="*/ 6749 h 60"/>
                <a:gd name="T34" fmla="*/ 10392 w 116"/>
                <a:gd name="T35" fmla="*/ 6632 h 60"/>
                <a:gd name="T36" fmla="*/ 10654 w 116"/>
                <a:gd name="T37" fmla="*/ 6632 h 60"/>
                <a:gd name="T38" fmla="*/ 10654 w 116"/>
                <a:gd name="T39" fmla="*/ 6988 h 60"/>
                <a:gd name="T40" fmla="*/ 10787 w 116"/>
                <a:gd name="T41" fmla="*/ 6749 h 60"/>
                <a:gd name="T42" fmla="*/ 11074 w 116"/>
                <a:gd name="T43" fmla="*/ 6509 h 60"/>
                <a:gd name="T44" fmla="*/ 11208 w 116"/>
                <a:gd name="T45" fmla="*/ 6632 h 60"/>
                <a:gd name="T46" fmla="*/ 11469 w 116"/>
                <a:gd name="T47" fmla="*/ 6749 h 60"/>
                <a:gd name="T48" fmla="*/ 11736 w 116"/>
                <a:gd name="T49" fmla="*/ 6632 h 60"/>
                <a:gd name="T50" fmla="*/ 11736 w 116"/>
                <a:gd name="T51" fmla="*/ 6749 h 60"/>
                <a:gd name="T52" fmla="*/ 12156 w 116"/>
                <a:gd name="T53" fmla="*/ 6988 h 60"/>
                <a:gd name="T54" fmla="*/ 12551 w 116"/>
                <a:gd name="T55" fmla="*/ 6749 h 60"/>
                <a:gd name="T56" fmla="*/ 13367 w 116"/>
                <a:gd name="T57" fmla="*/ 6509 h 60"/>
                <a:gd name="T58" fmla="*/ 13629 w 116"/>
                <a:gd name="T59" fmla="*/ 6509 h 60"/>
                <a:gd name="T60" fmla="*/ 14311 w 116"/>
                <a:gd name="T61" fmla="*/ 6509 h 60"/>
                <a:gd name="T62" fmla="*/ 15260 w 116"/>
                <a:gd name="T63" fmla="*/ 6866 h 60"/>
                <a:gd name="T64" fmla="*/ 15521 w 116"/>
                <a:gd name="T65" fmla="*/ 6988 h 60"/>
                <a:gd name="T66" fmla="*/ 15655 w 116"/>
                <a:gd name="T67" fmla="*/ 3599 h 60"/>
                <a:gd name="T68" fmla="*/ 15393 w 116"/>
                <a:gd name="T69" fmla="*/ 3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83" name="Freeform 9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84" name="Freeform 10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85" name="Freeform 12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86" name="Freeform 13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87" name="Freeform 14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55 h 83"/>
                <a:gd name="T2" fmla="*/ 133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4 w 52"/>
                <a:gd name="T9" fmla="*/ 9453 h 83"/>
                <a:gd name="T10" fmla="*/ 522 w 52"/>
                <a:gd name="T11" fmla="*/ 9453 h 83"/>
                <a:gd name="T12" fmla="*/ 680 w 52"/>
                <a:gd name="T13" fmla="*/ 9336 h 83"/>
                <a:gd name="T14" fmla="*/ 941 w 52"/>
                <a:gd name="T15" fmla="*/ 9453 h 83"/>
                <a:gd name="T16" fmla="*/ 1074 w 52"/>
                <a:gd name="T17" fmla="*/ 9336 h 83"/>
                <a:gd name="T18" fmla="*/ 1074 w 52"/>
                <a:gd name="T19" fmla="*/ 8883 h 83"/>
                <a:gd name="T20" fmla="*/ 1202 w 52"/>
                <a:gd name="T21" fmla="*/ 8649 h 83"/>
                <a:gd name="T22" fmla="*/ 1335 w 52"/>
                <a:gd name="T23" fmla="*/ 8883 h 83"/>
                <a:gd name="T24" fmla="*/ 1335 w 52"/>
                <a:gd name="T25" fmla="*/ 9005 h 83"/>
                <a:gd name="T26" fmla="*/ 1463 w 52"/>
                <a:gd name="T27" fmla="*/ 9214 h 83"/>
                <a:gd name="T28" fmla="*/ 1755 w 52"/>
                <a:gd name="T29" fmla="*/ 9569 h 83"/>
                <a:gd name="T30" fmla="*/ 1882 w 52"/>
                <a:gd name="T31" fmla="*/ 9569 h 83"/>
                <a:gd name="T32" fmla="*/ 2015 w 52"/>
                <a:gd name="T33" fmla="*/ 9569 h 83"/>
                <a:gd name="T34" fmla="*/ 2276 w 52"/>
                <a:gd name="T35" fmla="*/ 9336 h 83"/>
                <a:gd name="T36" fmla="*/ 2276 w 52"/>
                <a:gd name="T37" fmla="*/ 9336 h 83"/>
                <a:gd name="T38" fmla="*/ 2409 w 52"/>
                <a:gd name="T39" fmla="*/ 9214 h 83"/>
                <a:gd name="T40" fmla="*/ 2409 w 52"/>
                <a:gd name="T41" fmla="*/ 9214 h 83"/>
                <a:gd name="T42" fmla="*/ 2409 w 52"/>
                <a:gd name="T43" fmla="*/ 9122 h 83"/>
                <a:gd name="T44" fmla="*/ 2276 w 52"/>
                <a:gd name="T45" fmla="*/ 9122 h 83"/>
                <a:gd name="T46" fmla="*/ 2276 w 52"/>
                <a:gd name="T47" fmla="*/ 9005 h 83"/>
                <a:gd name="T48" fmla="*/ 2409 w 52"/>
                <a:gd name="T49" fmla="*/ 8883 h 83"/>
                <a:gd name="T50" fmla="*/ 2409 w 52"/>
                <a:gd name="T51" fmla="*/ 8766 h 83"/>
                <a:gd name="T52" fmla="*/ 2143 w 52"/>
                <a:gd name="T53" fmla="*/ 8649 h 83"/>
                <a:gd name="T54" fmla="*/ 2143 w 52"/>
                <a:gd name="T55" fmla="*/ 8649 h 83"/>
                <a:gd name="T56" fmla="*/ 2015 w 52"/>
                <a:gd name="T57" fmla="*/ 8649 h 83"/>
                <a:gd name="T58" fmla="*/ 1882 w 52"/>
                <a:gd name="T59" fmla="*/ 8411 h 83"/>
                <a:gd name="T60" fmla="*/ 1882 w 52"/>
                <a:gd name="T61" fmla="*/ 8294 h 83"/>
                <a:gd name="T62" fmla="*/ 1882 w 52"/>
                <a:gd name="T63" fmla="*/ 8197 h 83"/>
                <a:gd name="T64" fmla="*/ 1882 w 52"/>
                <a:gd name="T65" fmla="*/ 8197 h 83"/>
                <a:gd name="T66" fmla="*/ 1882 w 52"/>
                <a:gd name="T67" fmla="*/ 8080 h 83"/>
                <a:gd name="T68" fmla="*/ 6962 w 52"/>
                <a:gd name="T69" fmla="*/ 7603 h 83"/>
                <a:gd name="T70" fmla="*/ 6962 w 52"/>
                <a:gd name="T71" fmla="*/ 7486 h 83"/>
                <a:gd name="T72" fmla="*/ 6701 w 52"/>
                <a:gd name="T73" fmla="*/ 7272 h 83"/>
                <a:gd name="T74" fmla="*/ 6701 w 52"/>
                <a:gd name="T75" fmla="*/ 6683 h 83"/>
                <a:gd name="T76" fmla="*/ 6435 w 52"/>
                <a:gd name="T77" fmla="*/ 6347 h 83"/>
                <a:gd name="T78" fmla="*/ 6435 w 52"/>
                <a:gd name="T79" fmla="*/ 5992 h 83"/>
                <a:gd name="T80" fmla="*/ 6568 w 52"/>
                <a:gd name="T81" fmla="*/ 5758 h 83"/>
                <a:gd name="T82" fmla="*/ 6568 w 52"/>
                <a:gd name="T83" fmla="*/ 5427 h 83"/>
                <a:gd name="T84" fmla="*/ 6701 w 52"/>
                <a:gd name="T85" fmla="*/ 5189 h 83"/>
                <a:gd name="T86" fmla="*/ 6829 w 52"/>
                <a:gd name="T87" fmla="*/ 5189 h 83"/>
                <a:gd name="T88" fmla="*/ 6568 w 52"/>
                <a:gd name="T89" fmla="*/ 5072 h 83"/>
                <a:gd name="T90" fmla="*/ 6701 w 52"/>
                <a:gd name="T91" fmla="*/ 4833 h 83"/>
                <a:gd name="T92" fmla="*/ 6568 w 52"/>
                <a:gd name="T93" fmla="*/ 4736 h 83"/>
                <a:gd name="T94" fmla="*/ 6435 w 52"/>
                <a:gd name="T95" fmla="*/ 4619 h 83"/>
                <a:gd name="T96" fmla="*/ 6282 w 52"/>
                <a:gd name="T97" fmla="*/ 4502 h 83"/>
                <a:gd name="T98" fmla="*/ 6149 w 52"/>
                <a:gd name="T99" fmla="*/ 4264 h 83"/>
                <a:gd name="T100" fmla="*/ 6021 w 52"/>
                <a:gd name="T101" fmla="*/ 4147 h 83"/>
                <a:gd name="T102" fmla="*/ 4814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88" name="Freeform 16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89" name="Freeform 18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90" name="Freeform 19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356 h 62"/>
                <a:gd name="T2" fmla="*/ 8117 w 67"/>
                <a:gd name="T3" fmla="*/ 0 h 62"/>
                <a:gd name="T4" fmla="*/ 8117 w 67"/>
                <a:gd name="T5" fmla="*/ 117 h 62"/>
                <a:gd name="T6" fmla="*/ 8251 w 67"/>
                <a:gd name="T7" fmla="*/ 239 h 62"/>
                <a:gd name="T8" fmla="*/ 8384 w 67"/>
                <a:gd name="T9" fmla="*/ 356 h 62"/>
                <a:gd name="T10" fmla="*/ 8251 w 67"/>
                <a:gd name="T11" fmla="*/ 570 h 62"/>
                <a:gd name="T12" fmla="*/ 8117 w 67"/>
                <a:gd name="T13" fmla="*/ 687 h 62"/>
                <a:gd name="T14" fmla="*/ 7856 w 67"/>
                <a:gd name="T15" fmla="*/ 925 h 62"/>
                <a:gd name="T16" fmla="*/ 7856 w 67"/>
                <a:gd name="T17" fmla="*/ 1042 h 62"/>
                <a:gd name="T18" fmla="*/ 9067 w 67"/>
                <a:gd name="T19" fmla="*/ 1042 h 62"/>
                <a:gd name="T20" fmla="*/ 9067 w 67"/>
                <a:gd name="T21" fmla="*/ 1042 h 62"/>
                <a:gd name="T22" fmla="*/ 9067 w 67"/>
                <a:gd name="T23" fmla="*/ 1164 h 62"/>
                <a:gd name="T24" fmla="*/ 8939 w 67"/>
                <a:gd name="T25" fmla="*/ 1378 h 62"/>
                <a:gd name="T26" fmla="*/ 8805 w 67"/>
                <a:gd name="T27" fmla="*/ 1495 h 62"/>
                <a:gd name="T28" fmla="*/ 8672 w 67"/>
                <a:gd name="T29" fmla="*/ 1968 h 62"/>
                <a:gd name="T30" fmla="*/ 8384 w 67"/>
                <a:gd name="T31" fmla="*/ 2207 h 62"/>
                <a:gd name="T32" fmla="*/ 8384 w 67"/>
                <a:gd name="T33" fmla="*/ 2538 h 62"/>
                <a:gd name="T34" fmla="*/ 8384 w 67"/>
                <a:gd name="T35" fmla="*/ 2893 h 62"/>
                <a:gd name="T36" fmla="*/ 8384 w 67"/>
                <a:gd name="T37" fmla="*/ 2893 h 62"/>
                <a:gd name="T38" fmla="*/ 8117 w 67"/>
                <a:gd name="T39" fmla="*/ 3015 h 62"/>
                <a:gd name="T40" fmla="*/ 8117 w 67"/>
                <a:gd name="T41" fmla="*/ 3132 h 62"/>
                <a:gd name="T42" fmla="*/ 7722 w 67"/>
                <a:gd name="T43" fmla="*/ 3346 h 62"/>
                <a:gd name="T44" fmla="*/ 7722 w 67"/>
                <a:gd name="T45" fmla="*/ 3702 h 62"/>
                <a:gd name="T46" fmla="*/ 7722 w 67"/>
                <a:gd name="T47" fmla="*/ 4033 h 62"/>
                <a:gd name="T48" fmla="*/ 7594 w 67"/>
                <a:gd name="T49" fmla="*/ 4150 h 62"/>
                <a:gd name="T50" fmla="*/ 7301 w 67"/>
                <a:gd name="T51" fmla="*/ 4389 h 62"/>
                <a:gd name="T52" fmla="*/ 7039 w 67"/>
                <a:gd name="T53" fmla="*/ 4627 h 62"/>
                <a:gd name="T54" fmla="*/ 6906 w 67"/>
                <a:gd name="T55" fmla="*/ 4744 h 62"/>
                <a:gd name="T56" fmla="*/ 6906 w 67"/>
                <a:gd name="T57" fmla="*/ 4959 h 62"/>
                <a:gd name="T58" fmla="*/ 6777 w 67"/>
                <a:gd name="T59" fmla="*/ 5197 h 62"/>
                <a:gd name="T60" fmla="*/ 6777 w 67"/>
                <a:gd name="T61" fmla="*/ 5314 h 62"/>
                <a:gd name="T62" fmla="*/ 6644 w 67"/>
                <a:gd name="T63" fmla="*/ 5670 h 62"/>
                <a:gd name="T64" fmla="*/ 6485 w 67"/>
                <a:gd name="T65" fmla="*/ 5884 h 62"/>
                <a:gd name="T66" fmla="*/ 6644 w 67"/>
                <a:gd name="T67" fmla="*/ 6240 h 62"/>
                <a:gd name="T68" fmla="*/ 6777 w 67"/>
                <a:gd name="T69" fmla="*/ 6357 h 62"/>
                <a:gd name="T70" fmla="*/ 6777 w 67"/>
                <a:gd name="T71" fmla="*/ 6595 h 62"/>
                <a:gd name="T72" fmla="*/ 6777 w 67"/>
                <a:gd name="T73" fmla="*/ 6595 h 62"/>
                <a:gd name="T74" fmla="*/ 6777 w 67"/>
                <a:gd name="T75" fmla="*/ 6712 h 62"/>
                <a:gd name="T76" fmla="*/ 6777 w 67"/>
                <a:gd name="T77" fmla="*/ 6712 h 62"/>
                <a:gd name="T78" fmla="*/ 6644 w 67"/>
                <a:gd name="T79" fmla="*/ 6927 h 62"/>
                <a:gd name="T80" fmla="*/ 6777 w 67"/>
                <a:gd name="T81" fmla="*/ 7048 h 62"/>
                <a:gd name="T82" fmla="*/ 1083 w 67"/>
                <a:gd name="T83" fmla="*/ 7165 h 62"/>
                <a:gd name="T84" fmla="*/ 1083 w 67"/>
                <a:gd name="T85" fmla="*/ 6123 h 62"/>
                <a:gd name="T86" fmla="*/ 816 w 67"/>
                <a:gd name="T87" fmla="*/ 6001 h 62"/>
                <a:gd name="T88" fmla="*/ 555 w 67"/>
                <a:gd name="T89" fmla="*/ 6123 h 62"/>
                <a:gd name="T90" fmla="*/ 555 w 67"/>
                <a:gd name="T91" fmla="*/ 6123 h 62"/>
                <a:gd name="T92" fmla="*/ 262 w 67"/>
                <a:gd name="T93" fmla="*/ 5884 h 62"/>
                <a:gd name="T94" fmla="*/ 262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91" name="Freeform 24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23051 w 189"/>
                <a:gd name="T1" fmla="*/ 5813 h 184"/>
                <a:gd name="T2" fmla="*/ 21421 w 189"/>
                <a:gd name="T3" fmla="*/ 5456 h 184"/>
                <a:gd name="T4" fmla="*/ 20344 w 189"/>
                <a:gd name="T5" fmla="*/ 5691 h 184"/>
                <a:gd name="T6" fmla="*/ 19529 w 189"/>
                <a:gd name="T7" fmla="*/ 5691 h 184"/>
                <a:gd name="T8" fmla="*/ 19267 w 189"/>
                <a:gd name="T9" fmla="*/ 5691 h 184"/>
                <a:gd name="T10" fmla="*/ 18872 w 189"/>
                <a:gd name="T11" fmla="*/ 5456 h 184"/>
                <a:gd name="T12" fmla="*/ 18452 w 189"/>
                <a:gd name="T13" fmla="*/ 5930 h 184"/>
                <a:gd name="T14" fmla="*/ 18191 w 189"/>
                <a:gd name="T15" fmla="*/ 5573 h 184"/>
                <a:gd name="T16" fmla="*/ 17375 w 189"/>
                <a:gd name="T17" fmla="*/ 5456 h 184"/>
                <a:gd name="T18" fmla="*/ 16847 w 189"/>
                <a:gd name="T19" fmla="*/ 5359 h 184"/>
                <a:gd name="T20" fmla="*/ 16032 w 189"/>
                <a:gd name="T21" fmla="*/ 5120 h 184"/>
                <a:gd name="T22" fmla="*/ 15509 w 189"/>
                <a:gd name="T23" fmla="*/ 5002 h 184"/>
                <a:gd name="T24" fmla="*/ 14694 w 189"/>
                <a:gd name="T25" fmla="*/ 4763 h 184"/>
                <a:gd name="T26" fmla="*/ 14274 w 189"/>
                <a:gd name="T27" fmla="*/ 4407 h 184"/>
                <a:gd name="T28" fmla="*/ 13484 w 189"/>
                <a:gd name="T29" fmla="*/ 4192 h 184"/>
                <a:gd name="T30" fmla="*/ 7808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2 w 189"/>
                <a:gd name="T37" fmla="*/ 9409 h 184"/>
                <a:gd name="T38" fmla="*/ 3102 w 189"/>
                <a:gd name="T39" fmla="*/ 11503 h 184"/>
                <a:gd name="T40" fmla="*/ 3363 w 189"/>
                <a:gd name="T41" fmla="*/ 12099 h 184"/>
                <a:gd name="T42" fmla="*/ 5127 w 189"/>
                <a:gd name="T43" fmla="*/ 14290 h 184"/>
                <a:gd name="T44" fmla="*/ 6598 w 189"/>
                <a:gd name="T45" fmla="*/ 14529 h 184"/>
                <a:gd name="T46" fmla="*/ 7542 w 189"/>
                <a:gd name="T47" fmla="*/ 13246 h 184"/>
                <a:gd name="T48" fmla="*/ 8096 w 189"/>
                <a:gd name="T49" fmla="*/ 13123 h 184"/>
                <a:gd name="T50" fmla="*/ 9044 w 189"/>
                <a:gd name="T51" fmla="*/ 13363 h 184"/>
                <a:gd name="T52" fmla="*/ 10121 w 189"/>
                <a:gd name="T53" fmla="*/ 13841 h 184"/>
                <a:gd name="T54" fmla="*/ 10382 w 189"/>
                <a:gd name="T55" fmla="*/ 14075 h 184"/>
                <a:gd name="T56" fmla="*/ 11197 w 189"/>
                <a:gd name="T57" fmla="*/ 15007 h 184"/>
                <a:gd name="T58" fmla="*/ 12669 w 189"/>
                <a:gd name="T59" fmla="*/ 17316 h 184"/>
                <a:gd name="T60" fmla="*/ 13484 w 189"/>
                <a:gd name="T61" fmla="*/ 18009 h 184"/>
                <a:gd name="T62" fmla="*/ 13745 w 189"/>
                <a:gd name="T63" fmla="*/ 19175 h 184"/>
                <a:gd name="T64" fmla="*/ 14955 w 189"/>
                <a:gd name="T65" fmla="*/ 20459 h 184"/>
                <a:gd name="T66" fmla="*/ 16981 w 189"/>
                <a:gd name="T67" fmla="*/ 21030 h 184"/>
                <a:gd name="T68" fmla="*/ 18191 w 189"/>
                <a:gd name="T69" fmla="*/ 21152 h 184"/>
                <a:gd name="T70" fmla="*/ 18057 w 189"/>
                <a:gd name="T71" fmla="*/ 20913 h 184"/>
                <a:gd name="T72" fmla="*/ 17662 w 189"/>
                <a:gd name="T73" fmla="*/ 18838 h 184"/>
                <a:gd name="T74" fmla="*/ 17534 w 189"/>
                <a:gd name="T75" fmla="*/ 18604 h 184"/>
                <a:gd name="T76" fmla="*/ 17929 w 189"/>
                <a:gd name="T77" fmla="*/ 17794 h 184"/>
                <a:gd name="T78" fmla="*/ 18057 w 189"/>
                <a:gd name="T79" fmla="*/ 17555 h 184"/>
                <a:gd name="T80" fmla="*/ 18452 w 189"/>
                <a:gd name="T81" fmla="*/ 16862 h 184"/>
                <a:gd name="T82" fmla="*/ 18744 w 189"/>
                <a:gd name="T83" fmla="*/ 16862 h 184"/>
                <a:gd name="T84" fmla="*/ 19006 w 189"/>
                <a:gd name="T85" fmla="*/ 16506 h 184"/>
                <a:gd name="T86" fmla="*/ 19267 w 189"/>
                <a:gd name="T87" fmla="*/ 16506 h 184"/>
                <a:gd name="T88" fmla="*/ 19821 w 189"/>
                <a:gd name="T89" fmla="*/ 16266 h 184"/>
                <a:gd name="T90" fmla="*/ 20082 w 189"/>
                <a:gd name="T91" fmla="*/ 15817 h 184"/>
                <a:gd name="T92" fmla="*/ 20216 w 189"/>
                <a:gd name="T93" fmla="*/ 16052 h 184"/>
                <a:gd name="T94" fmla="*/ 22236 w 189"/>
                <a:gd name="T95" fmla="*/ 15100 h 184"/>
                <a:gd name="T96" fmla="*/ 22631 w 189"/>
                <a:gd name="T97" fmla="*/ 14075 h 184"/>
                <a:gd name="T98" fmla="*/ 23051 w 189"/>
                <a:gd name="T99" fmla="*/ 13958 h 184"/>
                <a:gd name="T100" fmla="*/ 24394 w 189"/>
                <a:gd name="T101" fmla="*/ 13841 h 184"/>
                <a:gd name="T102" fmla="*/ 24789 w 189"/>
                <a:gd name="T103" fmla="*/ 13602 h 184"/>
                <a:gd name="T104" fmla="*/ 24917 w 189"/>
                <a:gd name="T105" fmla="*/ 13246 h 184"/>
                <a:gd name="T106" fmla="*/ 25076 w 189"/>
                <a:gd name="T107" fmla="*/ 12313 h 184"/>
                <a:gd name="T108" fmla="*/ 25338 w 189"/>
                <a:gd name="T109" fmla="*/ 11742 h 184"/>
                <a:gd name="T110" fmla="*/ 25209 w 189"/>
                <a:gd name="T111" fmla="*/ 10576 h 184"/>
                <a:gd name="T112" fmla="*/ 24917 w 189"/>
                <a:gd name="T113" fmla="*/ 10220 h 184"/>
                <a:gd name="T114" fmla="*/ 24789 w 189"/>
                <a:gd name="T115" fmla="*/ 9527 h 184"/>
                <a:gd name="T116" fmla="*/ 24261 w 189"/>
                <a:gd name="T117" fmla="*/ 6169 h 184"/>
                <a:gd name="T118" fmla="*/ 23446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92" name="Freeform 51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5525 w 77"/>
                <a:gd name="T1" fmla="*/ 117 h 66"/>
                <a:gd name="T2" fmla="*/ 5946 w 77"/>
                <a:gd name="T3" fmla="*/ 1166 h 66"/>
                <a:gd name="T4" fmla="*/ 5817 w 77"/>
                <a:gd name="T5" fmla="*/ 1498 h 66"/>
                <a:gd name="T6" fmla="*/ 5397 w 77"/>
                <a:gd name="T7" fmla="*/ 2547 h 66"/>
                <a:gd name="T8" fmla="*/ 8634 w 77"/>
                <a:gd name="T9" fmla="*/ 3830 h 66"/>
                <a:gd name="T10" fmla="*/ 8634 w 77"/>
                <a:gd name="T11" fmla="*/ 4640 h 66"/>
                <a:gd name="T12" fmla="*/ 8500 w 77"/>
                <a:gd name="T13" fmla="*/ 5235 h 66"/>
                <a:gd name="T14" fmla="*/ 7844 w 77"/>
                <a:gd name="T15" fmla="*/ 5118 h 66"/>
                <a:gd name="T16" fmla="*/ 7551 w 77"/>
                <a:gd name="T17" fmla="*/ 5689 h 66"/>
                <a:gd name="T18" fmla="*/ 8367 w 77"/>
                <a:gd name="T19" fmla="*/ 5572 h 66"/>
                <a:gd name="T20" fmla="*/ 8921 w 77"/>
                <a:gd name="T21" fmla="*/ 5450 h 66"/>
                <a:gd name="T22" fmla="*/ 8634 w 77"/>
                <a:gd name="T23" fmla="*/ 5689 h 66"/>
                <a:gd name="T24" fmla="*/ 8921 w 77"/>
                <a:gd name="T25" fmla="*/ 5928 h 66"/>
                <a:gd name="T26" fmla="*/ 9577 w 77"/>
                <a:gd name="T27" fmla="*/ 5450 h 66"/>
                <a:gd name="T28" fmla="*/ 9998 w 77"/>
                <a:gd name="T29" fmla="*/ 5572 h 66"/>
                <a:gd name="T30" fmla="*/ 9844 w 77"/>
                <a:gd name="T31" fmla="*/ 5928 h 66"/>
                <a:gd name="T32" fmla="*/ 9182 w 77"/>
                <a:gd name="T33" fmla="*/ 6499 h 66"/>
                <a:gd name="T34" fmla="*/ 9577 w 77"/>
                <a:gd name="T35" fmla="*/ 6972 h 66"/>
                <a:gd name="T36" fmla="*/ 10393 w 77"/>
                <a:gd name="T37" fmla="*/ 7547 h 66"/>
                <a:gd name="T38" fmla="*/ 9577 w 77"/>
                <a:gd name="T39" fmla="*/ 7308 h 66"/>
                <a:gd name="T40" fmla="*/ 8634 w 77"/>
                <a:gd name="T41" fmla="*/ 6855 h 66"/>
                <a:gd name="T42" fmla="*/ 8239 w 77"/>
                <a:gd name="T43" fmla="*/ 7186 h 66"/>
                <a:gd name="T44" fmla="*/ 8105 w 77"/>
                <a:gd name="T45" fmla="*/ 7547 h 66"/>
                <a:gd name="T46" fmla="*/ 7685 w 77"/>
                <a:gd name="T47" fmla="*/ 7308 h 66"/>
                <a:gd name="T48" fmla="*/ 7290 w 77"/>
                <a:gd name="T49" fmla="*/ 7308 h 66"/>
                <a:gd name="T50" fmla="*/ 6607 w 77"/>
                <a:gd name="T51" fmla="*/ 7426 h 66"/>
                <a:gd name="T52" fmla="*/ 5525 w 77"/>
                <a:gd name="T53" fmla="*/ 6855 h 66"/>
                <a:gd name="T54" fmla="*/ 5130 w 77"/>
                <a:gd name="T55" fmla="*/ 6616 h 66"/>
                <a:gd name="T56" fmla="*/ 5002 w 77"/>
                <a:gd name="T57" fmla="*/ 6499 h 66"/>
                <a:gd name="T58" fmla="*/ 4581 w 77"/>
                <a:gd name="T59" fmla="*/ 6381 h 66"/>
                <a:gd name="T60" fmla="*/ 4448 w 77"/>
                <a:gd name="T61" fmla="*/ 6259 h 66"/>
                <a:gd name="T62" fmla="*/ 4186 w 77"/>
                <a:gd name="T63" fmla="*/ 6738 h 66"/>
                <a:gd name="T64" fmla="*/ 2026 w 77"/>
                <a:gd name="T65" fmla="*/ 6499 h 66"/>
                <a:gd name="T66" fmla="*/ 554 w 77"/>
                <a:gd name="T67" fmla="*/ 6381 h 66"/>
                <a:gd name="T68" fmla="*/ 682 w 77"/>
                <a:gd name="T69" fmla="*/ 6167 h 66"/>
                <a:gd name="T70" fmla="*/ 816 w 77"/>
                <a:gd name="T71" fmla="*/ 5333 h 66"/>
                <a:gd name="T72" fmla="*/ 816 w 77"/>
                <a:gd name="T73" fmla="*/ 4879 h 66"/>
                <a:gd name="T74" fmla="*/ 1211 w 77"/>
                <a:gd name="T75" fmla="*/ 4308 h 66"/>
                <a:gd name="T76" fmla="*/ 949 w 77"/>
                <a:gd name="T77" fmla="*/ 3474 h 66"/>
                <a:gd name="T78" fmla="*/ 816 w 77"/>
                <a:gd name="T79" fmla="*/ 3259 h 66"/>
                <a:gd name="T80" fmla="*/ 554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93" name="Freeform 52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8194" name="Group 53"/>
            <p:cNvGrpSpPr>
              <a:grpSpLocks/>
            </p:cNvGrpSpPr>
            <p:nvPr/>
          </p:nvGrpSpPr>
          <p:grpSpPr bwMode="auto">
            <a:xfrm>
              <a:off x="3669" y="1384"/>
              <a:ext cx="523" cy="468"/>
              <a:chOff x="3562" y="1636"/>
              <a:chExt cx="497" cy="468"/>
            </a:xfrm>
          </p:grpSpPr>
          <p:sp>
            <p:nvSpPr>
              <p:cNvPr id="48198" name="Freeform 54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8199" name="Freeform 55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48195" name="Freeform 57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96" name="Freeform 60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5495 w 69"/>
                <a:gd name="T1" fmla="*/ 6114 h 53"/>
                <a:gd name="T2" fmla="*/ 5075 w 69"/>
                <a:gd name="T3" fmla="*/ 5997 h 53"/>
                <a:gd name="T4" fmla="*/ 4947 w 69"/>
                <a:gd name="T5" fmla="*/ 5545 h 53"/>
                <a:gd name="T6" fmla="*/ 4425 w 69"/>
                <a:gd name="T7" fmla="*/ 5072 h 53"/>
                <a:gd name="T8" fmla="*/ 4159 w 69"/>
                <a:gd name="T9" fmla="*/ 4503 h 53"/>
                <a:gd name="T10" fmla="*/ 3873 w 69"/>
                <a:gd name="T11" fmla="*/ 4264 h 53"/>
                <a:gd name="T12" fmla="*/ 3351 w 69"/>
                <a:gd name="T13" fmla="*/ 3933 h 53"/>
                <a:gd name="T14" fmla="*/ 3090 w 69"/>
                <a:gd name="T15" fmla="*/ 3695 h 53"/>
                <a:gd name="T16" fmla="*/ 2957 w 69"/>
                <a:gd name="T17" fmla="*/ 3461 h 53"/>
                <a:gd name="T18" fmla="*/ 2016 w 69"/>
                <a:gd name="T19" fmla="*/ 2892 h 53"/>
                <a:gd name="T20" fmla="*/ 1755 w 69"/>
                <a:gd name="T21" fmla="*/ 2653 h 53"/>
                <a:gd name="T22" fmla="*/ 1335 w 69"/>
                <a:gd name="T23" fmla="*/ 2181 h 53"/>
                <a:gd name="T24" fmla="*/ 1074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4 w 69"/>
                <a:gd name="T31" fmla="*/ 925 h 53"/>
                <a:gd name="T32" fmla="*/ 394 w 69"/>
                <a:gd name="T33" fmla="*/ 808 h 53"/>
                <a:gd name="T34" fmla="*/ 1074 w 69"/>
                <a:gd name="T35" fmla="*/ 570 h 53"/>
                <a:gd name="T36" fmla="*/ 1596 w 69"/>
                <a:gd name="T37" fmla="*/ 355 h 53"/>
                <a:gd name="T38" fmla="*/ 1755 w 69"/>
                <a:gd name="T39" fmla="*/ 239 h 53"/>
                <a:gd name="T40" fmla="*/ 4159 w 69"/>
                <a:gd name="T41" fmla="*/ 117 h 53"/>
                <a:gd name="T42" fmla="*/ 4159 w 69"/>
                <a:gd name="T43" fmla="*/ 239 h 53"/>
                <a:gd name="T44" fmla="*/ 4686 w 69"/>
                <a:gd name="T45" fmla="*/ 448 h 53"/>
                <a:gd name="T46" fmla="*/ 6830 w 69"/>
                <a:gd name="T47" fmla="*/ 448 h 53"/>
                <a:gd name="T48" fmla="*/ 9106 w 69"/>
                <a:gd name="T49" fmla="*/ 1967 h 53"/>
                <a:gd name="T50" fmla="*/ 8845 w 69"/>
                <a:gd name="T51" fmla="*/ 2181 h 53"/>
                <a:gd name="T52" fmla="*/ 8426 w 69"/>
                <a:gd name="T53" fmla="*/ 2775 h 53"/>
                <a:gd name="T54" fmla="*/ 8298 w 69"/>
                <a:gd name="T55" fmla="*/ 3223 h 53"/>
                <a:gd name="T56" fmla="*/ 8298 w 69"/>
                <a:gd name="T57" fmla="*/ 3461 h 53"/>
                <a:gd name="T58" fmla="*/ 8037 w 69"/>
                <a:gd name="T59" fmla="*/ 3578 h 53"/>
                <a:gd name="T60" fmla="*/ 7904 w 69"/>
                <a:gd name="T61" fmla="*/ 3816 h 53"/>
                <a:gd name="T62" fmla="*/ 7643 w 69"/>
                <a:gd name="T63" fmla="*/ 4031 h 53"/>
                <a:gd name="T64" fmla="*/ 7091 w 69"/>
                <a:gd name="T65" fmla="*/ 4503 h 53"/>
                <a:gd name="T66" fmla="*/ 6702 w 69"/>
                <a:gd name="T67" fmla="*/ 4741 h 53"/>
                <a:gd name="T68" fmla="*/ 6569 w 69"/>
                <a:gd name="T69" fmla="*/ 4951 h 53"/>
                <a:gd name="T70" fmla="*/ 6149 w 69"/>
                <a:gd name="T71" fmla="*/ 5072 h 53"/>
                <a:gd name="T72" fmla="*/ 6149 w 69"/>
                <a:gd name="T73" fmla="*/ 5189 h 53"/>
                <a:gd name="T74" fmla="*/ 6021 w 69"/>
                <a:gd name="T75" fmla="*/ 5428 h 53"/>
                <a:gd name="T76" fmla="*/ 5761 w 69"/>
                <a:gd name="T77" fmla="*/ 5545 h 53"/>
                <a:gd name="T78" fmla="*/ 5761 w 69"/>
                <a:gd name="T79" fmla="*/ 5545 h 53"/>
                <a:gd name="T80" fmla="*/ 5761 w 69"/>
                <a:gd name="T81" fmla="*/ 5661 h 53"/>
                <a:gd name="T82" fmla="*/ 5888 w 69"/>
                <a:gd name="T83" fmla="*/ 5759 h 53"/>
                <a:gd name="T84" fmla="*/ 5628 w 69"/>
                <a:gd name="T85" fmla="*/ 5876 h 53"/>
                <a:gd name="T86" fmla="*/ 549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97" name="Freeform 61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1212 w 73"/>
                <a:gd name="T1" fmla="*/ 4771 h 77"/>
                <a:gd name="T2" fmla="*/ 1505 w 73"/>
                <a:gd name="T3" fmla="*/ 5127 h 77"/>
                <a:gd name="T4" fmla="*/ 1767 w 73"/>
                <a:gd name="T5" fmla="*/ 5367 h 77"/>
                <a:gd name="T6" fmla="*/ 1767 w 73"/>
                <a:gd name="T7" fmla="*/ 5699 h 77"/>
                <a:gd name="T8" fmla="*/ 1901 w 73"/>
                <a:gd name="T9" fmla="*/ 5816 h 77"/>
                <a:gd name="T10" fmla="*/ 1767 w 73"/>
                <a:gd name="T11" fmla="*/ 6416 h 77"/>
                <a:gd name="T12" fmla="*/ 1634 w 73"/>
                <a:gd name="T13" fmla="*/ 6988 h 77"/>
                <a:gd name="T14" fmla="*/ 1901 w 73"/>
                <a:gd name="T15" fmla="*/ 7916 h 77"/>
                <a:gd name="T16" fmla="*/ 2163 w 73"/>
                <a:gd name="T17" fmla="*/ 8272 h 77"/>
                <a:gd name="T18" fmla="*/ 2296 w 73"/>
                <a:gd name="T19" fmla="*/ 8609 h 77"/>
                <a:gd name="T20" fmla="*/ 2430 w 73"/>
                <a:gd name="T21" fmla="*/ 8848 h 77"/>
                <a:gd name="T22" fmla="*/ 7865 w 73"/>
                <a:gd name="T23" fmla="*/ 8848 h 77"/>
                <a:gd name="T24" fmla="*/ 8127 w 73"/>
                <a:gd name="T25" fmla="*/ 8965 h 77"/>
                <a:gd name="T26" fmla="*/ 7998 w 73"/>
                <a:gd name="T27" fmla="*/ 8272 h 77"/>
                <a:gd name="T28" fmla="*/ 8127 w 73"/>
                <a:gd name="T29" fmla="*/ 8038 h 77"/>
                <a:gd name="T30" fmla="*/ 8682 w 73"/>
                <a:gd name="T31" fmla="*/ 8038 h 77"/>
                <a:gd name="T32" fmla="*/ 9077 w 73"/>
                <a:gd name="T33" fmla="*/ 8038 h 77"/>
                <a:gd name="T34" fmla="*/ 9077 w 73"/>
                <a:gd name="T35" fmla="*/ 7559 h 77"/>
                <a:gd name="T36" fmla="*/ 9077 w 73"/>
                <a:gd name="T37" fmla="*/ 7227 h 77"/>
                <a:gd name="T38" fmla="*/ 9339 w 73"/>
                <a:gd name="T39" fmla="*/ 6177 h 77"/>
                <a:gd name="T40" fmla="*/ 9632 w 73"/>
                <a:gd name="T41" fmla="*/ 5581 h 77"/>
                <a:gd name="T42" fmla="*/ 9894 w 73"/>
                <a:gd name="T43" fmla="*/ 5484 h 77"/>
                <a:gd name="T44" fmla="*/ 9894 w 73"/>
                <a:gd name="T45" fmla="*/ 5367 h 77"/>
                <a:gd name="T46" fmla="*/ 9765 w 73"/>
                <a:gd name="T47" fmla="*/ 5367 h 77"/>
                <a:gd name="T48" fmla="*/ 9339 w 73"/>
                <a:gd name="T49" fmla="*/ 5244 h 77"/>
                <a:gd name="T50" fmla="*/ 9211 w 73"/>
                <a:gd name="T51" fmla="*/ 4771 h 77"/>
                <a:gd name="T52" fmla="*/ 8682 w 73"/>
                <a:gd name="T53" fmla="*/ 4317 h 77"/>
                <a:gd name="T54" fmla="*/ 8394 w 73"/>
                <a:gd name="T55" fmla="*/ 3721 h 77"/>
                <a:gd name="T56" fmla="*/ 8127 w 73"/>
                <a:gd name="T57" fmla="*/ 3482 h 77"/>
                <a:gd name="T58" fmla="*/ 7598 w 73"/>
                <a:gd name="T59" fmla="*/ 3150 h 77"/>
                <a:gd name="T60" fmla="*/ 7310 w 73"/>
                <a:gd name="T61" fmla="*/ 2910 h 77"/>
                <a:gd name="T62" fmla="*/ 7176 w 73"/>
                <a:gd name="T63" fmla="*/ 2671 h 77"/>
                <a:gd name="T64" fmla="*/ 6226 w 73"/>
                <a:gd name="T65" fmla="*/ 2100 h 77"/>
                <a:gd name="T66" fmla="*/ 5964 w 73"/>
                <a:gd name="T67" fmla="*/ 1860 h 77"/>
                <a:gd name="T68" fmla="*/ 5568 w 73"/>
                <a:gd name="T69" fmla="*/ 1406 h 77"/>
                <a:gd name="T70" fmla="*/ 5276 w 73"/>
                <a:gd name="T71" fmla="*/ 1050 h 77"/>
                <a:gd name="T72" fmla="*/ 4325 w 73"/>
                <a:gd name="T73" fmla="*/ 811 h 77"/>
                <a:gd name="T74" fmla="*/ 4325 w 73"/>
                <a:gd name="T75" fmla="*/ 356 h 77"/>
                <a:gd name="T76" fmla="*/ 4618 w 73"/>
                <a:gd name="T77" fmla="*/ 117 h 77"/>
                <a:gd name="T78" fmla="*/ 4618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E8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8154" name="Freeform 62"/>
          <p:cNvSpPr>
            <a:spLocks/>
          </p:cNvSpPr>
          <p:nvPr/>
        </p:nvSpPr>
        <p:spPr bwMode="auto">
          <a:xfrm>
            <a:off x="624708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55" name="Freeform 63"/>
          <p:cNvSpPr>
            <a:spLocks/>
          </p:cNvSpPr>
          <p:nvPr/>
        </p:nvSpPr>
        <p:spPr bwMode="auto">
          <a:xfrm>
            <a:off x="6588478" y="3018041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56" name="Freeform 64"/>
          <p:cNvSpPr>
            <a:spLocks/>
          </p:cNvSpPr>
          <p:nvPr/>
        </p:nvSpPr>
        <p:spPr bwMode="auto">
          <a:xfrm>
            <a:off x="6616802" y="2802141"/>
            <a:ext cx="138289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57" name="Freeform 65"/>
          <p:cNvSpPr>
            <a:spLocks/>
          </p:cNvSpPr>
          <p:nvPr/>
        </p:nvSpPr>
        <p:spPr bwMode="auto">
          <a:xfrm>
            <a:off x="6739512" y="2654503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58" name="Freeform 66"/>
          <p:cNvSpPr>
            <a:spLocks/>
          </p:cNvSpPr>
          <p:nvPr/>
        </p:nvSpPr>
        <p:spPr bwMode="auto">
          <a:xfrm>
            <a:off x="6732411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64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59" name="Freeform 67"/>
          <p:cNvSpPr>
            <a:spLocks/>
          </p:cNvSpPr>
          <p:nvPr/>
        </p:nvSpPr>
        <p:spPr bwMode="auto">
          <a:xfrm>
            <a:off x="6884913" y="2638425"/>
            <a:ext cx="86077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60" name="Freeform 68"/>
          <p:cNvSpPr>
            <a:spLocks/>
          </p:cNvSpPr>
          <p:nvPr/>
        </p:nvSpPr>
        <p:spPr bwMode="auto">
          <a:xfrm>
            <a:off x="6790267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61" name="Freeform 69"/>
          <p:cNvSpPr>
            <a:spLocks/>
          </p:cNvSpPr>
          <p:nvPr/>
        </p:nvSpPr>
        <p:spPr bwMode="auto">
          <a:xfrm>
            <a:off x="6841097" y="1887741"/>
            <a:ext cx="354189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48162" name="Group 70"/>
          <p:cNvGrpSpPr>
            <a:grpSpLocks/>
          </p:cNvGrpSpPr>
          <p:nvPr/>
        </p:nvGrpSpPr>
        <p:grpSpPr bwMode="auto">
          <a:xfrm>
            <a:off x="2875845" y="4635703"/>
            <a:ext cx="859367" cy="588963"/>
            <a:chOff x="1991" y="3321"/>
            <a:chExt cx="361" cy="231"/>
          </a:xfrm>
        </p:grpSpPr>
        <p:sp>
          <p:nvSpPr>
            <p:cNvPr id="48172" name="Freeform 71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73" name="Freeform 72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74" name="Freeform 73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75" name="Freeform 74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76" name="Freeform 75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77" name="Freeform 76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78" name="Freeform 77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8179" name="Freeform 78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48166" name="Rectangle 168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67" name="Rectangle 169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68" name="Rectangle 170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69" name="Rectangle 171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70" name="Rectangle 172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8171" name="Rectangle 173"/>
          <p:cNvSpPr>
            <a:spLocks noChangeArrowheads="1"/>
          </p:cNvSpPr>
          <p:nvPr/>
        </p:nvSpPr>
        <p:spPr bwMode="auto">
          <a:xfrm>
            <a:off x="395191" y="5892800"/>
            <a:ext cx="4310945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7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1999</a:t>
            </a:r>
          </a:p>
        </p:txBody>
      </p:sp>
      <p:sp>
        <p:nvSpPr>
          <p:cNvPr id="88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0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15-19%            ≥20%</a:t>
            </a:r>
          </a:p>
        </p:txBody>
      </p:sp>
    </p:spTree>
    <p:extLst>
      <p:ext uri="{BB962C8B-B14F-4D97-AF65-F5344CB8AC3E}">
        <p14:creationId xmlns:p14="http://schemas.microsoft.com/office/powerpoint/2010/main" val="599899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9154" name="Group 86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1155701" y="1709740"/>
            <a:chExt cx="6940549" cy="3567112"/>
          </a:xfrm>
        </p:grpSpPr>
        <p:sp>
          <p:nvSpPr>
            <p:cNvPr id="49164" name="Freeform 5"/>
            <p:cNvSpPr>
              <a:spLocks/>
            </p:cNvSpPr>
            <p:nvPr/>
          </p:nvSpPr>
          <p:spPr bwMode="auto">
            <a:xfrm>
              <a:off x="4514851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65" name="Freeform 6"/>
            <p:cNvSpPr>
              <a:spLocks/>
            </p:cNvSpPr>
            <p:nvPr/>
          </p:nvSpPr>
          <p:spPr bwMode="auto">
            <a:xfrm>
              <a:off x="4483100" y="2398713"/>
              <a:ext cx="765176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66" name="Freeform 9"/>
            <p:cNvSpPr>
              <a:spLocks/>
            </p:cNvSpPr>
            <p:nvPr/>
          </p:nvSpPr>
          <p:spPr bwMode="auto">
            <a:xfrm>
              <a:off x="4522789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67" name="Freeform 12"/>
            <p:cNvSpPr>
              <a:spLocks/>
            </p:cNvSpPr>
            <p:nvPr/>
          </p:nvSpPr>
          <p:spPr bwMode="auto">
            <a:xfrm>
              <a:off x="5597525" y="2282827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68" name="Freeform 18"/>
            <p:cNvSpPr>
              <a:spLocks/>
            </p:cNvSpPr>
            <p:nvPr/>
          </p:nvSpPr>
          <p:spPr bwMode="auto">
            <a:xfrm>
              <a:off x="6289675" y="4311650"/>
              <a:ext cx="1001714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69" name="Freeform 21"/>
            <p:cNvSpPr>
              <a:spLocks/>
            </p:cNvSpPr>
            <p:nvPr/>
          </p:nvSpPr>
          <p:spPr bwMode="auto">
            <a:xfrm>
              <a:off x="2368551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0" name="Freeform 22"/>
            <p:cNvSpPr>
              <a:spLocks/>
            </p:cNvSpPr>
            <p:nvPr/>
          </p:nvSpPr>
          <p:spPr bwMode="auto">
            <a:xfrm>
              <a:off x="3741738" y="2452690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1" name="Freeform 23"/>
            <p:cNvSpPr>
              <a:spLocks/>
            </p:cNvSpPr>
            <p:nvPr/>
          </p:nvSpPr>
          <p:spPr bwMode="auto">
            <a:xfrm>
              <a:off x="3865564" y="3003552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2" name="Freeform 24"/>
            <p:cNvSpPr>
              <a:spLocks/>
            </p:cNvSpPr>
            <p:nvPr/>
          </p:nvSpPr>
          <p:spPr bwMode="auto">
            <a:xfrm>
              <a:off x="3759201" y="3521076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3" name="Freeform 26"/>
            <p:cNvSpPr>
              <a:spLocks/>
            </p:cNvSpPr>
            <p:nvPr/>
          </p:nvSpPr>
          <p:spPr bwMode="auto">
            <a:xfrm>
              <a:off x="6942139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4" name="Freeform 27"/>
            <p:cNvSpPr>
              <a:spLocks/>
            </p:cNvSpPr>
            <p:nvPr/>
          </p:nvSpPr>
          <p:spPr bwMode="auto">
            <a:xfrm>
              <a:off x="7494590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5" name="Freeform 44"/>
            <p:cNvSpPr>
              <a:spLocks/>
            </p:cNvSpPr>
            <p:nvPr/>
          </p:nvSpPr>
          <p:spPr bwMode="auto">
            <a:xfrm>
              <a:off x="3327402" y="2794002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6" name="Freeform 45"/>
            <p:cNvSpPr>
              <a:spLocks/>
            </p:cNvSpPr>
            <p:nvPr/>
          </p:nvSpPr>
          <p:spPr bwMode="auto">
            <a:xfrm>
              <a:off x="2636839" y="1709740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7" name="Freeform 47"/>
            <p:cNvSpPr>
              <a:spLocks/>
            </p:cNvSpPr>
            <p:nvPr/>
          </p:nvSpPr>
          <p:spPr bwMode="auto">
            <a:xfrm>
              <a:off x="3157538" y="1833565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8" name="Freeform 48"/>
            <p:cNvSpPr>
              <a:spLocks/>
            </p:cNvSpPr>
            <p:nvPr/>
          </p:nvSpPr>
          <p:spPr bwMode="auto">
            <a:xfrm>
              <a:off x="3433764" y="1857375"/>
              <a:ext cx="1122362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79" name="Freeform 49"/>
            <p:cNvSpPr>
              <a:spLocks/>
            </p:cNvSpPr>
            <p:nvPr/>
          </p:nvSpPr>
          <p:spPr bwMode="auto">
            <a:xfrm>
              <a:off x="2759076" y="2662240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80" name="Freeform 50"/>
            <p:cNvSpPr>
              <a:spLocks/>
            </p:cNvSpPr>
            <p:nvPr/>
          </p:nvSpPr>
          <p:spPr bwMode="auto">
            <a:xfrm>
              <a:off x="3124201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81" name="Freeform 51"/>
            <p:cNvSpPr>
              <a:spLocks/>
            </p:cNvSpPr>
            <p:nvPr/>
          </p:nvSpPr>
          <p:spPr bwMode="auto">
            <a:xfrm>
              <a:off x="5183189" y="1981202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82" name="Freeform 60"/>
            <p:cNvSpPr>
              <a:spLocks/>
            </p:cNvSpPr>
            <p:nvPr/>
          </p:nvSpPr>
          <p:spPr bwMode="auto">
            <a:xfrm>
              <a:off x="6664325" y="3127377"/>
              <a:ext cx="830264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9183" name="Group 139"/>
            <p:cNvGrpSpPr>
              <a:grpSpLocks/>
            </p:cNvGrpSpPr>
            <p:nvPr/>
          </p:nvGrpSpPr>
          <p:grpSpPr bwMode="auto">
            <a:xfrm>
              <a:off x="1155701" y="2035177"/>
              <a:ext cx="6388100" cy="3241675"/>
              <a:chOff x="720" y="1282"/>
              <a:chExt cx="4024" cy="2042"/>
            </a:xfrm>
          </p:grpSpPr>
          <p:sp>
            <p:nvSpPr>
              <p:cNvPr id="49201" name="Freeform 7"/>
              <p:cNvSpPr>
                <a:spLocks/>
              </p:cNvSpPr>
              <p:nvPr/>
            </p:nvSpPr>
            <p:spPr bwMode="auto">
              <a:xfrm>
                <a:off x="2800" y="1760"/>
                <a:ext cx="570" cy="268"/>
              </a:xfrm>
              <a:custGeom>
                <a:avLst/>
                <a:gdLst>
                  <a:gd name="T0" fmla="*/ 0 w 111"/>
                  <a:gd name="T1" fmla="*/ 3942 h 55"/>
                  <a:gd name="T2" fmla="*/ 395 w 111"/>
                  <a:gd name="T3" fmla="*/ 0 h 55"/>
                  <a:gd name="T4" fmla="*/ 9757 w 111"/>
                  <a:gd name="T5" fmla="*/ 356 h 55"/>
                  <a:gd name="T6" fmla="*/ 10019 w 111"/>
                  <a:gd name="T7" fmla="*/ 687 h 55"/>
                  <a:gd name="T8" fmla="*/ 10286 w 111"/>
                  <a:gd name="T9" fmla="*/ 687 h 55"/>
                  <a:gd name="T10" fmla="*/ 10573 w 111"/>
                  <a:gd name="T11" fmla="*/ 570 h 55"/>
                  <a:gd name="T12" fmla="*/ 10707 w 111"/>
                  <a:gd name="T13" fmla="*/ 687 h 55"/>
                  <a:gd name="T14" fmla="*/ 10840 w 111"/>
                  <a:gd name="T15" fmla="*/ 1043 h 55"/>
                  <a:gd name="T16" fmla="*/ 11102 w 111"/>
                  <a:gd name="T17" fmla="*/ 1043 h 55"/>
                  <a:gd name="T18" fmla="*/ 11236 w 111"/>
                  <a:gd name="T19" fmla="*/ 1043 h 55"/>
                  <a:gd name="T20" fmla="*/ 11498 w 111"/>
                  <a:gd name="T21" fmla="*/ 809 h 55"/>
                  <a:gd name="T22" fmla="*/ 11785 w 111"/>
                  <a:gd name="T23" fmla="*/ 809 h 55"/>
                  <a:gd name="T24" fmla="*/ 12052 w 111"/>
                  <a:gd name="T25" fmla="*/ 926 h 55"/>
                  <a:gd name="T26" fmla="*/ 12735 w 111"/>
                  <a:gd name="T27" fmla="*/ 1282 h 55"/>
                  <a:gd name="T28" fmla="*/ 13131 w 111"/>
                  <a:gd name="T29" fmla="*/ 1496 h 55"/>
                  <a:gd name="T30" fmla="*/ 13131 w 111"/>
                  <a:gd name="T31" fmla="*/ 1735 h 55"/>
                  <a:gd name="T32" fmla="*/ 13398 w 111"/>
                  <a:gd name="T33" fmla="*/ 1852 h 55"/>
                  <a:gd name="T34" fmla="*/ 13398 w 111"/>
                  <a:gd name="T35" fmla="*/ 1969 h 55"/>
                  <a:gd name="T36" fmla="*/ 13264 w 111"/>
                  <a:gd name="T37" fmla="*/ 2207 h 55"/>
                  <a:gd name="T38" fmla="*/ 13398 w 111"/>
                  <a:gd name="T39" fmla="*/ 2422 h 55"/>
                  <a:gd name="T40" fmla="*/ 13552 w 111"/>
                  <a:gd name="T41" fmla="*/ 2777 h 55"/>
                  <a:gd name="T42" fmla="*/ 13685 w 111"/>
                  <a:gd name="T43" fmla="*/ 2894 h 55"/>
                  <a:gd name="T44" fmla="*/ 13685 w 111"/>
                  <a:gd name="T45" fmla="*/ 3016 h 55"/>
                  <a:gd name="T46" fmla="*/ 13685 w 111"/>
                  <a:gd name="T47" fmla="*/ 3231 h 55"/>
                  <a:gd name="T48" fmla="*/ 13947 w 111"/>
                  <a:gd name="T49" fmla="*/ 3348 h 55"/>
                  <a:gd name="T50" fmla="*/ 14081 w 111"/>
                  <a:gd name="T51" fmla="*/ 3465 h 55"/>
                  <a:gd name="T52" fmla="*/ 13947 w 111"/>
                  <a:gd name="T53" fmla="*/ 3703 h 55"/>
                  <a:gd name="T54" fmla="*/ 13947 w 111"/>
                  <a:gd name="T55" fmla="*/ 3942 h 55"/>
                  <a:gd name="T56" fmla="*/ 14214 w 111"/>
                  <a:gd name="T57" fmla="*/ 4059 h 55"/>
                  <a:gd name="T58" fmla="*/ 14214 w 111"/>
                  <a:gd name="T59" fmla="*/ 4273 h 55"/>
                  <a:gd name="T60" fmla="*/ 14081 w 111"/>
                  <a:gd name="T61" fmla="*/ 4390 h 55"/>
                  <a:gd name="T62" fmla="*/ 14214 w 111"/>
                  <a:gd name="T63" fmla="*/ 4512 h 55"/>
                  <a:gd name="T64" fmla="*/ 14348 w 111"/>
                  <a:gd name="T65" fmla="*/ 4751 h 55"/>
                  <a:gd name="T66" fmla="*/ 14214 w 111"/>
                  <a:gd name="T67" fmla="*/ 4868 h 55"/>
                  <a:gd name="T68" fmla="*/ 14348 w 111"/>
                  <a:gd name="T69" fmla="*/ 5082 h 55"/>
                  <a:gd name="T70" fmla="*/ 14348 w 111"/>
                  <a:gd name="T71" fmla="*/ 5199 h 55"/>
                  <a:gd name="T72" fmla="*/ 14476 w 111"/>
                  <a:gd name="T73" fmla="*/ 5316 h 55"/>
                  <a:gd name="T74" fmla="*/ 14635 w 111"/>
                  <a:gd name="T75" fmla="*/ 5555 h 55"/>
                  <a:gd name="T76" fmla="*/ 14769 w 111"/>
                  <a:gd name="T77" fmla="*/ 5794 h 55"/>
                  <a:gd name="T78" fmla="*/ 15031 w 111"/>
                  <a:gd name="T79" fmla="*/ 6008 h 55"/>
                  <a:gd name="T80" fmla="*/ 15031 w 111"/>
                  <a:gd name="T81" fmla="*/ 6125 h 55"/>
                  <a:gd name="T82" fmla="*/ 15031 w 111"/>
                  <a:gd name="T83" fmla="*/ 6247 h 55"/>
                  <a:gd name="T84" fmla="*/ 15031 w 111"/>
                  <a:gd name="T85" fmla="*/ 6364 h 55"/>
                  <a:gd name="T86" fmla="*/ 3374 w 111"/>
                  <a:gd name="T87" fmla="*/ 6125 h 55"/>
                  <a:gd name="T88" fmla="*/ 3533 w 111"/>
                  <a:gd name="T89" fmla="*/ 4156 h 55"/>
                  <a:gd name="T90" fmla="*/ 0 w 111"/>
                  <a:gd name="T91" fmla="*/ 3942 h 55"/>
                  <a:gd name="T92" fmla="*/ 0 w 111"/>
                  <a:gd name="T93" fmla="*/ 3942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02" name="Freeform 8"/>
              <p:cNvSpPr>
                <a:spLocks/>
              </p:cNvSpPr>
              <p:nvPr/>
            </p:nvSpPr>
            <p:spPr bwMode="auto">
              <a:xfrm>
                <a:off x="2913" y="2018"/>
                <a:ext cx="512" cy="259"/>
              </a:xfrm>
              <a:custGeom>
                <a:avLst/>
                <a:gdLst>
                  <a:gd name="T0" fmla="*/ 394 w 100"/>
                  <a:gd name="T1" fmla="*/ 0 h 53"/>
                  <a:gd name="T2" fmla="*/ 11955 w 100"/>
                  <a:gd name="T3" fmla="*/ 239 h 53"/>
                  <a:gd name="T4" fmla="*/ 12739 w 100"/>
                  <a:gd name="T5" fmla="*/ 694 h 53"/>
                  <a:gd name="T6" fmla="*/ 12477 w 100"/>
                  <a:gd name="T7" fmla="*/ 933 h 53"/>
                  <a:gd name="T8" fmla="*/ 12477 w 100"/>
                  <a:gd name="T9" fmla="*/ 1168 h 53"/>
                  <a:gd name="T10" fmla="*/ 12611 w 100"/>
                  <a:gd name="T11" fmla="*/ 1407 h 53"/>
                  <a:gd name="T12" fmla="*/ 12739 w 100"/>
                  <a:gd name="T13" fmla="*/ 1407 h 53"/>
                  <a:gd name="T14" fmla="*/ 12897 w 100"/>
                  <a:gd name="T15" fmla="*/ 1745 h 53"/>
                  <a:gd name="T16" fmla="*/ 13030 w 100"/>
                  <a:gd name="T17" fmla="*/ 1862 h 53"/>
                  <a:gd name="T18" fmla="*/ 13292 w 100"/>
                  <a:gd name="T19" fmla="*/ 1862 h 53"/>
                  <a:gd name="T20" fmla="*/ 13292 w 100"/>
                  <a:gd name="T21" fmla="*/ 1984 h 53"/>
                  <a:gd name="T22" fmla="*/ 13420 w 100"/>
                  <a:gd name="T23" fmla="*/ 6187 h 53"/>
                  <a:gd name="T24" fmla="*/ 0 w 100"/>
                  <a:gd name="T25" fmla="*/ 5947 h 53"/>
                  <a:gd name="T26" fmla="*/ 394 w 100"/>
                  <a:gd name="T27" fmla="*/ 0 h 53"/>
                  <a:gd name="T28" fmla="*/ 394 w 100"/>
                  <a:gd name="T29" fmla="*/ 0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0"/>
                  <a:gd name="T46" fmla="*/ 0 h 53"/>
                  <a:gd name="T47" fmla="*/ 100 w 100"/>
                  <a:gd name="T48" fmla="*/ 53 h 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0" h="53">
                    <a:moveTo>
                      <a:pt x="3" y="0"/>
                    </a:moveTo>
                    <a:lnTo>
                      <a:pt x="89" y="2"/>
                    </a:lnTo>
                    <a:lnTo>
                      <a:pt x="95" y="6"/>
                    </a:lnTo>
                    <a:lnTo>
                      <a:pt x="93" y="8"/>
                    </a:lnTo>
                    <a:lnTo>
                      <a:pt x="93" y="10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6" y="15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100" y="53"/>
                    </a:lnTo>
                    <a:lnTo>
                      <a:pt x="0" y="5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03" name="Freeform 10"/>
              <p:cNvSpPr>
                <a:spLocks/>
              </p:cNvSpPr>
              <p:nvPr/>
            </p:nvSpPr>
            <p:spPr bwMode="auto">
              <a:xfrm>
                <a:off x="3288" y="1726"/>
                <a:ext cx="420" cy="263"/>
              </a:xfrm>
              <a:custGeom>
                <a:avLst/>
                <a:gdLst>
                  <a:gd name="T0" fmla="*/ 8866 w 82"/>
                  <a:gd name="T1" fmla="*/ 0 h 54"/>
                  <a:gd name="T2" fmla="*/ 9127 w 82"/>
                  <a:gd name="T3" fmla="*/ 453 h 54"/>
                  <a:gd name="T4" fmla="*/ 8999 w 82"/>
                  <a:gd name="T5" fmla="*/ 687 h 54"/>
                  <a:gd name="T6" fmla="*/ 9260 w 82"/>
                  <a:gd name="T7" fmla="*/ 1495 h 54"/>
                  <a:gd name="T8" fmla="*/ 9942 w 82"/>
                  <a:gd name="T9" fmla="*/ 1851 h 54"/>
                  <a:gd name="T10" fmla="*/ 10075 w 82"/>
                  <a:gd name="T11" fmla="*/ 2089 h 54"/>
                  <a:gd name="T12" fmla="*/ 10495 w 82"/>
                  <a:gd name="T13" fmla="*/ 2421 h 54"/>
                  <a:gd name="T14" fmla="*/ 11017 w 82"/>
                  <a:gd name="T15" fmla="*/ 3015 h 54"/>
                  <a:gd name="T16" fmla="*/ 10756 w 82"/>
                  <a:gd name="T17" fmla="*/ 3346 h 54"/>
                  <a:gd name="T18" fmla="*/ 10756 w 82"/>
                  <a:gd name="T19" fmla="*/ 3580 h 54"/>
                  <a:gd name="T20" fmla="*/ 10075 w 82"/>
                  <a:gd name="T21" fmla="*/ 3935 h 54"/>
                  <a:gd name="T22" fmla="*/ 9680 w 82"/>
                  <a:gd name="T23" fmla="*/ 4033 h 54"/>
                  <a:gd name="T24" fmla="*/ 9419 w 82"/>
                  <a:gd name="T25" fmla="*/ 4388 h 54"/>
                  <a:gd name="T26" fmla="*/ 9680 w 82"/>
                  <a:gd name="T27" fmla="*/ 4744 h 54"/>
                  <a:gd name="T28" fmla="*/ 9680 w 82"/>
                  <a:gd name="T29" fmla="*/ 5075 h 54"/>
                  <a:gd name="T30" fmla="*/ 9127 w 82"/>
                  <a:gd name="T31" fmla="*/ 5786 h 54"/>
                  <a:gd name="T32" fmla="*/ 8999 w 82"/>
                  <a:gd name="T33" fmla="*/ 6122 h 54"/>
                  <a:gd name="T34" fmla="*/ 8472 w 82"/>
                  <a:gd name="T35" fmla="*/ 5786 h 54"/>
                  <a:gd name="T36" fmla="*/ 1470 w 82"/>
                  <a:gd name="T37" fmla="*/ 5883 h 54"/>
                  <a:gd name="T38" fmla="*/ 1470 w 82"/>
                  <a:gd name="T39" fmla="*/ 5552 h 54"/>
                  <a:gd name="T40" fmla="*/ 1209 w 82"/>
                  <a:gd name="T41" fmla="*/ 5197 h 54"/>
                  <a:gd name="T42" fmla="*/ 1337 w 82"/>
                  <a:gd name="T43" fmla="*/ 4861 h 54"/>
                  <a:gd name="T44" fmla="*/ 1076 w 82"/>
                  <a:gd name="T45" fmla="*/ 4505 h 54"/>
                  <a:gd name="T46" fmla="*/ 1076 w 82"/>
                  <a:gd name="T47" fmla="*/ 4150 h 54"/>
                  <a:gd name="T48" fmla="*/ 814 w 82"/>
                  <a:gd name="T49" fmla="*/ 3818 h 54"/>
                  <a:gd name="T50" fmla="*/ 681 w 82"/>
                  <a:gd name="T51" fmla="*/ 3580 h 54"/>
                  <a:gd name="T52" fmla="*/ 394 w 82"/>
                  <a:gd name="T53" fmla="*/ 3015 h 54"/>
                  <a:gd name="T54" fmla="*/ 522 w 82"/>
                  <a:gd name="T55" fmla="*/ 2654 h 54"/>
                  <a:gd name="T56" fmla="*/ 261 w 82"/>
                  <a:gd name="T57" fmla="*/ 2299 h 54"/>
                  <a:gd name="T58" fmla="*/ 261 w 82"/>
                  <a:gd name="T59" fmla="*/ 2089 h 54"/>
                  <a:gd name="T60" fmla="*/ 261 w 82"/>
                  <a:gd name="T61" fmla="*/ 1373 h 54"/>
                  <a:gd name="T62" fmla="*/ 261 w 82"/>
                  <a:gd name="T63" fmla="*/ 1164 h 54"/>
                  <a:gd name="T64" fmla="*/ 133 w 82"/>
                  <a:gd name="T65" fmla="*/ 687 h 54"/>
                  <a:gd name="T66" fmla="*/ 133 w 82"/>
                  <a:gd name="T67" fmla="*/ 356 h 54"/>
                  <a:gd name="T68" fmla="*/ 261 w 82"/>
                  <a:gd name="T69" fmla="*/ 239 h 54"/>
                  <a:gd name="T70" fmla="*/ 261 w 82"/>
                  <a:gd name="T71" fmla="*/ 239 h 5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2"/>
                  <a:gd name="T109" fmla="*/ 0 h 54"/>
                  <a:gd name="T110" fmla="*/ 82 w 82"/>
                  <a:gd name="T111" fmla="*/ 54 h 5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2" h="54">
                    <a:moveTo>
                      <a:pt x="2" y="2"/>
                    </a:moveTo>
                    <a:lnTo>
                      <a:pt x="66" y="0"/>
                    </a:lnTo>
                    <a:lnTo>
                      <a:pt x="67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7" y="6"/>
                    </a:lnTo>
                    <a:lnTo>
                      <a:pt x="68" y="8"/>
                    </a:lnTo>
                    <a:lnTo>
                      <a:pt x="69" y="13"/>
                    </a:lnTo>
                    <a:lnTo>
                      <a:pt x="73" y="14"/>
                    </a:lnTo>
                    <a:lnTo>
                      <a:pt x="74" y="16"/>
                    </a:lnTo>
                    <a:lnTo>
                      <a:pt x="75" y="17"/>
                    </a:lnTo>
                    <a:lnTo>
                      <a:pt x="75" y="18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7"/>
                    </a:lnTo>
                    <a:lnTo>
                      <a:pt x="80" y="29"/>
                    </a:lnTo>
                    <a:lnTo>
                      <a:pt x="80" y="30"/>
                    </a:lnTo>
                    <a:lnTo>
                      <a:pt x="80" y="31"/>
                    </a:lnTo>
                    <a:lnTo>
                      <a:pt x="77" y="34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2" y="35"/>
                    </a:lnTo>
                    <a:lnTo>
                      <a:pt x="71" y="36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2" y="41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0" y="49"/>
                    </a:lnTo>
                    <a:lnTo>
                      <a:pt x="68" y="50"/>
                    </a:lnTo>
                    <a:lnTo>
                      <a:pt x="67" y="51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3" y="50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04" name="Freeform 11"/>
              <p:cNvSpPr>
                <a:spLocks/>
              </p:cNvSpPr>
              <p:nvPr/>
            </p:nvSpPr>
            <p:spPr bwMode="auto">
              <a:xfrm>
                <a:off x="3345" y="1970"/>
                <a:ext cx="460" cy="380"/>
              </a:xfrm>
              <a:custGeom>
                <a:avLst/>
                <a:gdLst>
                  <a:gd name="T0" fmla="*/ 10135 w 90"/>
                  <a:gd name="T1" fmla="*/ 7975 h 78"/>
                  <a:gd name="T2" fmla="*/ 10294 w 90"/>
                  <a:gd name="T3" fmla="*/ 8214 h 78"/>
                  <a:gd name="T4" fmla="*/ 10294 w 90"/>
                  <a:gd name="T5" fmla="*/ 8569 h 78"/>
                  <a:gd name="T6" fmla="*/ 9875 w 90"/>
                  <a:gd name="T7" fmla="*/ 8901 h 78"/>
                  <a:gd name="T8" fmla="*/ 11076 w 90"/>
                  <a:gd name="T9" fmla="*/ 9018 h 78"/>
                  <a:gd name="T10" fmla="*/ 11076 w 90"/>
                  <a:gd name="T11" fmla="*/ 8569 h 78"/>
                  <a:gd name="T12" fmla="*/ 11336 w 90"/>
                  <a:gd name="T13" fmla="*/ 7975 h 78"/>
                  <a:gd name="T14" fmla="*/ 11756 w 90"/>
                  <a:gd name="T15" fmla="*/ 7736 h 78"/>
                  <a:gd name="T16" fmla="*/ 11888 w 90"/>
                  <a:gd name="T17" fmla="*/ 7736 h 78"/>
                  <a:gd name="T18" fmla="*/ 12016 w 90"/>
                  <a:gd name="T19" fmla="*/ 7049 h 78"/>
                  <a:gd name="T20" fmla="*/ 11888 w 90"/>
                  <a:gd name="T21" fmla="*/ 6933 h 78"/>
                  <a:gd name="T22" fmla="*/ 11756 w 90"/>
                  <a:gd name="T23" fmla="*/ 6811 h 78"/>
                  <a:gd name="T24" fmla="*/ 11623 w 90"/>
                  <a:gd name="T25" fmla="*/ 6933 h 78"/>
                  <a:gd name="T26" fmla="*/ 11209 w 90"/>
                  <a:gd name="T27" fmla="*/ 6479 h 78"/>
                  <a:gd name="T28" fmla="*/ 11336 w 90"/>
                  <a:gd name="T29" fmla="*/ 6241 h 78"/>
                  <a:gd name="T30" fmla="*/ 11209 w 90"/>
                  <a:gd name="T31" fmla="*/ 6007 h 78"/>
                  <a:gd name="T32" fmla="*/ 10554 w 90"/>
                  <a:gd name="T33" fmla="*/ 5315 h 78"/>
                  <a:gd name="T34" fmla="*/ 9875 w 90"/>
                  <a:gd name="T35" fmla="*/ 4959 h 78"/>
                  <a:gd name="T36" fmla="*/ 9481 w 90"/>
                  <a:gd name="T37" fmla="*/ 4389 h 78"/>
                  <a:gd name="T38" fmla="*/ 9875 w 90"/>
                  <a:gd name="T39" fmla="*/ 3941 h 78"/>
                  <a:gd name="T40" fmla="*/ 9875 w 90"/>
                  <a:gd name="T41" fmla="*/ 3464 h 78"/>
                  <a:gd name="T42" fmla="*/ 9353 w 90"/>
                  <a:gd name="T43" fmla="*/ 3133 h 78"/>
                  <a:gd name="T44" fmla="*/ 9093 w 90"/>
                  <a:gd name="T45" fmla="*/ 3347 h 78"/>
                  <a:gd name="T46" fmla="*/ 8674 w 90"/>
                  <a:gd name="T47" fmla="*/ 2538 h 78"/>
                  <a:gd name="T48" fmla="*/ 8019 w 90"/>
                  <a:gd name="T49" fmla="*/ 2090 h 78"/>
                  <a:gd name="T50" fmla="*/ 7472 w 90"/>
                  <a:gd name="T51" fmla="*/ 1496 h 78"/>
                  <a:gd name="T52" fmla="*/ 7340 w 90"/>
                  <a:gd name="T53" fmla="*/ 687 h 78"/>
                  <a:gd name="T54" fmla="*/ 7340 w 90"/>
                  <a:gd name="T55" fmla="*/ 453 h 78"/>
                  <a:gd name="T56" fmla="*/ 0 w 90"/>
                  <a:gd name="T57" fmla="*/ 239 h 78"/>
                  <a:gd name="T58" fmla="*/ 261 w 90"/>
                  <a:gd name="T59" fmla="*/ 570 h 78"/>
                  <a:gd name="T60" fmla="*/ 680 w 90"/>
                  <a:gd name="T61" fmla="*/ 1043 h 78"/>
                  <a:gd name="T62" fmla="*/ 680 w 90"/>
                  <a:gd name="T63" fmla="*/ 1281 h 78"/>
                  <a:gd name="T64" fmla="*/ 1462 w 90"/>
                  <a:gd name="T65" fmla="*/ 1851 h 78"/>
                  <a:gd name="T66" fmla="*/ 1201 w 90"/>
                  <a:gd name="T67" fmla="*/ 2304 h 78"/>
                  <a:gd name="T68" fmla="*/ 1462 w 90"/>
                  <a:gd name="T69" fmla="*/ 2538 h 78"/>
                  <a:gd name="T70" fmla="*/ 1722 w 90"/>
                  <a:gd name="T71" fmla="*/ 3016 h 78"/>
                  <a:gd name="T72" fmla="*/ 2014 w 90"/>
                  <a:gd name="T73" fmla="*/ 3133 h 78"/>
                  <a:gd name="T74" fmla="*/ 2142 w 90"/>
                  <a:gd name="T75" fmla="*/ 833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05" name="Freeform 13"/>
              <p:cNvSpPr>
                <a:spLocks/>
              </p:cNvSpPr>
              <p:nvPr/>
            </p:nvSpPr>
            <p:spPr bwMode="auto">
              <a:xfrm>
                <a:off x="3779" y="2057"/>
                <a:ext cx="509" cy="249"/>
              </a:xfrm>
              <a:custGeom>
                <a:avLst/>
                <a:gdLst>
                  <a:gd name="T0" fmla="*/ 2725 w 99"/>
                  <a:gd name="T1" fmla="*/ 5698 h 51"/>
                  <a:gd name="T2" fmla="*/ 2591 w 99"/>
                  <a:gd name="T3" fmla="*/ 5458 h 51"/>
                  <a:gd name="T4" fmla="*/ 2987 w 99"/>
                  <a:gd name="T5" fmla="*/ 5458 h 51"/>
                  <a:gd name="T6" fmla="*/ 10864 w 99"/>
                  <a:gd name="T7" fmla="*/ 4765 h 51"/>
                  <a:gd name="T8" fmla="*/ 11553 w 99"/>
                  <a:gd name="T9" fmla="*/ 4433 h 51"/>
                  <a:gd name="T10" fmla="*/ 12108 w 99"/>
                  <a:gd name="T11" fmla="*/ 4077 h 51"/>
                  <a:gd name="T12" fmla="*/ 12108 w 99"/>
                  <a:gd name="T13" fmla="*/ 3838 h 51"/>
                  <a:gd name="T14" fmla="*/ 12237 w 99"/>
                  <a:gd name="T15" fmla="*/ 3598 h 51"/>
                  <a:gd name="T16" fmla="*/ 13455 w 99"/>
                  <a:gd name="T17" fmla="*/ 2671 h 51"/>
                  <a:gd name="T18" fmla="*/ 13321 w 99"/>
                  <a:gd name="T19" fmla="*/ 2549 h 51"/>
                  <a:gd name="T20" fmla="*/ 13193 w 99"/>
                  <a:gd name="T21" fmla="*/ 2456 h 51"/>
                  <a:gd name="T22" fmla="*/ 12900 w 99"/>
                  <a:gd name="T23" fmla="*/ 2334 h 51"/>
                  <a:gd name="T24" fmla="*/ 12766 w 99"/>
                  <a:gd name="T25" fmla="*/ 2334 h 51"/>
                  <a:gd name="T26" fmla="*/ 12237 w 99"/>
                  <a:gd name="T27" fmla="*/ 1621 h 51"/>
                  <a:gd name="T28" fmla="*/ 12108 w 99"/>
                  <a:gd name="T29" fmla="*/ 1406 h 51"/>
                  <a:gd name="T30" fmla="*/ 12108 w 99"/>
                  <a:gd name="T31" fmla="*/ 928 h 51"/>
                  <a:gd name="T32" fmla="*/ 11815 w 99"/>
                  <a:gd name="T33" fmla="*/ 810 h 51"/>
                  <a:gd name="T34" fmla="*/ 11419 w 99"/>
                  <a:gd name="T35" fmla="*/ 478 h 51"/>
                  <a:gd name="T36" fmla="*/ 11157 w 99"/>
                  <a:gd name="T37" fmla="*/ 478 h 51"/>
                  <a:gd name="T38" fmla="*/ 10997 w 99"/>
                  <a:gd name="T39" fmla="*/ 693 h 51"/>
                  <a:gd name="T40" fmla="*/ 10602 w 99"/>
                  <a:gd name="T41" fmla="*/ 693 h 51"/>
                  <a:gd name="T42" fmla="*/ 10206 w 99"/>
                  <a:gd name="T43" fmla="*/ 693 h 51"/>
                  <a:gd name="T44" fmla="*/ 9650 w 99"/>
                  <a:gd name="T45" fmla="*/ 571 h 51"/>
                  <a:gd name="T46" fmla="*/ 8961 w 99"/>
                  <a:gd name="T47" fmla="*/ 478 h 51"/>
                  <a:gd name="T48" fmla="*/ 8566 w 99"/>
                  <a:gd name="T49" fmla="*/ 0 h 51"/>
                  <a:gd name="T50" fmla="*/ 8298 w 99"/>
                  <a:gd name="T51" fmla="*/ 117 h 51"/>
                  <a:gd name="T52" fmla="*/ 7877 w 99"/>
                  <a:gd name="T53" fmla="*/ 0 h 51"/>
                  <a:gd name="T54" fmla="*/ 7877 w 99"/>
                  <a:gd name="T55" fmla="*/ 239 h 51"/>
                  <a:gd name="T56" fmla="*/ 7877 w 99"/>
                  <a:gd name="T57" fmla="*/ 693 h 51"/>
                  <a:gd name="T58" fmla="*/ 7481 w 99"/>
                  <a:gd name="T59" fmla="*/ 928 h 51"/>
                  <a:gd name="T60" fmla="*/ 6925 w 99"/>
                  <a:gd name="T61" fmla="*/ 928 h 51"/>
                  <a:gd name="T62" fmla="*/ 6267 w 99"/>
                  <a:gd name="T63" fmla="*/ 2099 h 51"/>
                  <a:gd name="T64" fmla="*/ 5712 w 99"/>
                  <a:gd name="T65" fmla="*/ 2456 h 51"/>
                  <a:gd name="T66" fmla="*/ 5311 w 99"/>
                  <a:gd name="T67" fmla="*/ 2217 h 51"/>
                  <a:gd name="T68" fmla="*/ 5023 w 99"/>
                  <a:gd name="T69" fmla="*/ 2788 h 51"/>
                  <a:gd name="T70" fmla="*/ 4756 w 99"/>
                  <a:gd name="T71" fmla="*/ 2788 h 51"/>
                  <a:gd name="T72" fmla="*/ 4360 w 99"/>
                  <a:gd name="T73" fmla="*/ 2671 h 51"/>
                  <a:gd name="T74" fmla="*/ 4072 w 99"/>
                  <a:gd name="T75" fmla="*/ 3027 h 51"/>
                  <a:gd name="T76" fmla="*/ 3542 w 99"/>
                  <a:gd name="T77" fmla="*/ 2788 h 51"/>
                  <a:gd name="T78" fmla="*/ 2725 w 99"/>
                  <a:gd name="T79" fmla="*/ 2910 h 51"/>
                  <a:gd name="T80" fmla="*/ 2725 w 99"/>
                  <a:gd name="T81" fmla="*/ 3144 h 51"/>
                  <a:gd name="T82" fmla="*/ 2458 w 99"/>
                  <a:gd name="T83" fmla="*/ 3144 h 51"/>
                  <a:gd name="T84" fmla="*/ 2458 w 99"/>
                  <a:gd name="T85" fmla="*/ 3144 h 51"/>
                  <a:gd name="T86" fmla="*/ 2298 w 99"/>
                  <a:gd name="T87" fmla="*/ 3481 h 51"/>
                  <a:gd name="T88" fmla="*/ 2298 w 99"/>
                  <a:gd name="T89" fmla="*/ 3481 h 51"/>
                  <a:gd name="T90" fmla="*/ 2458 w 99"/>
                  <a:gd name="T91" fmla="*/ 3838 h 51"/>
                  <a:gd name="T92" fmla="*/ 1640 w 99"/>
                  <a:gd name="T93" fmla="*/ 3955 h 51"/>
                  <a:gd name="T94" fmla="*/ 1769 w 99"/>
                  <a:gd name="T95" fmla="*/ 4648 h 51"/>
                  <a:gd name="T96" fmla="*/ 1347 w 99"/>
                  <a:gd name="T97" fmla="*/ 4531 h 51"/>
                  <a:gd name="T98" fmla="*/ 817 w 99"/>
                  <a:gd name="T99" fmla="*/ 4433 h 51"/>
                  <a:gd name="T100" fmla="*/ 555 w 99"/>
                  <a:gd name="T101" fmla="*/ 4887 h 51"/>
                  <a:gd name="T102" fmla="*/ 555 w 99"/>
                  <a:gd name="T103" fmla="*/ 4887 h 51"/>
                  <a:gd name="T104" fmla="*/ 689 w 99"/>
                  <a:gd name="T105" fmla="*/ 5126 h 51"/>
                  <a:gd name="T106" fmla="*/ 396 w 99"/>
                  <a:gd name="T107" fmla="*/ 5698 h 51"/>
                  <a:gd name="T108" fmla="*/ 134 w 99"/>
                  <a:gd name="T109" fmla="*/ 5698 h 51"/>
                  <a:gd name="T110" fmla="*/ 0 w 99"/>
                  <a:gd name="T111" fmla="*/ 5937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06" name="Freeform 14"/>
              <p:cNvSpPr>
                <a:spLocks/>
              </p:cNvSpPr>
              <p:nvPr/>
            </p:nvSpPr>
            <p:spPr bwMode="auto">
              <a:xfrm>
                <a:off x="3734" y="2243"/>
                <a:ext cx="568" cy="190"/>
              </a:xfrm>
              <a:custGeom>
                <a:avLst/>
                <a:gdLst>
                  <a:gd name="T0" fmla="*/ 14875 w 111"/>
                  <a:gd name="T1" fmla="*/ 0 h 39"/>
                  <a:gd name="T2" fmla="*/ 11913 w 111"/>
                  <a:gd name="T3" fmla="*/ 356 h 39"/>
                  <a:gd name="T4" fmla="*/ 11652 w 111"/>
                  <a:gd name="T5" fmla="*/ 453 h 39"/>
                  <a:gd name="T6" fmla="*/ 4165 w 111"/>
                  <a:gd name="T7" fmla="*/ 1043 h 39"/>
                  <a:gd name="T8" fmla="*/ 4165 w 111"/>
                  <a:gd name="T9" fmla="*/ 926 h 39"/>
                  <a:gd name="T10" fmla="*/ 3746 w 111"/>
                  <a:gd name="T11" fmla="*/ 1043 h 39"/>
                  <a:gd name="T12" fmla="*/ 3874 w 111"/>
                  <a:gd name="T13" fmla="*/ 1164 h 39"/>
                  <a:gd name="T14" fmla="*/ 3874 w 111"/>
                  <a:gd name="T15" fmla="*/ 1281 h 39"/>
                  <a:gd name="T16" fmla="*/ 1203 w 111"/>
                  <a:gd name="T17" fmla="*/ 1496 h 39"/>
                  <a:gd name="T18" fmla="*/ 1075 w 111"/>
                  <a:gd name="T19" fmla="*/ 1734 h 39"/>
                  <a:gd name="T20" fmla="*/ 942 w 111"/>
                  <a:gd name="T21" fmla="*/ 2090 h 39"/>
                  <a:gd name="T22" fmla="*/ 1075 w 111"/>
                  <a:gd name="T23" fmla="*/ 2207 h 39"/>
                  <a:gd name="T24" fmla="*/ 942 w 111"/>
                  <a:gd name="T25" fmla="*/ 2538 h 39"/>
                  <a:gd name="T26" fmla="*/ 942 w 111"/>
                  <a:gd name="T27" fmla="*/ 2538 h 39"/>
                  <a:gd name="T28" fmla="*/ 942 w 111"/>
                  <a:gd name="T29" fmla="*/ 2660 h 39"/>
                  <a:gd name="T30" fmla="*/ 814 w 111"/>
                  <a:gd name="T31" fmla="*/ 2894 h 39"/>
                  <a:gd name="T32" fmla="*/ 681 w 111"/>
                  <a:gd name="T33" fmla="*/ 3016 h 39"/>
                  <a:gd name="T34" fmla="*/ 522 w 111"/>
                  <a:gd name="T35" fmla="*/ 3464 h 39"/>
                  <a:gd name="T36" fmla="*/ 261 w 111"/>
                  <a:gd name="T37" fmla="*/ 3703 h 39"/>
                  <a:gd name="T38" fmla="*/ 261 w 111"/>
                  <a:gd name="T39" fmla="*/ 4058 h 39"/>
                  <a:gd name="T40" fmla="*/ 261 w 111"/>
                  <a:gd name="T41" fmla="*/ 4389 h 39"/>
                  <a:gd name="T42" fmla="*/ 261 w 111"/>
                  <a:gd name="T43" fmla="*/ 4389 h 39"/>
                  <a:gd name="T44" fmla="*/ 0 w 111"/>
                  <a:gd name="T45" fmla="*/ 4511 h 39"/>
                  <a:gd name="T46" fmla="*/ 3874 w 111"/>
                  <a:gd name="T47" fmla="*/ 4273 h 39"/>
                  <a:gd name="T48" fmla="*/ 8720 w 111"/>
                  <a:gd name="T49" fmla="*/ 3941 h 39"/>
                  <a:gd name="T50" fmla="*/ 10449 w 111"/>
                  <a:gd name="T51" fmla="*/ 3703 h 39"/>
                  <a:gd name="T52" fmla="*/ 10577 w 111"/>
                  <a:gd name="T53" fmla="*/ 3230 h 39"/>
                  <a:gd name="T54" fmla="*/ 10710 w 111"/>
                  <a:gd name="T55" fmla="*/ 3230 h 39"/>
                  <a:gd name="T56" fmla="*/ 10710 w 111"/>
                  <a:gd name="T57" fmla="*/ 3230 h 39"/>
                  <a:gd name="T58" fmla="*/ 10838 w 111"/>
                  <a:gd name="T59" fmla="*/ 3133 h 39"/>
                  <a:gd name="T60" fmla="*/ 10997 w 111"/>
                  <a:gd name="T61" fmla="*/ 3016 h 39"/>
                  <a:gd name="T62" fmla="*/ 10838 w 111"/>
                  <a:gd name="T63" fmla="*/ 2894 h 39"/>
                  <a:gd name="T64" fmla="*/ 10997 w 111"/>
                  <a:gd name="T65" fmla="*/ 2777 h 39"/>
                  <a:gd name="T66" fmla="*/ 11130 w 111"/>
                  <a:gd name="T67" fmla="*/ 2660 h 39"/>
                  <a:gd name="T68" fmla="*/ 11524 w 111"/>
                  <a:gd name="T69" fmla="*/ 2538 h 39"/>
                  <a:gd name="T70" fmla="*/ 11913 w 111"/>
                  <a:gd name="T71" fmla="*/ 2421 h 39"/>
                  <a:gd name="T72" fmla="*/ 12332 w 111"/>
                  <a:gd name="T73" fmla="*/ 2090 h 39"/>
                  <a:gd name="T74" fmla="*/ 12465 w 111"/>
                  <a:gd name="T75" fmla="*/ 2090 h 39"/>
                  <a:gd name="T76" fmla="*/ 12726 w 111"/>
                  <a:gd name="T77" fmla="*/ 1851 h 39"/>
                  <a:gd name="T78" fmla="*/ 12859 w 111"/>
                  <a:gd name="T79" fmla="*/ 1613 h 39"/>
                  <a:gd name="T80" fmla="*/ 12859 w 111"/>
                  <a:gd name="T81" fmla="*/ 1613 h 39"/>
                  <a:gd name="T82" fmla="*/ 12987 w 111"/>
                  <a:gd name="T83" fmla="*/ 1613 h 39"/>
                  <a:gd name="T84" fmla="*/ 13120 w 111"/>
                  <a:gd name="T85" fmla="*/ 1613 h 39"/>
                  <a:gd name="T86" fmla="*/ 13120 w 111"/>
                  <a:gd name="T87" fmla="*/ 1496 h 39"/>
                  <a:gd name="T88" fmla="*/ 13274 w 111"/>
                  <a:gd name="T89" fmla="*/ 1379 h 39"/>
                  <a:gd name="T90" fmla="*/ 13274 w 111"/>
                  <a:gd name="T91" fmla="*/ 1379 h 39"/>
                  <a:gd name="T92" fmla="*/ 13407 w 111"/>
                  <a:gd name="T93" fmla="*/ 1496 h 39"/>
                  <a:gd name="T94" fmla="*/ 13540 w 111"/>
                  <a:gd name="T95" fmla="*/ 1379 h 39"/>
                  <a:gd name="T96" fmla="*/ 13540 w 111"/>
                  <a:gd name="T97" fmla="*/ 1379 h 39"/>
                  <a:gd name="T98" fmla="*/ 13801 w 111"/>
                  <a:gd name="T99" fmla="*/ 1164 h 39"/>
                  <a:gd name="T100" fmla="*/ 13929 w 111"/>
                  <a:gd name="T101" fmla="*/ 1164 h 39"/>
                  <a:gd name="T102" fmla="*/ 14190 w 111"/>
                  <a:gd name="T103" fmla="*/ 1164 h 39"/>
                  <a:gd name="T104" fmla="*/ 14609 w 111"/>
                  <a:gd name="T105" fmla="*/ 687 h 39"/>
                  <a:gd name="T106" fmla="*/ 14742 w 111"/>
                  <a:gd name="T107" fmla="*/ 570 h 39"/>
                  <a:gd name="T108" fmla="*/ 14875 w 111"/>
                  <a:gd name="T109" fmla="*/ 453 h 39"/>
                  <a:gd name="T110" fmla="*/ 14875 w 111"/>
                  <a:gd name="T111" fmla="*/ 356 h 39"/>
                  <a:gd name="T112" fmla="*/ 14875 w 111"/>
                  <a:gd name="T113" fmla="*/ 117 h 39"/>
                  <a:gd name="T114" fmla="*/ 14875 w 111"/>
                  <a:gd name="T115" fmla="*/ 0 h 39"/>
                  <a:gd name="T116" fmla="*/ 14875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07" name="Freeform 15"/>
              <p:cNvSpPr>
                <a:spLocks/>
              </p:cNvSpPr>
              <p:nvPr/>
            </p:nvSpPr>
            <p:spPr bwMode="auto">
              <a:xfrm>
                <a:off x="3882" y="2409"/>
                <a:ext cx="267" cy="404"/>
              </a:xfrm>
              <a:custGeom>
                <a:avLst/>
                <a:gdLst>
                  <a:gd name="T0" fmla="*/ 0 w 52"/>
                  <a:gd name="T1" fmla="*/ 355 h 83"/>
                  <a:gd name="T2" fmla="*/ 134 w 52"/>
                  <a:gd name="T3" fmla="*/ 569 h 83"/>
                  <a:gd name="T4" fmla="*/ 0 w 52"/>
                  <a:gd name="T5" fmla="*/ 6347 h 83"/>
                  <a:gd name="T6" fmla="*/ 0 w 52"/>
                  <a:gd name="T7" fmla="*/ 6561 h 83"/>
                  <a:gd name="T8" fmla="*/ 395 w 52"/>
                  <a:gd name="T9" fmla="*/ 9453 h 83"/>
                  <a:gd name="T10" fmla="*/ 555 w 52"/>
                  <a:gd name="T11" fmla="*/ 9453 h 83"/>
                  <a:gd name="T12" fmla="*/ 688 w 52"/>
                  <a:gd name="T13" fmla="*/ 9336 h 83"/>
                  <a:gd name="T14" fmla="*/ 950 w 52"/>
                  <a:gd name="T15" fmla="*/ 9453 h 83"/>
                  <a:gd name="T16" fmla="*/ 1083 w 52"/>
                  <a:gd name="T17" fmla="*/ 9336 h 83"/>
                  <a:gd name="T18" fmla="*/ 1083 w 52"/>
                  <a:gd name="T19" fmla="*/ 8883 h 83"/>
                  <a:gd name="T20" fmla="*/ 1212 w 52"/>
                  <a:gd name="T21" fmla="*/ 8649 h 83"/>
                  <a:gd name="T22" fmla="*/ 1345 w 52"/>
                  <a:gd name="T23" fmla="*/ 8883 h 83"/>
                  <a:gd name="T24" fmla="*/ 1345 w 52"/>
                  <a:gd name="T25" fmla="*/ 9005 h 83"/>
                  <a:gd name="T26" fmla="*/ 1479 w 52"/>
                  <a:gd name="T27" fmla="*/ 9214 h 83"/>
                  <a:gd name="T28" fmla="*/ 1766 w 52"/>
                  <a:gd name="T29" fmla="*/ 9569 h 83"/>
                  <a:gd name="T30" fmla="*/ 1900 w 52"/>
                  <a:gd name="T31" fmla="*/ 9569 h 83"/>
                  <a:gd name="T32" fmla="*/ 2028 w 52"/>
                  <a:gd name="T33" fmla="*/ 9569 h 83"/>
                  <a:gd name="T34" fmla="*/ 2295 w 52"/>
                  <a:gd name="T35" fmla="*/ 9336 h 83"/>
                  <a:gd name="T36" fmla="*/ 2295 w 52"/>
                  <a:gd name="T37" fmla="*/ 9336 h 83"/>
                  <a:gd name="T38" fmla="*/ 2424 w 52"/>
                  <a:gd name="T39" fmla="*/ 9214 h 83"/>
                  <a:gd name="T40" fmla="*/ 2424 w 52"/>
                  <a:gd name="T41" fmla="*/ 9214 h 83"/>
                  <a:gd name="T42" fmla="*/ 2424 w 52"/>
                  <a:gd name="T43" fmla="*/ 9122 h 83"/>
                  <a:gd name="T44" fmla="*/ 2295 w 52"/>
                  <a:gd name="T45" fmla="*/ 9122 h 83"/>
                  <a:gd name="T46" fmla="*/ 2295 w 52"/>
                  <a:gd name="T47" fmla="*/ 9005 h 83"/>
                  <a:gd name="T48" fmla="*/ 2424 w 52"/>
                  <a:gd name="T49" fmla="*/ 8883 h 83"/>
                  <a:gd name="T50" fmla="*/ 2424 w 52"/>
                  <a:gd name="T51" fmla="*/ 8766 h 83"/>
                  <a:gd name="T52" fmla="*/ 2162 w 52"/>
                  <a:gd name="T53" fmla="*/ 8649 h 83"/>
                  <a:gd name="T54" fmla="*/ 2162 w 52"/>
                  <a:gd name="T55" fmla="*/ 8649 h 83"/>
                  <a:gd name="T56" fmla="*/ 2028 w 52"/>
                  <a:gd name="T57" fmla="*/ 8649 h 83"/>
                  <a:gd name="T58" fmla="*/ 1900 w 52"/>
                  <a:gd name="T59" fmla="*/ 8411 h 83"/>
                  <a:gd name="T60" fmla="*/ 1900 w 52"/>
                  <a:gd name="T61" fmla="*/ 8294 h 83"/>
                  <a:gd name="T62" fmla="*/ 1900 w 52"/>
                  <a:gd name="T63" fmla="*/ 8197 h 83"/>
                  <a:gd name="T64" fmla="*/ 1900 w 52"/>
                  <a:gd name="T65" fmla="*/ 8197 h 83"/>
                  <a:gd name="T66" fmla="*/ 1900 w 52"/>
                  <a:gd name="T67" fmla="*/ 8080 h 83"/>
                  <a:gd name="T68" fmla="*/ 7040 w 52"/>
                  <a:gd name="T69" fmla="*/ 7603 h 83"/>
                  <a:gd name="T70" fmla="*/ 7040 w 52"/>
                  <a:gd name="T71" fmla="*/ 7486 h 83"/>
                  <a:gd name="T72" fmla="*/ 6778 w 52"/>
                  <a:gd name="T73" fmla="*/ 7272 h 83"/>
                  <a:gd name="T74" fmla="*/ 6778 w 52"/>
                  <a:gd name="T75" fmla="*/ 6683 h 83"/>
                  <a:gd name="T76" fmla="*/ 6485 w 52"/>
                  <a:gd name="T77" fmla="*/ 6347 h 83"/>
                  <a:gd name="T78" fmla="*/ 6485 w 52"/>
                  <a:gd name="T79" fmla="*/ 5992 h 83"/>
                  <a:gd name="T80" fmla="*/ 6644 w 52"/>
                  <a:gd name="T81" fmla="*/ 5758 h 83"/>
                  <a:gd name="T82" fmla="*/ 6644 w 52"/>
                  <a:gd name="T83" fmla="*/ 5427 h 83"/>
                  <a:gd name="T84" fmla="*/ 6778 w 52"/>
                  <a:gd name="T85" fmla="*/ 5189 h 83"/>
                  <a:gd name="T86" fmla="*/ 6906 w 52"/>
                  <a:gd name="T87" fmla="*/ 5189 h 83"/>
                  <a:gd name="T88" fmla="*/ 6644 w 52"/>
                  <a:gd name="T89" fmla="*/ 5072 h 83"/>
                  <a:gd name="T90" fmla="*/ 6778 w 52"/>
                  <a:gd name="T91" fmla="*/ 4833 h 83"/>
                  <a:gd name="T92" fmla="*/ 6644 w 52"/>
                  <a:gd name="T93" fmla="*/ 4736 h 83"/>
                  <a:gd name="T94" fmla="*/ 6485 w 52"/>
                  <a:gd name="T95" fmla="*/ 4619 h 83"/>
                  <a:gd name="T96" fmla="*/ 6352 w 52"/>
                  <a:gd name="T97" fmla="*/ 4502 h 83"/>
                  <a:gd name="T98" fmla="*/ 6223 w 52"/>
                  <a:gd name="T99" fmla="*/ 4264 h 83"/>
                  <a:gd name="T100" fmla="*/ 6090 w 52"/>
                  <a:gd name="T101" fmla="*/ 4147 h 83"/>
                  <a:gd name="T102" fmla="*/ 4878 w 52"/>
                  <a:gd name="T103" fmla="*/ 0 h 83"/>
                  <a:gd name="T104" fmla="*/ 0 w 52"/>
                  <a:gd name="T105" fmla="*/ 355 h 83"/>
                  <a:gd name="T106" fmla="*/ 0 w 52"/>
                  <a:gd name="T107" fmla="*/ 355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08" name="Freeform 16"/>
              <p:cNvSpPr>
                <a:spLocks/>
              </p:cNvSpPr>
              <p:nvPr/>
            </p:nvSpPr>
            <p:spPr bwMode="auto">
              <a:xfrm>
                <a:off x="4052" y="1789"/>
                <a:ext cx="291" cy="307"/>
              </a:xfrm>
              <a:custGeom>
                <a:avLst/>
                <a:gdLst>
                  <a:gd name="T0" fmla="*/ 679 w 57"/>
                  <a:gd name="T1" fmla="*/ 6364 h 63"/>
                  <a:gd name="T2" fmla="*/ 1067 w 57"/>
                  <a:gd name="T3" fmla="*/ 6481 h 63"/>
                  <a:gd name="T4" fmla="*/ 1327 w 57"/>
                  <a:gd name="T5" fmla="*/ 6364 h 63"/>
                  <a:gd name="T6" fmla="*/ 1720 w 57"/>
                  <a:gd name="T7" fmla="*/ 6837 h 63"/>
                  <a:gd name="T8" fmla="*/ 2399 w 57"/>
                  <a:gd name="T9" fmla="*/ 6934 h 63"/>
                  <a:gd name="T10" fmla="*/ 2920 w 57"/>
                  <a:gd name="T11" fmla="*/ 7051 h 63"/>
                  <a:gd name="T12" fmla="*/ 3334 w 57"/>
                  <a:gd name="T13" fmla="*/ 7051 h 63"/>
                  <a:gd name="T14" fmla="*/ 3727 w 57"/>
                  <a:gd name="T15" fmla="*/ 7051 h 63"/>
                  <a:gd name="T16" fmla="*/ 3860 w 57"/>
                  <a:gd name="T17" fmla="*/ 6837 h 63"/>
                  <a:gd name="T18" fmla="*/ 4120 w 57"/>
                  <a:gd name="T19" fmla="*/ 6837 h 63"/>
                  <a:gd name="T20" fmla="*/ 4533 w 57"/>
                  <a:gd name="T21" fmla="*/ 7173 h 63"/>
                  <a:gd name="T22" fmla="*/ 4794 w 57"/>
                  <a:gd name="T23" fmla="*/ 7290 h 63"/>
                  <a:gd name="T24" fmla="*/ 5187 w 57"/>
                  <a:gd name="T25" fmla="*/ 7051 h 63"/>
                  <a:gd name="T26" fmla="*/ 5315 w 57"/>
                  <a:gd name="T27" fmla="*/ 6720 h 63"/>
                  <a:gd name="T28" fmla="*/ 5447 w 57"/>
                  <a:gd name="T29" fmla="*/ 6008 h 63"/>
                  <a:gd name="T30" fmla="*/ 5866 w 57"/>
                  <a:gd name="T31" fmla="*/ 6247 h 63"/>
                  <a:gd name="T32" fmla="*/ 5994 w 57"/>
                  <a:gd name="T33" fmla="*/ 5911 h 63"/>
                  <a:gd name="T34" fmla="*/ 6254 w 57"/>
                  <a:gd name="T35" fmla="*/ 5438 h 63"/>
                  <a:gd name="T36" fmla="*/ 6387 w 57"/>
                  <a:gd name="T37" fmla="*/ 5200 h 63"/>
                  <a:gd name="T38" fmla="*/ 6775 w 57"/>
                  <a:gd name="T39" fmla="*/ 5083 h 63"/>
                  <a:gd name="T40" fmla="*/ 7066 w 57"/>
                  <a:gd name="T41" fmla="*/ 4751 h 63"/>
                  <a:gd name="T42" fmla="*/ 7326 w 57"/>
                  <a:gd name="T43" fmla="*/ 4512 h 63"/>
                  <a:gd name="T44" fmla="*/ 7326 w 57"/>
                  <a:gd name="T45" fmla="*/ 4157 h 63"/>
                  <a:gd name="T46" fmla="*/ 7454 w 57"/>
                  <a:gd name="T47" fmla="*/ 3942 h 63"/>
                  <a:gd name="T48" fmla="*/ 7193 w 57"/>
                  <a:gd name="T49" fmla="*/ 3016 h 63"/>
                  <a:gd name="T50" fmla="*/ 7326 w 57"/>
                  <a:gd name="T51" fmla="*/ 2661 h 63"/>
                  <a:gd name="T52" fmla="*/ 7586 w 57"/>
                  <a:gd name="T53" fmla="*/ 2539 h 63"/>
                  <a:gd name="T54" fmla="*/ 6126 w 57"/>
                  <a:gd name="T55" fmla="*/ 356 h 63"/>
                  <a:gd name="T56" fmla="*/ 5580 w 57"/>
                  <a:gd name="T57" fmla="*/ 687 h 63"/>
                  <a:gd name="T58" fmla="*/ 4927 w 57"/>
                  <a:gd name="T59" fmla="*/ 1165 h 63"/>
                  <a:gd name="T60" fmla="*/ 4533 w 57"/>
                  <a:gd name="T61" fmla="*/ 1165 h 63"/>
                  <a:gd name="T62" fmla="*/ 3987 w 57"/>
                  <a:gd name="T63" fmla="*/ 1496 h 63"/>
                  <a:gd name="T64" fmla="*/ 3599 w 57"/>
                  <a:gd name="T65" fmla="*/ 1379 h 63"/>
                  <a:gd name="T66" fmla="*/ 3334 w 57"/>
                  <a:gd name="T67" fmla="*/ 1379 h 63"/>
                  <a:gd name="T68" fmla="*/ 3334 w 57"/>
                  <a:gd name="T69" fmla="*/ 1282 h 63"/>
                  <a:gd name="T70" fmla="*/ 2527 w 57"/>
                  <a:gd name="T71" fmla="*/ 1043 h 63"/>
                  <a:gd name="T72" fmla="*/ 2267 w 57"/>
                  <a:gd name="T73" fmla="*/ 1165 h 63"/>
                  <a:gd name="T74" fmla="*/ 0 w 57"/>
                  <a:gd name="T75" fmla="*/ 1282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"/>
                  <a:gd name="T115" fmla="*/ 0 h 63"/>
                  <a:gd name="T116" fmla="*/ 57 w 57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" h="63">
                    <a:moveTo>
                      <a:pt x="0" y="11"/>
                    </a:moveTo>
                    <a:lnTo>
                      <a:pt x="5" y="55"/>
                    </a:lnTo>
                    <a:lnTo>
                      <a:pt x="6" y="55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2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21" y="62"/>
                    </a:lnTo>
                    <a:lnTo>
                      <a:pt x="22" y="61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8" y="61"/>
                    </a:lnTo>
                    <a:lnTo>
                      <a:pt x="29" y="60"/>
                    </a:lnTo>
                    <a:lnTo>
                      <a:pt x="29" y="59"/>
                    </a:lnTo>
                    <a:lnTo>
                      <a:pt x="31" y="58"/>
                    </a:lnTo>
                    <a:lnTo>
                      <a:pt x="31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6" y="63"/>
                    </a:lnTo>
                    <a:lnTo>
                      <a:pt x="38" y="63"/>
                    </a:lnTo>
                    <a:lnTo>
                      <a:pt x="39" y="61"/>
                    </a:lnTo>
                    <a:lnTo>
                      <a:pt x="40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1" y="52"/>
                    </a:lnTo>
                    <a:lnTo>
                      <a:pt x="42" y="52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5" y="51"/>
                    </a:lnTo>
                    <a:lnTo>
                      <a:pt x="46" y="48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8" y="45"/>
                    </a:lnTo>
                    <a:lnTo>
                      <a:pt x="49" y="45"/>
                    </a:lnTo>
                    <a:lnTo>
                      <a:pt x="51" y="44"/>
                    </a:lnTo>
                    <a:lnTo>
                      <a:pt x="53" y="41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4"/>
                    </a:lnTo>
                    <a:lnTo>
                      <a:pt x="57" y="27"/>
                    </a:lnTo>
                    <a:lnTo>
                      <a:pt x="54" y="26"/>
                    </a:lnTo>
                    <a:lnTo>
                      <a:pt x="56" y="25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3" y="0"/>
                    </a:lnTo>
                    <a:lnTo>
                      <a:pt x="46" y="3"/>
                    </a:lnTo>
                    <a:lnTo>
                      <a:pt x="44" y="5"/>
                    </a:lnTo>
                    <a:lnTo>
                      <a:pt x="42" y="6"/>
                    </a:lnTo>
                    <a:lnTo>
                      <a:pt x="39" y="10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2"/>
                    </a:lnTo>
                    <a:lnTo>
                      <a:pt x="26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09" name="Freeform 17"/>
              <p:cNvSpPr>
                <a:spLocks/>
              </p:cNvSpPr>
              <p:nvPr/>
            </p:nvSpPr>
            <p:spPr bwMode="auto">
              <a:xfrm>
                <a:off x="4134" y="2179"/>
                <a:ext cx="610" cy="249"/>
              </a:xfrm>
              <a:custGeom>
                <a:avLst/>
                <a:gdLst>
                  <a:gd name="T0" fmla="*/ 261 w 119"/>
                  <a:gd name="T1" fmla="*/ 4765 h 51"/>
                  <a:gd name="T2" fmla="*/ 554 w 119"/>
                  <a:gd name="T3" fmla="*/ 4531 h 51"/>
                  <a:gd name="T4" fmla="*/ 682 w 119"/>
                  <a:gd name="T5" fmla="*/ 4194 h 51"/>
                  <a:gd name="T6" fmla="*/ 1892 w 119"/>
                  <a:gd name="T7" fmla="*/ 3598 h 51"/>
                  <a:gd name="T8" fmla="*/ 2419 w 119"/>
                  <a:gd name="T9" fmla="*/ 3144 h 51"/>
                  <a:gd name="T10" fmla="*/ 2707 w 119"/>
                  <a:gd name="T11" fmla="*/ 3144 h 51"/>
                  <a:gd name="T12" fmla="*/ 2840 w 119"/>
                  <a:gd name="T13" fmla="*/ 2910 h 51"/>
                  <a:gd name="T14" fmla="*/ 3101 w 119"/>
                  <a:gd name="T15" fmla="*/ 2910 h 51"/>
                  <a:gd name="T16" fmla="*/ 3783 w 119"/>
                  <a:gd name="T17" fmla="*/ 2671 h 51"/>
                  <a:gd name="T18" fmla="*/ 4439 w 119"/>
                  <a:gd name="T19" fmla="*/ 1977 h 51"/>
                  <a:gd name="T20" fmla="*/ 4439 w 119"/>
                  <a:gd name="T21" fmla="*/ 1504 h 51"/>
                  <a:gd name="T22" fmla="*/ 4993 w 119"/>
                  <a:gd name="T23" fmla="*/ 1504 h 51"/>
                  <a:gd name="T24" fmla="*/ 5649 w 119"/>
                  <a:gd name="T25" fmla="*/ 1406 h 51"/>
                  <a:gd name="T26" fmla="*/ 15214 w 119"/>
                  <a:gd name="T27" fmla="*/ 117 h 51"/>
                  <a:gd name="T28" fmla="*/ 15347 w 119"/>
                  <a:gd name="T29" fmla="*/ 239 h 51"/>
                  <a:gd name="T30" fmla="*/ 15634 w 119"/>
                  <a:gd name="T31" fmla="*/ 571 h 51"/>
                  <a:gd name="T32" fmla="*/ 15634 w 119"/>
                  <a:gd name="T33" fmla="*/ 693 h 51"/>
                  <a:gd name="T34" fmla="*/ 15347 w 119"/>
                  <a:gd name="T35" fmla="*/ 571 h 51"/>
                  <a:gd name="T36" fmla="*/ 15214 w 119"/>
                  <a:gd name="T37" fmla="*/ 693 h 51"/>
                  <a:gd name="T38" fmla="*/ 14686 w 119"/>
                  <a:gd name="T39" fmla="*/ 928 h 51"/>
                  <a:gd name="T40" fmla="*/ 14138 w 119"/>
                  <a:gd name="T41" fmla="*/ 1289 h 51"/>
                  <a:gd name="T42" fmla="*/ 14266 w 119"/>
                  <a:gd name="T43" fmla="*/ 1406 h 51"/>
                  <a:gd name="T44" fmla="*/ 15081 w 119"/>
                  <a:gd name="T45" fmla="*/ 1050 h 51"/>
                  <a:gd name="T46" fmla="*/ 15347 w 119"/>
                  <a:gd name="T47" fmla="*/ 1289 h 51"/>
                  <a:gd name="T48" fmla="*/ 15476 w 119"/>
                  <a:gd name="T49" fmla="*/ 1289 h 51"/>
                  <a:gd name="T50" fmla="*/ 15896 w 119"/>
                  <a:gd name="T51" fmla="*/ 1050 h 51"/>
                  <a:gd name="T52" fmla="*/ 16029 w 119"/>
                  <a:gd name="T53" fmla="*/ 1621 h 51"/>
                  <a:gd name="T54" fmla="*/ 15768 w 119"/>
                  <a:gd name="T55" fmla="*/ 1977 h 51"/>
                  <a:gd name="T56" fmla="*/ 15347 w 119"/>
                  <a:gd name="T57" fmla="*/ 2217 h 51"/>
                  <a:gd name="T58" fmla="*/ 14819 w 119"/>
                  <a:gd name="T59" fmla="*/ 2334 h 51"/>
                  <a:gd name="T60" fmla="*/ 14686 w 119"/>
                  <a:gd name="T61" fmla="*/ 2217 h 51"/>
                  <a:gd name="T62" fmla="*/ 14558 w 119"/>
                  <a:gd name="T63" fmla="*/ 2099 h 51"/>
                  <a:gd name="T64" fmla="*/ 14558 w 119"/>
                  <a:gd name="T65" fmla="*/ 2456 h 51"/>
                  <a:gd name="T66" fmla="*/ 14686 w 119"/>
                  <a:gd name="T67" fmla="*/ 2549 h 51"/>
                  <a:gd name="T68" fmla="*/ 14819 w 119"/>
                  <a:gd name="T69" fmla="*/ 2788 h 51"/>
                  <a:gd name="T70" fmla="*/ 14138 w 119"/>
                  <a:gd name="T71" fmla="*/ 3144 h 51"/>
                  <a:gd name="T72" fmla="*/ 14138 w 119"/>
                  <a:gd name="T73" fmla="*/ 3383 h 51"/>
                  <a:gd name="T74" fmla="*/ 15081 w 119"/>
                  <a:gd name="T75" fmla="*/ 3144 h 51"/>
                  <a:gd name="T76" fmla="*/ 15347 w 119"/>
                  <a:gd name="T77" fmla="*/ 3144 h 51"/>
                  <a:gd name="T78" fmla="*/ 14686 w 119"/>
                  <a:gd name="T79" fmla="*/ 3720 h 51"/>
                  <a:gd name="T80" fmla="*/ 13876 w 119"/>
                  <a:gd name="T81" fmla="*/ 4194 h 51"/>
                  <a:gd name="T82" fmla="*/ 13743 w 119"/>
                  <a:gd name="T83" fmla="*/ 4316 h 51"/>
                  <a:gd name="T84" fmla="*/ 12928 w 119"/>
                  <a:gd name="T85" fmla="*/ 5126 h 51"/>
                  <a:gd name="T86" fmla="*/ 12533 w 119"/>
                  <a:gd name="T87" fmla="*/ 5815 h 51"/>
                  <a:gd name="T88" fmla="*/ 9304 w 119"/>
                  <a:gd name="T89" fmla="*/ 4531 h 51"/>
                  <a:gd name="T90" fmla="*/ 6725 w 119"/>
                  <a:gd name="T91" fmla="*/ 4194 h 51"/>
                  <a:gd name="T92" fmla="*/ 6597 w 119"/>
                  <a:gd name="T93" fmla="*/ 4194 h 51"/>
                  <a:gd name="T94" fmla="*/ 4044 w 119"/>
                  <a:gd name="T95" fmla="*/ 4316 h 51"/>
                  <a:gd name="T96" fmla="*/ 3496 w 119"/>
                  <a:gd name="T97" fmla="*/ 4648 h 51"/>
                  <a:gd name="T98" fmla="*/ 0 w 119"/>
                  <a:gd name="T99" fmla="*/ 5244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10" name="Freeform 19"/>
              <p:cNvSpPr>
                <a:spLocks/>
              </p:cNvSpPr>
              <p:nvPr/>
            </p:nvSpPr>
            <p:spPr bwMode="auto">
              <a:xfrm>
                <a:off x="4236" y="1896"/>
                <a:ext cx="313" cy="293"/>
              </a:xfrm>
              <a:custGeom>
                <a:avLst/>
                <a:gdLst>
                  <a:gd name="T0" fmla="*/ 2714 w 61"/>
                  <a:gd name="T1" fmla="*/ 0 h 60"/>
                  <a:gd name="T2" fmla="*/ 2714 w 61"/>
                  <a:gd name="T3" fmla="*/ 356 h 60"/>
                  <a:gd name="T4" fmla="*/ 2843 w 61"/>
                  <a:gd name="T5" fmla="*/ 571 h 60"/>
                  <a:gd name="T6" fmla="*/ 2555 w 61"/>
                  <a:gd name="T7" fmla="*/ 1504 h 60"/>
                  <a:gd name="T8" fmla="*/ 2555 w 61"/>
                  <a:gd name="T9" fmla="*/ 1738 h 60"/>
                  <a:gd name="T10" fmla="*/ 2422 w 61"/>
                  <a:gd name="T11" fmla="*/ 2217 h 60"/>
                  <a:gd name="T12" fmla="*/ 2027 w 61"/>
                  <a:gd name="T13" fmla="*/ 2554 h 60"/>
                  <a:gd name="T14" fmla="*/ 1765 w 61"/>
                  <a:gd name="T15" fmla="*/ 2671 h 60"/>
                  <a:gd name="T16" fmla="*/ 1473 w 61"/>
                  <a:gd name="T17" fmla="*/ 2788 h 60"/>
                  <a:gd name="T18" fmla="*/ 1344 w 61"/>
                  <a:gd name="T19" fmla="*/ 3028 h 60"/>
                  <a:gd name="T20" fmla="*/ 1211 w 61"/>
                  <a:gd name="T21" fmla="*/ 3506 h 60"/>
                  <a:gd name="T22" fmla="*/ 816 w 61"/>
                  <a:gd name="T23" fmla="*/ 3506 h 60"/>
                  <a:gd name="T24" fmla="*/ 554 w 61"/>
                  <a:gd name="T25" fmla="*/ 3960 h 60"/>
                  <a:gd name="T26" fmla="*/ 554 w 61"/>
                  <a:gd name="T27" fmla="*/ 4434 h 60"/>
                  <a:gd name="T28" fmla="*/ 262 w 61"/>
                  <a:gd name="T29" fmla="*/ 4771 h 60"/>
                  <a:gd name="T30" fmla="*/ 0 w 61"/>
                  <a:gd name="T31" fmla="*/ 5010 h 60"/>
                  <a:gd name="T32" fmla="*/ 0 w 61"/>
                  <a:gd name="T33" fmla="*/ 5367 h 60"/>
                  <a:gd name="T34" fmla="*/ 395 w 61"/>
                  <a:gd name="T35" fmla="*/ 5938 h 60"/>
                  <a:gd name="T36" fmla="*/ 816 w 61"/>
                  <a:gd name="T37" fmla="*/ 6295 h 60"/>
                  <a:gd name="T38" fmla="*/ 1078 w 61"/>
                  <a:gd name="T39" fmla="*/ 6295 h 60"/>
                  <a:gd name="T40" fmla="*/ 1078 w 61"/>
                  <a:gd name="T41" fmla="*/ 6417 h 60"/>
                  <a:gd name="T42" fmla="*/ 1344 w 61"/>
                  <a:gd name="T43" fmla="*/ 6417 h 60"/>
                  <a:gd name="T44" fmla="*/ 1344 w 61"/>
                  <a:gd name="T45" fmla="*/ 6632 h 60"/>
                  <a:gd name="T46" fmla="*/ 2027 w 61"/>
                  <a:gd name="T47" fmla="*/ 6988 h 60"/>
                  <a:gd name="T48" fmla="*/ 2422 w 61"/>
                  <a:gd name="T49" fmla="*/ 6866 h 60"/>
                  <a:gd name="T50" fmla="*/ 2555 w 61"/>
                  <a:gd name="T51" fmla="*/ 6632 h 60"/>
                  <a:gd name="T52" fmla="*/ 2843 w 61"/>
                  <a:gd name="T53" fmla="*/ 6866 h 60"/>
                  <a:gd name="T54" fmla="*/ 3371 w 61"/>
                  <a:gd name="T55" fmla="*/ 6632 h 60"/>
                  <a:gd name="T56" fmla="*/ 3499 w 61"/>
                  <a:gd name="T57" fmla="*/ 6417 h 60"/>
                  <a:gd name="T58" fmla="*/ 4054 w 61"/>
                  <a:gd name="T59" fmla="*/ 6177 h 60"/>
                  <a:gd name="T60" fmla="*/ 4449 w 61"/>
                  <a:gd name="T61" fmla="*/ 5938 h 60"/>
                  <a:gd name="T62" fmla="*/ 4449 w 61"/>
                  <a:gd name="T63" fmla="*/ 5582 h 60"/>
                  <a:gd name="T64" fmla="*/ 5136 w 61"/>
                  <a:gd name="T65" fmla="*/ 3721 h 60"/>
                  <a:gd name="T66" fmla="*/ 5398 w 61"/>
                  <a:gd name="T67" fmla="*/ 3838 h 60"/>
                  <a:gd name="T68" fmla="*/ 5531 w 61"/>
                  <a:gd name="T69" fmla="*/ 4078 h 60"/>
                  <a:gd name="T70" fmla="*/ 5952 w 61"/>
                  <a:gd name="T71" fmla="*/ 3721 h 60"/>
                  <a:gd name="T72" fmla="*/ 6214 w 61"/>
                  <a:gd name="T73" fmla="*/ 3150 h 60"/>
                  <a:gd name="T74" fmla="*/ 6609 w 61"/>
                  <a:gd name="T75" fmla="*/ 2910 h 60"/>
                  <a:gd name="T76" fmla="*/ 6896 w 61"/>
                  <a:gd name="T77" fmla="*/ 2671 h 60"/>
                  <a:gd name="T78" fmla="*/ 7030 w 61"/>
                  <a:gd name="T79" fmla="*/ 2339 h 60"/>
                  <a:gd name="T80" fmla="*/ 7030 w 61"/>
                  <a:gd name="T81" fmla="*/ 2217 h 60"/>
                  <a:gd name="T82" fmla="*/ 7030 w 61"/>
                  <a:gd name="T83" fmla="*/ 1738 h 60"/>
                  <a:gd name="T84" fmla="*/ 7979 w 61"/>
                  <a:gd name="T85" fmla="*/ 2217 h 60"/>
                  <a:gd name="T86" fmla="*/ 8107 w 61"/>
                  <a:gd name="T87" fmla="*/ 2217 h 60"/>
                  <a:gd name="T88" fmla="*/ 7979 w 61"/>
                  <a:gd name="T89" fmla="*/ 1504 h 60"/>
                  <a:gd name="T90" fmla="*/ 7846 w 61"/>
                  <a:gd name="T91" fmla="*/ 1289 h 60"/>
                  <a:gd name="T92" fmla="*/ 7558 w 61"/>
                  <a:gd name="T93" fmla="*/ 1289 h 60"/>
                  <a:gd name="T94" fmla="*/ 6896 w 61"/>
                  <a:gd name="T95" fmla="*/ 1406 h 60"/>
                  <a:gd name="T96" fmla="*/ 6609 w 61"/>
                  <a:gd name="T97" fmla="*/ 1621 h 60"/>
                  <a:gd name="T98" fmla="*/ 6214 w 61"/>
                  <a:gd name="T99" fmla="*/ 1504 h 60"/>
                  <a:gd name="T100" fmla="*/ 6080 w 61"/>
                  <a:gd name="T101" fmla="*/ 1738 h 60"/>
                  <a:gd name="T102" fmla="*/ 5685 w 61"/>
                  <a:gd name="T103" fmla="*/ 1978 h 60"/>
                  <a:gd name="T104" fmla="*/ 5265 w 61"/>
                  <a:gd name="T105" fmla="*/ 2339 h 60"/>
                  <a:gd name="T106" fmla="*/ 4869 w 61"/>
                  <a:gd name="T107" fmla="*/ 1504 h 60"/>
                  <a:gd name="T108" fmla="*/ 2843 w 61"/>
                  <a:gd name="T109" fmla="*/ 0 h 6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1"/>
                  <a:gd name="T166" fmla="*/ 0 h 60"/>
                  <a:gd name="T167" fmla="*/ 61 w 61"/>
                  <a:gd name="T168" fmla="*/ 60 h 6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1" h="60">
                    <a:moveTo>
                      <a:pt x="21" y="0"/>
                    </a:moveTo>
                    <a:lnTo>
                      <a:pt x="20" y="0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21" y="5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7"/>
                    </a:lnTo>
                    <a:lnTo>
                      <a:pt x="3" y="51"/>
                    </a:lnTo>
                    <a:lnTo>
                      <a:pt x="5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0" y="57"/>
                    </a:lnTo>
                    <a:lnTo>
                      <a:pt x="12" y="59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9" y="57"/>
                    </a:lnTo>
                    <a:lnTo>
                      <a:pt x="20" y="58"/>
                    </a:lnTo>
                    <a:lnTo>
                      <a:pt x="21" y="59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6" y="55"/>
                    </a:lnTo>
                    <a:lnTo>
                      <a:pt x="27" y="56"/>
                    </a:lnTo>
                    <a:lnTo>
                      <a:pt x="30" y="53"/>
                    </a:lnTo>
                    <a:lnTo>
                      <a:pt x="31" y="54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3" y="48"/>
                    </a:lnTo>
                    <a:lnTo>
                      <a:pt x="35" y="43"/>
                    </a:lnTo>
                    <a:lnTo>
                      <a:pt x="38" y="32"/>
                    </a:lnTo>
                    <a:lnTo>
                      <a:pt x="40" y="33"/>
                    </a:lnTo>
                    <a:lnTo>
                      <a:pt x="40" y="34"/>
                    </a:lnTo>
                    <a:lnTo>
                      <a:pt x="41" y="35"/>
                    </a:lnTo>
                    <a:lnTo>
                      <a:pt x="43" y="34"/>
                    </a:lnTo>
                    <a:lnTo>
                      <a:pt x="44" y="32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6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61" y="16"/>
                    </a:lnTo>
                    <a:lnTo>
                      <a:pt x="59" y="13"/>
                    </a:lnTo>
                    <a:lnTo>
                      <a:pt x="59" y="12"/>
                    </a:lnTo>
                    <a:lnTo>
                      <a:pt x="58" y="11"/>
                    </a:lnTo>
                    <a:lnTo>
                      <a:pt x="57" y="12"/>
                    </a:lnTo>
                    <a:lnTo>
                      <a:pt x="56" y="11"/>
                    </a:lnTo>
                    <a:lnTo>
                      <a:pt x="55" y="11"/>
                    </a:lnTo>
                    <a:lnTo>
                      <a:pt x="51" y="12"/>
                    </a:lnTo>
                    <a:lnTo>
                      <a:pt x="50" y="13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21"/>
                    </a:lnTo>
                    <a:lnTo>
                      <a:pt x="36" y="13"/>
                    </a:lnTo>
                    <a:lnTo>
                      <a:pt x="23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11" name="Freeform 20"/>
              <p:cNvSpPr>
                <a:spLocks/>
              </p:cNvSpPr>
              <p:nvPr/>
            </p:nvSpPr>
            <p:spPr bwMode="auto">
              <a:xfrm>
                <a:off x="3425" y="2306"/>
                <a:ext cx="345" cy="302"/>
              </a:xfrm>
              <a:custGeom>
                <a:avLst/>
                <a:gdLst>
                  <a:gd name="T0" fmla="*/ 0 w 67"/>
                  <a:gd name="T1" fmla="*/ 356 h 62"/>
                  <a:gd name="T2" fmla="*/ 8192 w 67"/>
                  <a:gd name="T3" fmla="*/ 0 h 62"/>
                  <a:gd name="T4" fmla="*/ 8192 w 67"/>
                  <a:gd name="T5" fmla="*/ 117 h 62"/>
                  <a:gd name="T6" fmla="*/ 8326 w 67"/>
                  <a:gd name="T7" fmla="*/ 239 h 62"/>
                  <a:gd name="T8" fmla="*/ 8460 w 67"/>
                  <a:gd name="T9" fmla="*/ 356 h 62"/>
                  <a:gd name="T10" fmla="*/ 8326 w 67"/>
                  <a:gd name="T11" fmla="*/ 570 h 62"/>
                  <a:gd name="T12" fmla="*/ 8192 w 67"/>
                  <a:gd name="T13" fmla="*/ 687 h 62"/>
                  <a:gd name="T14" fmla="*/ 7930 w 67"/>
                  <a:gd name="T15" fmla="*/ 925 h 62"/>
                  <a:gd name="T16" fmla="*/ 7930 w 67"/>
                  <a:gd name="T17" fmla="*/ 1042 h 62"/>
                  <a:gd name="T18" fmla="*/ 9145 w 67"/>
                  <a:gd name="T19" fmla="*/ 1042 h 62"/>
                  <a:gd name="T20" fmla="*/ 9145 w 67"/>
                  <a:gd name="T21" fmla="*/ 1042 h 62"/>
                  <a:gd name="T22" fmla="*/ 9145 w 67"/>
                  <a:gd name="T23" fmla="*/ 1164 h 62"/>
                  <a:gd name="T24" fmla="*/ 9016 w 67"/>
                  <a:gd name="T25" fmla="*/ 1378 h 62"/>
                  <a:gd name="T26" fmla="*/ 8882 w 67"/>
                  <a:gd name="T27" fmla="*/ 1495 h 62"/>
                  <a:gd name="T28" fmla="*/ 8749 w 67"/>
                  <a:gd name="T29" fmla="*/ 1968 h 62"/>
                  <a:gd name="T30" fmla="*/ 8460 w 67"/>
                  <a:gd name="T31" fmla="*/ 2207 h 62"/>
                  <a:gd name="T32" fmla="*/ 8460 w 67"/>
                  <a:gd name="T33" fmla="*/ 2538 h 62"/>
                  <a:gd name="T34" fmla="*/ 8460 w 67"/>
                  <a:gd name="T35" fmla="*/ 2893 h 62"/>
                  <a:gd name="T36" fmla="*/ 8460 w 67"/>
                  <a:gd name="T37" fmla="*/ 2893 h 62"/>
                  <a:gd name="T38" fmla="*/ 8192 w 67"/>
                  <a:gd name="T39" fmla="*/ 3015 h 62"/>
                  <a:gd name="T40" fmla="*/ 8192 w 67"/>
                  <a:gd name="T41" fmla="*/ 3132 h 62"/>
                  <a:gd name="T42" fmla="*/ 7796 w 67"/>
                  <a:gd name="T43" fmla="*/ 3346 h 62"/>
                  <a:gd name="T44" fmla="*/ 7796 w 67"/>
                  <a:gd name="T45" fmla="*/ 3702 h 62"/>
                  <a:gd name="T46" fmla="*/ 7796 w 67"/>
                  <a:gd name="T47" fmla="*/ 4033 h 62"/>
                  <a:gd name="T48" fmla="*/ 7636 w 67"/>
                  <a:gd name="T49" fmla="*/ 4150 h 62"/>
                  <a:gd name="T50" fmla="*/ 7369 w 67"/>
                  <a:gd name="T51" fmla="*/ 4389 h 62"/>
                  <a:gd name="T52" fmla="*/ 7106 w 67"/>
                  <a:gd name="T53" fmla="*/ 4627 h 62"/>
                  <a:gd name="T54" fmla="*/ 6972 w 67"/>
                  <a:gd name="T55" fmla="*/ 4744 h 62"/>
                  <a:gd name="T56" fmla="*/ 6972 w 67"/>
                  <a:gd name="T57" fmla="*/ 4959 h 62"/>
                  <a:gd name="T58" fmla="*/ 6812 w 67"/>
                  <a:gd name="T59" fmla="*/ 5197 h 62"/>
                  <a:gd name="T60" fmla="*/ 6812 w 67"/>
                  <a:gd name="T61" fmla="*/ 5314 h 62"/>
                  <a:gd name="T62" fmla="*/ 6684 w 67"/>
                  <a:gd name="T63" fmla="*/ 5670 h 62"/>
                  <a:gd name="T64" fmla="*/ 6550 w 67"/>
                  <a:gd name="T65" fmla="*/ 5884 h 62"/>
                  <a:gd name="T66" fmla="*/ 6684 w 67"/>
                  <a:gd name="T67" fmla="*/ 6240 h 62"/>
                  <a:gd name="T68" fmla="*/ 6812 w 67"/>
                  <a:gd name="T69" fmla="*/ 6357 h 62"/>
                  <a:gd name="T70" fmla="*/ 6812 w 67"/>
                  <a:gd name="T71" fmla="*/ 6595 h 62"/>
                  <a:gd name="T72" fmla="*/ 6812 w 67"/>
                  <a:gd name="T73" fmla="*/ 6595 h 62"/>
                  <a:gd name="T74" fmla="*/ 6812 w 67"/>
                  <a:gd name="T75" fmla="*/ 6712 h 62"/>
                  <a:gd name="T76" fmla="*/ 6812 w 67"/>
                  <a:gd name="T77" fmla="*/ 6712 h 62"/>
                  <a:gd name="T78" fmla="*/ 6684 w 67"/>
                  <a:gd name="T79" fmla="*/ 6927 h 62"/>
                  <a:gd name="T80" fmla="*/ 6812 w 67"/>
                  <a:gd name="T81" fmla="*/ 7048 h 62"/>
                  <a:gd name="T82" fmla="*/ 1086 w 67"/>
                  <a:gd name="T83" fmla="*/ 7165 h 62"/>
                  <a:gd name="T84" fmla="*/ 1086 w 67"/>
                  <a:gd name="T85" fmla="*/ 6123 h 62"/>
                  <a:gd name="T86" fmla="*/ 824 w 67"/>
                  <a:gd name="T87" fmla="*/ 6001 h 62"/>
                  <a:gd name="T88" fmla="*/ 556 w 67"/>
                  <a:gd name="T89" fmla="*/ 6123 h 62"/>
                  <a:gd name="T90" fmla="*/ 556 w 67"/>
                  <a:gd name="T91" fmla="*/ 6123 h 62"/>
                  <a:gd name="T92" fmla="*/ 263 w 67"/>
                  <a:gd name="T93" fmla="*/ 5884 h 62"/>
                  <a:gd name="T94" fmla="*/ 263 w 67"/>
                  <a:gd name="T95" fmla="*/ 2538 h 62"/>
                  <a:gd name="T96" fmla="*/ 0 w 67"/>
                  <a:gd name="T97" fmla="*/ 356 h 62"/>
                  <a:gd name="T98" fmla="*/ 0 w 67"/>
                  <a:gd name="T99" fmla="*/ 356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12" name="Freeform 25"/>
              <p:cNvSpPr>
                <a:spLocks/>
              </p:cNvSpPr>
              <p:nvPr/>
            </p:nvSpPr>
            <p:spPr bwMode="auto">
              <a:xfrm>
                <a:off x="2545" y="2306"/>
                <a:ext cx="968" cy="898"/>
              </a:xfrm>
              <a:custGeom>
                <a:avLst/>
                <a:gdLst>
                  <a:gd name="T0" fmla="*/ 22981 w 189"/>
                  <a:gd name="T1" fmla="*/ 5813 h 184"/>
                  <a:gd name="T2" fmla="*/ 21352 w 189"/>
                  <a:gd name="T3" fmla="*/ 5456 h 184"/>
                  <a:gd name="T4" fmla="*/ 20277 w 189"/>
                  <a:gd name="T5" fmla="*/ 5691 h 184"/>
                  <a:gd name="T6" fmla="*/ 19488 w 189"/>
                  <a:gd name="T7" fmla="*/ 5691 h 184"/>
                  <a:gd name="T8" fmla="*/ 19201 w 189"/>
                  <a:gd name="T9" fmla="*/ 5691 h 184"/>
                  <a:gd name="T10" fmla="*/ 18807 w 189"/>
                  <a:gd name="T11" fmla="*/ 5456 h 184"/>
                  <a:gd name="T12" fmla="*/ 18412 w 189"/>
                  <a:gd name="T13" fmla="*/ 5930 h 184"/>
                  <a:gd name="T14" fmla="*/ 18126 w 189"/>
                  <a:gd name="T15" fmla="*/ 5573 h 184"/>
                  <a:gd name="T16" fmla="*/ 17337 w 189"/>
                  <a:gd name="T17" fmla="*/ 5456 h 184"/>
                  <a:gd name="T18" fmla="*/ 16789 w 189"/>
                  <a:gd name="T19" fmla="*/ 5359 h 184"/>
                  <a:gd name="T20" fmla="*/ 15975 w 189"/>
                  <a:gd name="T21" fmla="*/ 5120 h 184"/>
                  <a:gd name="T22" fmla="*/ 15452 w 189"/>
                  <a:gd name="T23" fmla="*/ 5002 h 184"/>
                  <a:gd name="T24" fmla="*/ 14638 w 189"/>
                  <a:gd name="T25" fmla="*/ 4763 h 184"/>
                  <a:gd name="T26" fmla="*/ 14243 w 189"/>
                  <a:gd name="T27" fmla="*/ 4407 h 184"/>
                  <a:gd name="T28" fmla="*/ 13429 w 189"/>
                  <a:gd name="T29" fmla="*/ 4192 h 184"/>
                  <a:gd name="T30" fmla="*/ 7790 w 189"/>
                  <a:gd name="T31" fmla="*/ 0 h 184"/>
                  <a:gd name="T32" fmla="*/ 0 w 189"/>
                  <a:gd name="T33" fmla="*/ 8360 h 184"/>
                  <a:gd name="T34" fmla="*/ 133 w 189"/>
                  <a:gd name="T35" fmla="*/ 8716 h 184"/>
                  <a:gd name="T36" fmla="*/ 681 w 189"/>
                  <a:gd name="T37" fmla="*/ 9409 h 184"/>
                  <a:gd name="T38" fmla="*/ 3094 w 189"/>
                  <a:gd name="T39" fmla="*/ 11503 h 184"/>
                  <a:gd name="T40" fmla="*/ 3360 w 189"/>
                  <a:gd name="T41" fmla="*/ 12099 h 184"/>
                  <a:gd name="T42" fmla="*/ 5117 w 189"/>
                  <a:gd name="T43" fmla="*/ 14290 h 184"/>
                  <a:gd name="T44" fmla="*/ 6586 w 189"/>
                  <a:gd name="T45" fmla="*/ 14529 h 184"/>
                  <a:gd name="T46" fmla="*/ 7529 w 189"/>
                  <a:gd name="T47" fmla="*/ 13246 h 184"/>
                  <a:gd name="T48" fmla="*/ 8051 w 189"/>
                  <a:gd name="T49" fmla="*/ 13123 h 184"/>
                  <a:gd name="T50" fmla="*/ 8999 w 189"/>
                  <a:gd name="T51" fmla="*/ 13363 h 184"/>
                  <a:gd name="T52" fmla="*/ 10074 w 189"/>
                  <a:gd name="T53" fmla="*/ 13841 h 184"/>
                  <a:gd name="T54" fmla="*/ 10336 w 189"/>
                  <a:gd name="T55" fmla="*/ 14075 h 184"/>
                  <a:gd name="T56" fmla="*/ 11150 w 189"/>
                  <a:gd name="T57" fmla="*/ 15007 h 184"/>
                  <a:gd name="T58" fmla="*/ 12620 w 189"/>
                  <a:gd name="T59" fmla="*/ 17316 h 184"/>
                  <a:gd name="T60" fmla="*/ 13429 w 189"/>
                  <a:gd name="T61" fmla="*/ 18009 h 184"/>
                  <a:gd name="T62" fmla="*/ 13695 w 189"/>
                  <a:gd name="T63" fmla="*/ 19175 h 184"/>
                  <a:gd name="T64" fmla="*/ 14925 w 189"/>
                  <a:gd name="T65" fmla="*/ 20459 h 184"/>
                  <a:gd name="T66" fmla="*/ 16917 w 189"/>
                  <a:gd name="T67" fmla="*/ 21030 h 184"/>
                  <a:gd name="T68" fmla="*/ 18126 w 189"/>
                  <a:gd name="T69" fmla="*/ 21152 h 184"/>
                  <a:gd name="T70" fmla="*/ 17993 w 189"/>
                  <a:gd name="T71" fmla="*/ 20913 h 184"/>
                  <a:gd name="T72" fmla="*/ 17603 w 189"/>
                  <a:gd name="T73" fmla="*/ 18838 h 184"/>
                  <a:gd name="T74" fmla="*/ 17470 w 189"/>
                  <a:gd name="T75" fmla="*/ 18604 h 184"/>
                  <a:gd name="T76" fmla="*/ 17864 w 189"/>
                  <a:gd name="T77" fmla="*/ 17794 h 184"/>
                  <a:gd name="T78" fmla="*/ 17993 w 189"/>
                  <a:gd name="T79" fmla="*/ 17555 h 184"/>
                  <a:gd name="T80" fmla="*/ 18412 w 189"/>
                  <a:gd name="T81" fmla="*/ 16862 h 184"/>
                  <a:gd name="T82" fmla="*/ 18679 w 189"/>
                  <a:gd name="T83" fmla="*/ 16862 h 184"/>
                  <a:gd name="T84" fmla="*/ 18940 w 189"/>
                  <a:gd name="T85" fmla="*/ 16506 h 184"/>
                  <a:gd name="T86" fmla="*/ 19201 w 189"/>
                  <a:gd name="T87" fmla="*/ 16506 h 184"/>
                  <a:gd name="T88" fmla="*/ 19754 w 189"/>
                  <a:gd name="T89" fmla="*/ 16266 h 184"/>
                  <a:gd name="T90" fmla="*/ 20016 w 189"/>
                  <a:gd name="T91" fmla="*/ 15817 h 184"/>
                  <a:gd name="T92" fmla="*/ 20144 w 189"/>
                  <a:gd name="T93" fmla="*/ 16052 h 184"/>
                  <a:gd name="T94" fmla="*/ 22167 w 189"/>
                  <a:gd name="T95" fmla="*/ 15100 h 184"/>
                  <a:gd name="T96" fmla="*/ 22561 w 189"/>
                  <a:gd name="T97" fmla="*/ 14075 h 184"/>
                  <a:gd name="T98" fmla="*/ 22981 w 189"/>
                  <a:gd name="T99" fmla="*/ 13958 h 184"/>
                  <a:gd name="T100" fmla="*/ 24318 w 189"/>
                  <a:gd name="T101" fmla="*/ 13841 h 184"/>
                  <a:gd name="T102" fmla="*/ 24712 w 189"/>
                  <a:gd name="T103" fmla="*/ 13602 h 184"/>
                  <a:gd name="T104" fmla="*/ 24866 w 189"/>
                  <a:gd name="T105" fmla="*/ 13246 h 184"/>
                  <a:gd name="T106" fmla="*/ 24999 w 189"/>
                  <a:gd name="T107" fmla="*/ 12313 h 184"/>
                  <a:gd name="T108" fmla="*/ 25260 w 189"/>
                  <a:gd name="T109" fmla="*/ 11742 h 184"/>
                  <a:gd name="T110" fmla="*/ 25132 w 189"/>
                  <a:gd name="T111" fmla="*/ 10576 h 184"/>
                  <a:gd name="T112" fmla="*/ 24866 w 189"/>
                  <a:gd name="T113" fmla="*/ 10220 h 184"/>
                  <a:gd name="T114" fmla="*/ 24712 w 189"/>
                  <a:gd name="T115" fmla="*/ 9527 h 184"/>
                  <a:gd name="T116" fmla="*/ 24185 w 189"/>
                  <a:gd name="T117" fmla="*/ 6169 h 184"/>
                  <a:gd name="T118" fmla="*/ 23370 w 189"/>
                  <a:gd name="T119" fmla="*/ 593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9"/>
                  <a:gd name="T181" fmla="*/ 0 h 184"/>
                  <a:gd name="T182" fmla="*/ 189 w 189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9" h="184">
                    <a:moveTo>
                      <a:pt x="174" y="51"/>
                    </a:moveTo>
                    <a:lnTo>
                      <a:pt x="173" y="51"/>
                    </a:lnTo>
                    <a:lnTo>
                      <a:pt x="172" y="51"/>
                    </a:lnTo>
                    <a:lnTo>
                      <a:pt x="171" y="50"/>
                    </a:lnTo>
                    <a:lnTo>
                      <a:pt x="165" y="47"/>
                    </a:lnTo>
                    <a:lnTo>
                      <a:pt x="164" y="47"/>
                    </a:lnTo>
                    <a:lnTo>
                      <a:pt x="162" y="48"/>
                    </a:lnTo>
                    <a:lnTo>
                      <a:pt x="159" y="47"/>
                    </a:lnTo>
                    <a:lnTo>
                      <a:pt x="158" y="47"/>
                    </a:lnTo>
                    <a:lnTo>
                      <a:pt x="157" y="47"/>
                    </a:lnTo>
                    <a:lnTo>
                      <a:pt x="154" y="48"/>
                    </a:lnTo>
                    <a:lnTo>
                      <a:pt x="151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6" y="49"/>
                    </a:lnTo>
                    <a:lnTo>
                      <a:pt x="145" y="49"/>
                    </a:lnTo>
                    <a:lnTo>
                      <a:pt x="145" y="48"/>
                    </a:lnTo>
                    <a:lnTo>
                      <a:pt x="143" y="48"/>
                    </a:lnTo>
                    <a:lnTo>
                      <a:pt x="143" y="49"/>
                    </a:lnTo>
                    <a:lnTo>
                      <a:pt x="142" y="49"/>
                    </a:lnTo>
                    <a:lnTo>
                      <a:pt x="141" y="48"/>
                    </a:lnTo>
                    <a:lnTo>
                      <a:pt x="140" y="47"/>
                    </a:lnTo>
                    <a:lnTo>
                      <a:pt x="139" y="48"/>
                    </a:lnTo>
                    <a:lnTo>
                      <a:pt x="138" y="49"/>
                    </a:lnTo>
                    <a:lnTo>
                      <a:pt x="138" y="50"/>
                    </a:lnTo>
                    <a:lnTo>
                      <a:pt x="137" y="51"/>
                    </a:lnTo>
                    <a:lnTo>
                      <a:pt x="136" y="50"/>
                    </a:lnTo>
                    <a:lnTo>
                      <a:pt x="137" y="48"/>
                    </a:lnTo>
                    <a:lnTo>
                      <a:pt x="136" y="48"/>
                    </a:lnTo>
                    <a:lnTo>
                      <a:pt x="135" y="48"/>
                    </a:lnTo>
                    <a:lnTo>
                      <a:pt x="134" y="49"/>
                    </a:lnTo>
                    <a:lnTo>
                      <a:pt x="133" y="49"/>
                    </a:lnTo>
                    <a:lnTo>
                      <a:pt x="130" y="46"/>
                    </a:lnTo>
                    <a:lnTo>
                      <a:pt x="129" y="47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5" y="46"/>
                    </a:lnTo>
                    <a:lnTo>
                      <a:pt x="124" y="44"/>
                    </a:lnTo>
                    <a:lnTo>
                      <a:pt x="123" y="44"/>
                    </a:lnTo>
                    <a:lnTo>
                      <a:pt x="120" y="43"/>
                    </a:lnTo>
                    <a:lnTo>
                      <a:pt x="119" y="44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6" y="43"/>
                    </a:lnTo>
                    <a:lnTo>
                      <a:pt x="115" y="43"/>
                    </a:lnTo>
                    <a:lnTo>
                      <a:pt x="113" y="42"/>
                    </a:lnTo>
                    <a:lnTo>
                      <a:pt x="109" y="42"/>
                    </a:lnTo>
                    <a:lnTo>
                      <a:pt x="109" y="41"/>
                    </a:lnTo>
                    <a:lnTo>
                      <a:pt x="108" y="40"/>
                    </a:lnTo>
                    <a:lnTo>
                      <a:pt x="108" y="39"/>
                    </a:lnTo>
                    <a:lnTo>
                      <a:pt x="106" y="38"/>
                    </a:lnTo>
                    <a:lnTo>
                      <a:pt x="105" y="39"/>
                    </a:lnTo>
                    <a:lnTo>
                      <a:pt x="103" y="39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99" y="35"/>
                    </a:lnTo>
                    <a:lnTo>
                      <a:pt x="98" y="35"/>
                    </a:lnTo>
                    <a:lnTo>
                      <a:pt x="99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1" y="76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5"/>
                    </a:lnTo>
                    <a:lnTo>
                      <a:pt x="3" y="77"/>
                    </a:lnTo>
                    <a:lnTo>
                      <a:pt x="4" y="79"/>
                    </a:lnTo>
                    <a:lnTo>
                      <a:pt x="5" y="81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1"/>
                    </a:lnTo>
                    <a:lnTo>
                      <a:pt x="24" y="102"/>
                    </a:lnTo>
                    <a:lnTo>
                      <a:pt x="25" y="104"/>
                    </a:lnTo>
                    <a:lnTo>
                      <a:pt x="25" y="110"/>
                    </a:lnTo>
                    <a:lnTo>
                      <a:pt x="25" y="112"/>
                    </a:lnTo>
                    <a:lnTo>
                      <a:pt x="28" y="115"/>
                    </a:lnTo>
                    <a:lnTo>
                      <a:pt x="38" y="123"/>
                    </a:lnTo>
                    <a:lnTo>
                      <a:pt x="45" y="127"/>
                    </a:lnTo>
                    <a:lnTo>
                      <a:pt x="46" y="127"/>
                    </a:lnTo>
                    <a:lnTo>
                      <a:pt x="48" y="127"/>
                    </a:lnTo>
                    <a:lnTo>
                      <a:pt x="49" y="125"/>
                    </a:lnTo>
                    <a:lnTo>
                      <a:pt x="50" y="124"/>
                    </a:lnTo>
                    <a:lnTo>
                      <a:pt x="53" y="117"/>
                    </a:lnTo>
                    <a:lnTo>
                      <a:pt x="55" y="115"/>
                    </a:lnTo>
                    <a:lnTo>
                      <a:pt x="56" y="114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60" y="113"/>
                    </a:lnTo>
                    <a:lnTo>
                      <a:pt x="61" y="114"/>
                    </a:lnTo>
                    <a:lnTo>
                      <a:pt x="62" y="114"/>
                    </a:lnTo>
                    <a:lnTo>
                      <a:pt x="66" y="115"/>
                    </a:lnTo>
                    <a:lnTo>
                      <a:pt x="67" y="115"/>
                    </a:lnTo>
                    <a:lnTo>
                      <a:pt x="70" y="116"/>
                    </a:lnTo>
                    <a:lnTo>
                      <a:pt x="71" y="116"/>
                    </a:lnTo>
                    <a:lnTo>
                      <a:pt x="74" y="117"/>
                    </a:lnTo>
                    <a:lnTo>
                      <a:pt x="75" y="119"/>
                    </a:lnTo>
                    <a:lnTo>
                      <a:pt x="75" y="120"/>
                    </a:lnTo>
                    <a:lnTo>
                      <a:pt x="76" y="120"/>
                    </a:lnTo>
                    <a:lnTo>
                      <a:pt x="77" y="121"/>
                    </a:lnTo>
                    <a:lnTo>
                      <a:pt x="79" y="123"/>
                    </a:lnTo>
                    <a:lnTo>
                      <a:pt x="82" y="126"/>
                    </a:lnTo>
                    <a:lnTo>
                      <a:pt x="83" y="128"/>
                    </a:lnTo>
                    <a:lnTo>
                      <a:pt x="83" y="129"/>
                    </a:lnTo>
                    <a:lnTo>
                      <a:pt x="88" y="140"/>
                    </a:lnTo>
                    <a:lnTo>
                      <a:pt x="89" y="142"/>
                    </a:lnTo>
                    <a:lnTo>
                      <a:pt x="93" y="147"/>
                    </a:lnTo>
                    <a:lnTo>
                      <a:pt x="94" y="149"/>
                    </a:lnTo>
                    <a:lnTo>
                      <a:pt x="97" y="152"/>
                    </a:lnTo>
                    <a:lnTo>
                      <a:pt x="98" y="153"/>
                    </a:lnTo>
                    <a:lnTo>
                      <a:pt x="99" y="154"/>
                    </a:lnTo>
                    <a:lnTo>
                      <a:pt x="100" y="155"/>
                    </a:lnTo>
                    <a:lnTo>
                      <a:pt x="100" y="159"/>
                    </a:lnTo>
                    <a:lnTo>
                      <a:pt x="101" y="160"/>
                    </a:lnTo>
                    <a:lnTo>
                      <a:pt x="101" y="164"/>
                    </a:lnTo>
                    <a:lnTo>
                      <a:pt x="102" y="165"/>
                    </a:lnTo>
                    <a:lnTo>
                      <a:pt x="105" y="172"/>
                    </a:lnTo>
                    <a:lnTo>
                      <a:pt x="106" y="174"/>
                    </a:lnTo>
                    <a:lnTo>
                      <a:pt x="108" y="174"/>
                    </a:lnTo>
                    <a:lnTo>
                      <a:pt x="111" y="176"/>
                    </a:lnTo>
                    <a:lnTo>
                      <a:pt x="114" y="177"/>
                    </a:lnTo>
                    <a:lnTo>
                      <a:pt x="119" y="180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30" y="183"/>
                    </a:lnTo>
                    <a:lnTo>
                      <a:pt x="132" y="184"/>
                    </a:lnTo>
                    <a:lnTo>
                      <a:pt x="133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4" y="180"/>
                    </a:lnTo>
                    <a:lnTo>
                      <a:pt x="133" y="178"/>
                    </a:lnTo>
                    <a:lnTo>
                      <a:pt x="130" y="170"/>
                    </a:lnTo>
                    <a:lnTo>
                      <a:pt x="129" y="167"/>
                    </a:lnTo>
                    <a:lnTo>
                      <a:pt x="131" y="162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59"/>
                    </a:lnTo>
                    <a:lnTo>
                      <a:pt x="132" y="158"/>
                    </a:lnTo>
                    <a:lnTo>
                      <a:pt x="133" y="153"/>
                    </a:lnTo>
                    <a:lnTo>
                      <a:pt x="132" y="153"/>
                    </a:lnTo>
                    <a:lnTo>
                      <a:pt x="132" y="151"/>
                    </a:lnTo>
                    <a:lnTo>
                      <a:pt x="133" y="150"/>
                    </a:lnTo>
                    <a:lnTo>
                      <a:pt x="134" y="151"/>
                    </a:lnTo>
                    <a:lnTo>
                      <a:pt x="137" y="149"/>
                    </a:lnTo>
                    <a:lnTo>
                      <a:pt x="137" y="147"/>
                    </a:lnTo>
                    <a:lnTo>
                      <a:pt x="136" y="146"/>
                    </a:lnTo>
                    <a:lnTo>
                      <a:pt x="137" y="145"/>
                    </a:lnTo>
                    <a:lnTo>
                      <a:pt x="138" y="145"/>
                    </a:lnTo>
                    <a:lnTo>
                      <a:pt x="138" y="144"/>
                    </a:lnTo>
                    <a:lnTo>
                      <a:pt x="139" y="145"/>
                    </a:lnTo>
                    <a:lnTo>
                      <a:pt x="140" y="145"/>
                    </a:lnTo>
                    <a:lnTo>
                      <a:pt x="141" y="144"/>
                    </a:lnTo>
                    <a:lnTo>
                      <a:pt x="141" y="142"/>
                    </a:lnTo>
                    <a:lnTo>
                      <a:pt x="142" y="141"/>
                    </a:lnTo>
                    <a:lnTo>
                      <a:pt x="142" y="142"/>
                    </a:lnTo>
                    <a:lnTo>
                      <a:pt x="143" y="142"/>
                    </a:lnTo>
                    <a:lnTo>
                      <a:pt x="146" y="141"/>
                    </a:lnTo>
                    <a:lnTo>
                      <a:pt x="147" y="141"/>
                    </a:lnTo>
                    <a:lnTo>
                      <a:pt x="147" y="140"/>
                    </a:lnTo>
                    <a:lnTo>
                      <a:pt x="145" y="139"/>
                    </a:lnTo>
                    <a:lnTo>
                      <a:pt x="145" y="138"/>
                    </a:lnTo>
                    <a:lnTo>
                      <a:pt x="148" y="137"/>
                    </a:lnTo>
                    <a:lnTo>
                      <a:pt x="149" y="136"/>
                    </a:lnTo>
                    <a:lnTo>
                      <a:pt x="150" y="136"/>
                    </a:lnTo>
                    <a:lnTo>
                      <a:pt x="149" y="137"/>
                    </a:lnTo>
                    <a:lnTo>
                      <a:pt x="150" y="138"/>
                    </a:lnTo>
                    <a:lnTo>
                      <a:pt x="151" y="137"/>
                    </a:lnTo>
                    <a:lnTo>
                      <a:pt x="156" y="135"/>
                    </a:lnTo>
                    <a:lnTo>
                      <a:pt x="165" y="130"/>
                    </a:lnTo>
                    <a:lnTo>
                      <a:pt x="165" y="128"/>
                    </a:lnTo>
                    <a:lnTo>
                      <a:pt x="169" y="124"/>
                    </a:lnTo>
                    <a:lnTo>
                      <a:pt x="168" y="121"/>
                    </a:lnTo>
                    <a:lnTo>
                      <a:pt x="168" y="119"/>
                    </a:lnTo>
                    <a:lnTo>
                      <a:pt x="171" y="118"/>
                    </a:lnTo>
                    <a:lnTo>
                      <a:pt x="171" y="120"/>
                    </a:lnTo>
                    <a:lnTo>
                      <a:pt x="171" y="121"/>
                    </a:lnTo>
                    <a:lnTo>
                      <a:pt x="174" y="121"/>
                    </a:lnTo>
                    <a:lnTo>
                      <a:pt x="175" y="122"/>
                    </a:lnTo>
                    <a:lnTo>
                      <a:pt x="181" y="119"/>
                    </a:lnTo>
                    <a:lnTo>
                      <a:pt x="185" y="119"/>
                    </a:lnTo>
                    <a:lnTo>
                      <a:pt x="184" y="118"/>
                    </a:lnTo>
                    <a:lnTo>
                      <a:pt x="184" y="117"/>
                    </a:lnTo>
                    <a:lnTo>
                      <a:pt x="184" y="116"/>
                    </a:lnTo>
                    <a:lnTo>
                      <a:pt x="184" y="115"/>
                    </a:lnTo>
                    <a:lnTo>
                      <a:pt x="185" y="114"/>
                    </a:lnTo>
                    <a:lnTo>
                      <a:pt x="187" y="110"/>
                    </a:lnTo>
                    <a:lnTo>
                      <a:pt x="186" y="108"/>
                    </a:lnTo>
                    <a:lnTo>
                      <a:pt x="186" y="107"/>
                    </a:lnTo>
                    <a:lnTo>
                      <a:pt x="186" y="106"/>
                    </a:lnTo>
                    <a:lnTo>
                      <a:pt x="186" y="105"/>
                    </a:lnTo>
                    <a:lnTo>
                      <a:pt x="186" y="103"/>
                    </a:lnTo>
                    <a:lnTo>
                      <a:pt x="187" y="102"/>
                    </a:lnTo>
                    <a:lnTo>
                      <a:pt x="188" y="101"/>
                    </a:lnTo>
                    <a:lnTo>
                      <a:pt x="189" y="98"/>
                    </a:lnTo>
                    <a:lnTo>
                      <a:pt x="189" y="96"/>
                    </a:lnTo>
                    <a:lnTo>
                      <a:pt x="188" y="93"/>
                    </a:lnTo>
                    <a:lnTo>
                      <a:pt x="187" y="91"/>
                    </a:lnTo>
                    <a:lnTo>
                      <a:pt x="186" y="91"/>
                    </a:lnTo>
                    <a:lnTo>
                      <a:pt x="187" y="90"/>
                    </a:lnTo>
                    <a:lnTo>
                      <a:pt x="186" y="89"/>
                    </a:lnTo>
                    <a:lnTo>
                      <a:pt x="185" y="88"/>
                    </a:lnTo>
                    <a:lnTo>
                      <a:pt x="184" y="87"/>
                    </a:lnTo>
                    <a:lnTo>
                      <a:pt x="184" y="86"/>
                    </a:lnTo>
                    <a:lnTo>
                      <a:pt x="185" y="85"/>
                    </a:lnTo>
                    <a:lnTo>
                      <a:pt x="184" y="82"/>
                    </a:lnTo>
                    <a:lnTo>
                      <a:pt x="181" y="80"/>
                    </a:lnTo>
                    <a:lnTo>
                      <a:pt x="181" y="79"/>
                    </a:lnTo>
                    <a:lnTo>
                      <a:pt x="180" y="62"/>
                    </a:lnTo>
                    <a:lnTo>
                      <a:pt x="180" y="53"/>
                    </a:lnTo>
                    <a:lnTo>
                      <a:pt x="178" y="52"/>
                    </a:lnTo>
                    <a:lnTo>
                      <a:pt x="176" y="53"/>
                    </a:lnTo>
                    <a:lnTo>
                      <a:pt x="174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grpSp>
            <p:nvGrpSpPr>
              <p:cNvPr id="49213" name="Group 28"/>
              <p:cNvGrpSpPr>
                <a:grpSpLocks/>
              </p:cNvGrpSpPr>
              <p:nvPr/>
            </p:nvGrpSpPr>
            <p:grpSpPr bwMode="auto">
              <a:xfrm>
                <a:off x="720" y="2448"/>
                <a:ext cx="1266" cy="876"/>
                <a:chOff x="768" y="2832"/>
                <a:chExt cx="1203" cy="876"/>
              </a:xfrm>
            </p:grpSpPr>
            <p:sp>
              <p:nvSpPr>
                <p:cNvPr id="49225" name="Freeform 29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1611 w 188"/>
                    <a:gd name="T1" fmla="*/ 3588 h 160"/>
                    <a:gd name="T2" fmla="*/ 3008 w 188"/>
                    <a:gd name="T3" fmla="*/ 4636 h 160"/>
                    <a:gd name="T4" fmla="*/ 2083 w 188"/>
                    <a:gd name="T5" fmla="*/ 5796 h 160"/>
                    <a:gd name="T6" fmla="*/ 1849 w 188"/>
                    <a:gd name="T7" fmla="*/ 4992 h 160"/>
                    <a:gd name="T8" fmla="*/ 569 w 188"/>
                    <a:gd name="T9" fmla="*/ 6372 h 160"/>
                    <a:gd name="T10" fmla="*/ 1280 w 188"/>
                    <a:gd name="T11" fmla="*/ 7415 h 160"/>
                    <a:gd name="T12" fmla="*/ 3105 w 188"/>
                    <a:gd name="T13" fmla="*/ 7059 h 160"/>
                    <a:gd name="T14" fmla="*/ 2536 w 188"/>
                    <a:gd name="T15" fmla="*/ 8580 h 160"/>
                    <a:gd name="T16" fmla="*/ 2083 w 188"/>
                    <a:gd name="T17" fmla="*/ 9150 h 160"/>
                    <a:gd name="T18" fmla="*/ 1158 w 188"/>
                    <a:gd name="T19" fmla="*/ 9506 h 160"/>
                    <a:gd name="T20" fmla="*/ 686 w 188"/>
                    <a:gd name="T21" fmla="*/ 11359 h 160"/>
                    <a:gd name="T22" fmla="*/ 1280 w 188"/>
                    <a:gd name="T23" fmla="*/ 12407 h 160"/>
                    <a:gd name="T24" fmla="*/ 2536 w 188"/>
                    <a:gd name="T25" fmla="*/ 12977 h 160"/>
                    <a:gd name="T26" fmla="*/ 2536 w 188"/>
                    <a:gd name="T27" fmla="*/ 13904 h 160"/>
                    <a:gd name="T28" fmla="*/ 4025 w 188"/>
                    <a:gd name="T29" fmla="*/ 14259 h 160"/>
                    <a:gd name="T30" fmla="*/ 4833 w 188"/>
                    <a:gd name="T31" fmla="*/ 14474 h 160"/>
                    <a:gd name="T32" fmla="*/ 3339 w 188"/>
                    <a:gd name="T33" fmla="*/ 16326 h 160"/>
                    <a:gd name="T34" fmla="*/ 2180 w 188"/>
                    <a:gd name="T35" fmla="*/ 17038 h 160"/>
                    <a:gd name="T36" fmla="*/ 355 w 188"/>
                    <a:gd name="T37" fmla="*/ 17964 h 160"/>
                    <a:gd name="T38" fmla="*/ 355 w 188"/>
                    <a:gd name="T39" fmla="*/ 18535 h 160"/>
                    <a:gd name="T40" fmla="*/ 3339 w 188"/>
                    <a:gd name="T41" fmla="*/ 17253 h 160"/>
                    <a:gd name="T42" fmla="*/ 7155 w 188"/>
                    <a:gd name="T43" fmla="*/ 13904 h 160"/>
                    <a:gd name="T44" fmla="*/ 6799 w 188"/>
                    <a:gd name="T45" fmla="*/ 13548 h 160"/>
                    <a:gd name="T46" fmla="*/ 8882 w 188"/>
                    <a:gd name="T47" fmla="*/ 11003 h 160"/>
                    <a:gd name="T48" fmla="*/ 8289 w 188"/>
                    <a:gd name="T49" fmla="*/ 11690 h 160"/>
                    <a:gd name="T50" fmla="*/ 8410 w 188"/>
                    <a:gd name="T51" fmla="*/ 12621 h 160"/>
                    <a:gd name="T52" fmla="*/ 8289 w 188"/>
                    <a:gd name="T53" fmla="*/ 13216 h 160"/>
                    <a:gd name="T54" fmla="*/ 9924 w 188"/>
                    <a:gd name="T55" fmla="*/ 12285 h 160"/>
                    <a:gd name="T56" fmla="*/ 9924 w 188"/>
                    <a:gd name="T57" fmla="*/ 11359 h 160"/>
                    <a:gd name="T58" fmla="*/ 12343 w 188"/>
                    <a:gd name="T59" fmla="*/ 11929 h 160"/>
                    <a:gd name="T60" fmla="*/ 13954 w 188"/>
                    <a:gd name="T61" fmla="*/ 11690 h 160"/>
                    <a:gd name="T62" fmla="*/ 16723 w 188"/>
                    <a:gd name="T63" fmla="*/ 12621 h 160"/>
                    <a:gd name="T64" fmla="*/ 17648 w 188"/>
                    <a:gd name="T65" fmla="*/ 13787 h 160"/>
                    <a:gd name="T66" fmla="*/ 19142 w 188"/>
                    <a:gd name="T67" fmla="*/ 14830 h 160"/>
                    <a:gd name="T68" fmla="*/ 21673 w 188"/>
                    <a:gd name="T69" fmla="*/ 15069 h 160"/>
                    <a:gd name="T70" fmla="*/ 21318 w 188"/>
                    <a:gd name="T71" fmla="*/ 13548 h 160"/>
                    <a:gd name="T72" fmla="*/ 20300 w 188"/>
                    <a:gd name="T73" fmla="*/ 13333 h 160"/>
                    <a:gd name="T74" fmla="*/ 18787 w 188"/>
                    <a:gd name="T75" fmla="*/ 12285 h 160"/>
                    <a:gd name="T76" fmla="*/ 16937 w 188"/>
                    <a:gd name="T77" fmla="*/ 11003 h 160"/>
                    <a:gd name="T78" fmla="*/ 16251 w 188"/>
                    <a:gd name="T79" fmla="*/ 11929 h 160"/>
                    <a:gd name="T80" fmla="*/ 14874 w 188"/>
                    <a:gd name="T81" fmla="*/ 10764 h 160"/>
                    <a:gd name="T82" fmla="*/ 13477 w 188"/>
                    <a:gd name="T83" fmla="*/ 9267 h 160"/>
                    <a:gd name="T84" fmla="*/ 11749 w 188"/>
                    <a:gd name="T85" fmla="*/ 2423 h 160"/>
                    <a:gd name="T86" fmla="*/ 10376 w 188"/>
                    <a:gd name="T87" fmla="*/ 570 h 160"/>
                    <a:gd name="T88" fmla="*/ 7958 w 188"/>
                    <a:gd name="T89" fmla="*/ 570 h 160"/>
                    <a:gd name="T90" fmla="*/ 6799 w 188"/>
                    <a:gd name="T91" fmla="*/ 570 h 160"/>
                    <a:gd name="T92" fmla="*/ 5188 w 188"/>
                    <a:gd name="T93" fmla="*/ 0 h 160"/>
                    <a:gd name="T94" fmla="*/ 4025 w 188"/>
                    <a:gd name="T95" fmla="*/ 478 h 160"/>
                    <a:gd name="T96" fmla="*/ 2769 w 188"/>
                    <a:gd name="T97" fmla="*/ 1497 h 160"/>
                    <a:gd name="T98" fmla="*/ 2180 w 188"/>
                    <a:gd name="T99" fmla="*/ 2423 h 160"/>
                    <a:gd name="T100" fmla="*/ 1158 w 188"/>
                    <a:gd name="T101" fmla="*/ 3018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26" name="Freeform 30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250 w 4"/>
                    <a:gd name="T1" fmla="*/ 196 h 3"/>
                    <a:gd name="T2" fmla="*/ 250 w 4"/>
                    <a:gd name="T3" fmla="*/ 107 h 3"/>
                    <a:gd name="T4" fmla="*/ 250 w 4"/>
                    <a:gd name="T5" fmla="*/ 107 h 3"/>
                    <a:gd name="T6" fmla="*/ 250 w 4"/>
                    <a:gd name="T7" fmla="*/ 107 h 3"/>
                    <a:gd name="T8" fmla="*/ 250 w 4"/>
                    <a:gd name="T9" fmla="*/ 107 h 3"/>
                    <a:gd name="T10" fmla="*/ 250 w 4"/>
                    <a:gd name="T11" fmla="*/ 107 h 3"/>
                    <a:gd name="T12" fmla="*/ 250 w 4"/>
                    <a:gd name="T13" fmla="*/ 107 h 3"/>
                    <a:gd name="T14" fmla="*/ 125 w 4"/>
                    <a:gd name="T15" fmla="*/ 0 h 3"/>
                    <a:gd name="T16" fmla="*/ 125 w 4"/>
                    <a:gd name="T17" fmla="*/ 0 h 3"/>
                    <a:gd name="T18" fmla="*/ 0 w 4"/>
                    <a:gd name="T19" fmla="*/ 107 h 3"/>
                    <a:gd name="T20" fmla="*/ 0 w 4"/>
                    <a:gd name="T21" fmla="*/ 107 h 3"/>
                    <a:gd name="T22" fmla="*/ 0 w 4"/>
                    <a:gd name="T23" fmla="*/ 107 h 3"/>
                    <a:gd name="T24" fmla="*/ 0 w 4"/>
                    <a:gd name="T25" fmla="*/ 107 h 3"/>
                    <a:gd name="T26" fmla="*/ 0 w 4"/>
                    <a:gd name="T27" fmla="*/ 107 h 3"/>
                    <a:gd name="T28" fmla="*/ 0 w 4"/>
                    <a:gd name="T29" fmla="*/ 107 h 3"/>
                    <a:gd name="T30" fmla="*/ 0 w 4"/>
                    <a:gd name="T31" fmla="*/ 196 h 3"/>
                    <a:gd name="T32" fmla="*/ 0 w 4"/>
                    <a:gd name="T33" fmla="*/ 196 h 3"/>
                    <a:gd name="T34" fmla="*/ 125 w 4"/>
                    <a:gd name="T35" fmla="*/ 196 h 3"/>
                    <a:gd name="T36" fmla="*/ 125 w 4"/>
                    <a:gd name="T37" fmla="*/ 196 h 3"/>
                    <a:gd name="T38" fmla="*/ 125 w 4"/>
                    <a:gd name="T39" fmla="*/ 303 h 3"/>
                    <a:gd name="T40" fmla="*/ 250 w 4"/>
                    <a:gd name="T41" fmla="*/ 303 h 3"/>
                    <a:gd name="T42" fmla="*/ 250 w 4"/>
                    <a:gd name="T43" fmla="*/ 303 h 3"/>
                    <a:gd name="T44" fmla="*/ 375 w 4"/>
                    <a:gd name="T45" fmla="*/ 303 h 3"/>
                    <a:gd name="T46" fmla="*/ 375 w 4"/>
                    <a:gd name="T47" fmla="*/ 303 h 3"/>
                    <a:gd name="T48" fmla="*/ 500 w 4"/>
                    <a:gd name="T49" fmla="*/ 196 h 3"/>
                    <a:gd name="T50" fmla="*/ 500 w 4"/>
                    <a:gd name="T51" fmla="*/ 196 h 3"/>
                    <a:gd name="T52" fmla="*/ 500 w 4"/>
                    <a:gd name="T53" fmla="*/ 196 h 3"/>
                    <a:gd name="T54" fmla="*/ 500 w 4"/>
                    <a:gd name="T55" fmla="*/ 107 h 3"/>
                    <a:gd name="T56" fmla="*/ 500 w 4"/>
                    <a:gd name="T57" fmla="*/ 107 h 3"/>
                    <a:gd name="T58" fmla="*/ 500 w 4"/>
                    <a:gd name="T59" fmla="*/ 107 h 3"/>
                    <a:gd name="T60" fmla="*/ 500 w 4"/>
                    <a:gd name="T61" fmla="*/ 107 h 3"/>
                    <a:gd name="T62" fmla="*/ 500 w 4"/>
                    <a:gd name="T63" fmla="*/ 107 h 3"/>
                    <a:gd name="T64" fmla="*/ 500 w 4"/>
                    <a:gd name="T65" fmla="*/ 0 h 3"/>
                    <a:gd name="T66" fmla="*/ 500 w 4"/>
                    <a:gd name="T67" fmla="*/ 0 h 3"/>
                    <a:gd name="T68" fmla="*/ 500 w 4"/>
                    <a:gd name="T69" fmla="*/ 0 h 3"/>
                    <a:gd name="T70" fmla="*/ 500 w 4"/>
                    <a:gd name="T71" fmla="*/ 0 h 3"/>
                    <a:gd name="T72" fmla="*/ 500 w 4"/>
                    <a:gd name="T73" fmla="*/ 107 h 3"/>
                    <a:gd name="T74" fmla="*/ 375 w 4"/>
                    <a:gd name="T75" fmla="*/ 107 h 3"/>
                    <a:gd name="T76" fmla="*/ 375 w 4"/>
                    <a:gd name="T77" fmla="*/ 107 h 3"/>
                    <a:gd name="T78" fmla="*/ 250 w 4"/>
                    <a:gd name="T79" fmla="*/ 196 h 3"/>
                    <a:gd name="T80" fmla="*/ 250 w 4"/>
                    <a:gd name="T81" fmla="*/ 196 h 3"/>
                    <a:gd name="T82" fmla="*/ 250 w 4"/>
                    <a:gd name="T83" fmla="*/ 196 h 3"/>
                    <a:gd name="T84" fmla="*/ 250 w 4"/>
                    <a:gd name="T85" fmla="*/ 196 h 3"/>
                    <a:gd name="T86" fmla="*/ 250 w 4"/>
                    <a:gd name="T87" fmla="*/ 303 h 3"/>
                    <a:gd name="T88" fmla="*/ 375 w 4"/>
                    <a:gd name="T89" fmla="*/ 303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27" name="Freeform 31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755 w 9"/>
                    <a:gd name="T1" fmla="*/ 0 h 6"/>
                    <a:gd name="T2" fmla="*/ 435 w 9"/>
                    <a:gd name="T3" fmla="*/ 0 h 6"/>
                    <a:gd name="T4" fmla="*/ 320 w 9"/>
                    <a:gd name="T5" fmla="*/ 125 h 6"/>
                    <a:gd name="T6" fmla="*/ 320 w 9"/>
                    <a:gd name="T7" fmla="*/ 125 h 6"/>
                    <a:gd name="T8" fmla="*/ 320 w 9"/>
                    <a:gd name="T9" fmla="*/ 250 h 6"/>
                    <a:gd name="T10" fmla="*/ 320 w 9"/>
                    <a:gd name="T11" fmla="*/ 375 h 6"/>
                    <a:gd name="T12" fmla="*/ 229 w 9"/>
                    <a:gd name="T13" fmla="*/ 375 h 6"/>
                    <a:gd name="T14" fmla="*/ 229 w 9"/>
                    <a:gd name="T15" fmla="*/ 375 h 6"/>
                    <a:gd name="T16" fmla="*/ 115 w 9"/>
                    <a:gd name="T17" fmla="*/ 375 h 6"/>
                    <a:gd name="T18" fmla="*/ 115 w 9"/>
                    <a:gd name="T19" fmla="*/ 500 h 6"/>
                    <a:gd name="T20" fmla="*/ 115 w 9"/>
                    <a:gd name="T21" fmla="*/ 625 h 6"/>
                    <a:gd name="T22" fmla="*/ 0 w 9"/>
                    <a:gd name="T23" fmla="*/ 625 h 6"/>
                    <a:gd name="T24" fmla="*/ 0 w 9"/>
                    <a:gd name="T25" fmla="*/ 750 h 6"/>
                    <a:gd name="T26" fmla="*/ 0 w 9"/>
                    <a:gd name="T27" fmla="*/ 750 h 6"/>
                    <a:gd name="T28" fmla="*/ 0 w 9"/>
                    <a:gd name="T29" fmla="*/ 750 h 6"/>
                    <a:gd name="T30" fmla="*/ 0 w 9"/>
                    <a:gd name="T31" fmla="*/ 750 h 6"/>
                    <a:gd name="T32" fmla="*/ 0 w 9"/>
                    <a:gd name="T33" fmla="*/ 750 h 6"/>
                    <a:gd name="T34" fmla="*/ 0 w 9"/>
                    <a:gd name="T35" fmla="*/ 750 h 6"/>
                    <a:gd name="T36" fmla="*/ 0 w 9"/>
                    <a:gd name="T37" fmla="*/ 750 h 6"/>
                    <a:gd name="T38" fmla="*/ 115 w 9"/>
                    <a:gd name="T39" fmla="*/ 750 h 6"/>
                    <a:gd name="T40" fmla="*/ 229 w 9"/>
                    <a:gd name="T41" fmla="*/ 750 h 6"/>
                    <a:gd name="T42" fmla="*/ 320 w 9"/>
                    <a:gd name="T43" fmla="*/ 625 h 6"/>
                    <a:gd name="T44" fmla="*/ 664 w 9"/>
                    <a:gd name="T45" fmla="*/ 375 h 6"/>
                    <a:gd name="T46" fmla="*/ 755 w 9"/>
                    <a:gd name="T47" fmla="*/ 250 h 6"/>
                    <a:gd name="T48" fmla="*/ 870 w 9"/>
                    <a:gd name="T49" fmla="*/ 250 h 6"/>
                    <a:gd name="T50" fmla="*/ 979 w 9"/>
                    <a:gd name="T51" fmla="*/ 125 h 6"/>
                    <a:gd name="T52" fmla="*/ 979 w 9"/>
                    <a:gd name="T53" fmla="*/ 125 h 6"/>
                    <a:gd name="T54" fmla="*/ 979 w 9"/>
                    <a:gd name="T55" fmla="*/ 125 h 6"/>
                    <a:gd name="T56" fmla="*/ 870 w 9"/>
                    <a:gd name="T57" fmla="*/ 0 h 6"/>
                    <a:gd name="T58" fmla="*/ 870 w 9"/>
                    <a:gd name="T59" fmla="*/ 0 h 6"/>
                    <a:gd name="T60" fmla="*/ 870 w 9"/>
                    <a:gd name="T61" fmla="*/ 0 h 6"/>
                    <a:gd name="T62" fmla="*/ 870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28" name="Freeform 32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934 w 9"/>
                    <a:gd name="T1" fmla="*/ 355 h 7"/>
                    <a:gd name="T2" fmla="*/ 934 w 9"/>
                    <a:gd name="T3" fmla="*/ 117 h 7"/>
                    <a:gd name="T4" fmla="*/ 572 w 9"/>
                    <a:gd name="T5" fmla="*/ 355 h 7"/>
                    <a:gd name="T6" fmla="*/ 479 w 9"/>
                    <a:gd name="T7" fmla="*/ 447 h 7"/>
                    <a:gd name="T8" fmla="*/ 479 w 9"/>
                    <a:gd name="T9" fmla="*/ 447 h 7"/>
                    <a:gd name="T10" fmla="*/ 240 w 9"/>
                    <a:gd name="T11" fmla="*/ 568 h 7"/>
                    <a:gd name="T12" fmla="*/ 117 w 9"/>
                    <a:gd name="T13" fmla="*/ 685 h 7"/>
                    <a:gd name="T14" fmla="*/ 0 w 9"/>
                    <a:gd name="T15" fmla="*/ 685 h 7"/>
                    <a:gd name="T16" fmla="*/ 240 w 9"/>
                    <a:gd name="T17" fmla="*/ 685 h 7"/>
                    <a:gd name="T18" fmla="*/ 357 w 9"/>
                    <a:gd name="T19" fmla="*/ 568 h 7"/>
                    <a:gd name="T20" fmla="*/ 694 w 9"/>
                    <a:gd name="T21" fmla="*/ 447 h 7"/>
                    <a:gd name="T22" fmla="*/ 934 w 9"/>
                    <a:gd name="T23" fmla="*/ 355 h 7"/>
                    <a:gd name="T24" fmla="*/ 934 w 9"/>
                    <a:gd name="T25" fmla="*/ 355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29" name="Freeform 33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926 w 8"/>
                    <a:gd name="T1" fmla="*/ 232 h 6"/>
                    <a:gd name="T2" fmla="*/ 926 w 8"/>
                    <a:gd name="T3" fmla="*/ 116 h 6"/>
                    <a:gd name="T4" fmla="*/ 926 w 8"/>
                    <a:gd name="T5" fmla="*/ 116 h 6"/>
                    <a:gd name="T6" fmla="*/ 926 w 8"/>
                    <a:gd name="T7" fmla="*/ 0 h 6"/>
                    <a:gd name="T8" fmla="*/ 926 w 8"/>
                    <a:gd name="T9" fmla="*/ 0 h 6"/>
                    <a:gd name="T10" fmla="*/ 926 w 8"/>
                    <a:gd name="T11" fmla="*/ 0 h 6"/>
                    <a:gd name="T12" fmla="*/ 926 w 8"/>
                    <a:gd name="T13" fmla="*/ 0 h 6"/>
                    <a:gd name="T14" fmla="*/ 926 w 8"/>
                    <a:gd name="T15" fmla="*/ 0 h 6"/>
                    <a:gd name="T16" fmla="*/ 926 w 8"/>
                    <a:gd name="T17" fmla="*/ 0 h 6"/>
                    <a:gd name="T18" fmla="*/ 926 w 8"/>
                    <a:gd name="T19" fmla="*/ 0 h 6"/>
                    <a:gd name="T20" fmla="*/ 809 w 8"/>
                    <a:gd name="T21" fmla="*/ 0 h 6"/>
                    <a:gd name="T22" fmla="*/ 809 w 8"/>
                    <a:gd name="T23" fmla="*/ 0 h 6"/>
                    <a:gd name="T24" fmla="*/ 687 w 8"/>
                    <a:gd name="T25" fmla="*/ 0 h 6"/>
                    <a:gd name="T26" fmla="*/ 570 w 8"/>
                    <a:gd name="T27" fmla="*/ 116 h 6"/>
                    <a:gd name="T28" fmla="*/ 570 w 8"/>
                    <a:gd name="T29" fmla="*/ 232 h 6"/>
                    <a:gd name="T30" fmla="*/ 570 w 8"/>
                    <a:gd name="T31" fmla="*/ 232 h 6"/>
                    <a:gd name="T32" fmla="*/ 473 w 8"/>
                    <a:gd name="T33" fmla="*/ 232 h 6"/>
                    <a:gd name="T34" fmla="*/ 473 w 8"/>
                    <a:gd name="T35" fmla="*/ 232 h 6"/>
                    <a:gd name="T36" fmla="*/ 473 w 8"/>
                    <a:gd name="T37" fmla="*/ 232 h 6"/>
                    <a:gd name="T38" fmla="*/ 473 w 8"/>
                    <a:gd name="T39" fmla="*/ 348 h 6"/>
                    <a:gd name="T40" fmla="*/ 473 w 8"/>
                    <a:gd name="T41" fmla="*/ 348 h 6"/>
                    <a:gd name="T42" fmla="*/ 473 w 8"/>
                    <a:gd name="T43" fmla="*/ 348 h 6"/>
                    <a:gd name="T44" fmla="*/ 473 w 8"/>
                    <a:gd name="T45" fmla="*/ 348 h 6"/>
                    <a:gd name="T46" fmla="*/ 239 w 8"/>
                    <a:gd name="T47" fmla="*/ 445 h 6"/>
                    <a:gd name="T48" fmla="*/ 239 w 8"/>
                    <a:gd name="T49" fmla="*/ 445 h 6"/>
                    <a:gd name="T50" fmla="*/ 239 w 8"/>
                    <a:gd name="T51" fmla="*/ 445 h 6"/>
                    <a:gd name="T52" fmla="*/ 239 w 8"/>
                    <a:gd name="T53" fmla="*/ 445 h 6"/>
                    <a:gd name="T54" fmla="*/ 117 w 8"/>
                    <a:gd name="T55" fmla="*/ 445 h 6"/>
                    <a:gd name="T56" fmla="*/ 117 w 8"/>
                    <a:gd name="T57" fmla="*/ 561 h 6"/>
                    <a:gd name="T58" fmla="*/ 117 w 8"/>
                    <a:gd name="T59" fmla="*/ 561 h 6"/>
                    <a:gd name="T60" fmla="*/ 0 w 8"/>
                    <a:gd name="T61" fmla="*/ 561 h 6"/>
                    <a:gd name="T62" fmla="*/ 0 w 8"/>
                    <a:gd name="T63" fmla="*/ 561 h 6"/>
                    <a:gd name="T64" fmla="*/ 0 w 8"/>
                    <a:gd name="T65" fmla="*/ 561 h 6"/>
                    <a:gd name="T66" fmla="*/ 117 w 8"/>
                    <a:gd name="T67" fmla="*/ 677 h 6"/>
                    <a:gd name="T68" fmla="*/ 117 w 8"/>
                    <a:gd name="T69" fmla="*/ 677 h 6"/>
                    <a:gd name="T70" fmla="*/ 117 w 8"/>
                    <a:gd name="T71" fmla="*/ 677 h 6"/>
                    <a:gd name="T72" fmla="*/ 117 w 8"/>
                    <a:gd name="T73" fmla="*/ 677 h 6"/>
                    <a:gd name="T74" fmla="*/ 239 w 8"/>
                    <a:gd name="T75" fmla="*/ 561 h 6"/>
                    <a:gd name="T76" fmla="*/ 239 w 8"/>
                    <a:gd name="T77" fmla="*/ 561 h 6"/>
                    <a:gd name="T78" fmla="*/ 356 w 8"/>
                    <a:gd name="T79" fmla="*/ 561 h 6"/>
                    <a:gd name="T80" fmla="*/ 356 w 8"/>
                    <a:gd name="T81" fmla="*/ 445 h 6"/>
                    <a:gd name="T82" fmla="*/ 356 w 8"/>
                    <a:gd name="T83" fmla="*/ 445 h 6"/>
                    <a:gd name="T84" fmla="*/ 570 w 8"/>
                    <a:gd name="T85" fmla="*/ 445 h 6"/>
                    <a:gd name="T86" fmla="*/ 570 w 8"/>
                    <a:gd name="T87" fmla="*/ 348 h 6"/>
                    <a:gd name="T88" fmla="*/ 687 w 8"/>
                    <a:gd name="T89" fmla="*/ 348 h 6"/>
                    <a:gd name="T90" fmla="*/ 809 w 8"/>
                    <a:gd name="T91" fmla="*/ 348 h 6"/>
                    <a:gd name="T92" fmla="*/ 809 w 8"/>
                    <a:gd name="T93" fmla="*/ 232 h 6"/>
                    <a:gd name="T94" fmla="*/ 809 w 8"/>
                    <a:gd name="T95" fmla="*/ 232 h 6"/>
                    <a:gd name="T96" fmla="*/ 926 w 8"/>
                    <a:gd name="T97" fmla="*/ 232 h 6"/>
                    <a:gd name="T98" fmla="*/ 926 w 8"/>
                    <a:gd name="T99" fmla="*/ 232 h 6"/>
                    <a:gd name="T100" fmla="*/ 926 w 8"/>
                    <a:gd name="T101" fmla="*/ 232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0" name="Freeform 34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25 w 1"/>
                    <a:gd name="T1" fmla="*/ 0 h 1"/>
                    <a:gd name="T2" fmla="*/ 0 w 1"/>
                    <a:gd name="T3" fmla="*/ 0 h 1"/>
                    <a:gd name="T4" fmla="*/ 0 w 1"/>
                    <a:gd name="T5" fmla="*/ 125 h 1"/>
                    <a:gd name="T6" fmla="*/ 1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1" name="Freeform 35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25 w 1"/>
                    <a:gd name="T1" fmla="*/ 0 h 1"/>
                    <a:gd name="T2" fmla="*/ 125 w 1"/>
                    <a:gd name="T3" fmla="*/ 0 h 1"/>
                    <a:gd name="T4" fmla="*/ 125 w 1"/>
                    <a:gd name="T5" fmla="*/ 0 h 1"/>
                    <a:gd name="T6" fmla="*/ 1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25 h 1"/>
                    <a:gd name="T18" fmla="*/ 0 w 1"/>
                    <a:gd name="T19" fmla="*/ 125 h 1"/>
                    <a:gd name="T20" fmla="*/ 0 w 1"/>
                    <a:gd name="T21" fmla="*/ 125 h 1"/>
                    <a:gd name="T22" fmla="*/ 0 w 1"/>
                    <a:gd name="T23" fmla="*/ 125 h 1"/>
                    <a:gd name="T24" fmla="*/ 0 w 1"/>
                    <a:gd name="T25" fmla="*/ 125 h 1"/>
                    <a:gd name="T26" fmla="*/ 125 w 1"/>
                    <a:gd name="T27" fmla="*/ 125 h 1"/>
                    <a:gd name="T28" fmla="*/ 125 w 1"/>
                    <a:gd name="T29" fmla="*/ 0 h 1"/>
                    <a:gd name="T30" fmla="*/ 125 w 1"/>
                    <a:gd name="T31" fmla="*/ 0 h 1"/>
                    <a:gd name="T32" fmla="*/ 125 w 1"/>
                    <a:gd name="T33" fmla="*/ 0 h 1"/>
                    <a:gd name="T34" fmla="*/ 125 w 1"/>
                    <a:gd name="T35" fmla="*/ 0 h 1"/>
                    <a:gd name="T36" fmla="*/ 1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2" name="Freeform 36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196 w 3"/>
                    <a:gd name="T1" fmla="*/ 107 h 3"/>
                    <a:gd name="T2" fmla="*/ 303 w 3"/>
                    <a:gd name="T3" fmla="*/ 107 h 3"/>
                    <a:gd name="T4" fmla="*/ 196 w 3"/>
                    <a:gd name="T5" fmla="*/ 107 h 3"/>
                    <a:gd name="T6" fmla="*/ 303 w 3"/>
                    <a:gd name="T7" fmla="*/ 196 h 3"/>
                    <a:gd name="T8" fmla="*/ 196 w 3"/>
                    <a:gd name="T9" fmla="*/ 196 h 3"/>
                    <a:gd name="T10" fmla="*/ 107 w 3"/>
                    <a:gd name="T11" fmla="*/ 303 h 3"/>
                    <a:gd name="T12" fmla="*/ 0 w 3"/>
                    <a:gd name="T13" fmla="*/ 303 h 3"/>
                    <a:gd name="T14" fmla="*/ 107 w 3"/>
                    <a:gd name="T15" fmla="*/ 107 h 3"/>
                    <a:gd name="T16" fmla="*/ 196 w 3"/>
                    <a:gd name="T17" fmla="*/ 107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3" name="Freeform 37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196 w 3"/>
                    <a:gd name="T1" fmla="*/ 0 h 2"/>
                    <a:gd name="T2" fmla="*/ 196 w 3"/>
                    <a:gd name="T3" fmla="*/ 0 h 2"/>
                    <a:gd name="T4" fmla="*/ 196 w 3"/>
                    <a:gd name="T5" fmla="*/ 0 h 2"/>
                    <a:gd name="T6" fmla="*/ 196 w 3"/>
                    <a:gd name="T7" fmla="*/ 0 h 2"/>
                    <a:gd name="T8" fmla="*/ 303 w 3"/>
                    <a:gd name="T9" fmla="*/ 0 h 2"/>
                    <a:gd name="T10" fmla="*/ 303 w 3"/>
                    <a:gd name="T11" fmla="*/ 0 h 2"/>
                    <a:gd name="T12" fmla="*/ 303 w 3"/>
                    <a:gd name="T13" fmla="*/ 0 h 2"/>
                    <a:gd name="T14" fmla="*/ 303 w 3"/>
                    <a:gd name="T15" fmla="*/ 0 h 2"/>
                    <a:gd name="T16" fmla="*/ 303 w 3"/>
                    <a:gd name="T17" fmla="*/ 0 h 2"/>
                    <a:gd name="T18" fmla="*/ 303 w 3"/>
                    <a:gd name="T19" fmla="*/ 0 h 2"/>
                    <a:gd name="T20" fmla="*/ 303 w 3"/>
                    <a:gd name="T21" fmla="*/ 0 h 2"/>
                    <a:gd name="T22" fmla="*/ 196 w 3"/>
                    <a:gd name="T23" fmla="*/ 0 h 2"/>
                    <a:gd name="T24" fmla="*/ 196 w 3"/>
                    <a:gd name="T25" fmla="*/ 99 h 2"/>
                    <a:gd name="T26" fmla="*/ 303 w 3"/>
                    <a:gd name="T27" fmla="*/ 99 h 2"/>
                    <a:gd name="T28" fmla="*/ 303 w 3"/>
                    <a:gd name="T29" fmla="*/ 99 h 2"/>
                    <a:gd name="T30" fmla="*/ 303 w 3"/>
                    <a:gd name="T31" fmla="*/ 99 h 2"/>
                    <a:gd name="T32" fmla="*/ 196 w 3"/>
                    <a:gd name="T33" fmla="*/ 99 h 2"/>
                    <a:gd name="T34" fmla="*/ 196 w 3"/>
                    <a:gd name="T35" fmla="*/ 99 h 2"/>
                    <a:gd name="T36" fmla="*/ 196 w 3"/>
                    <a:gd name="T37" fmla="*/ 99 h 2"/>
                    <a:gd name="T38" fmla="*/ 196 w 3"/>
                    <a:gd name="T39" fmla="*/ 99 h 2"/>
                    <a:gd name="T40" fmla="*/ 196 w 3"/>
                    <a:gd name="T41" fmla="*/ 99 h 2"/>
                    <a:gd name="T42" fmla="*/ 107 w 3"/>
                    <a:gd name="T43" fmla="*/ 180 h 2"/>
                    <a:gd name="T44" fmla="*/ 107 w 3"/>
                    <a:gd name="T45" fmla="*/ 180 h 2"/>
                    <a:gd name="T46" fmla="*/ 107 w 3"/>
                    <a:gd name="T47" fmla="*/ 180 h 2"/>
                    <a:gd name="T48" fmla="*/ 0 w 3"/>
                    <a:gd name="T49" fmla="*/ 180 h 2"/>
                    <a:gd name="T50" fmla="*/ 0 w 3"/>
                    <a:gd name="T51" fmla="*/ 180 h 2"/>
                    <a:gd name="T52" fmla="*/ 0 w 3"/>
                    <a:gd name="T53" fmla="*/ 99 h 2"/>
                    <a:gd name="T54" fmla="*/ 107 w 3"/>
                    <a:gd name="T55" fmla="*/ 99 h 2"/>
                    <a:gd name="T56" fmla="*/ 107 w 3"/>
                    <a:gd name="T57" fmla="*/ 99 h 2"/>
                    <a:gd name="T58" fmla="*/ 107 w 3"/>
                    <a:gd name="T59" fmla="*/ 99 h 2"/>
                    <a:gd name="T60" fmla="*/ 107 w 3"/>
                    <a:gd name="T61" fmla="*/ 0 h 2"/>
                    <a:gd name="T62" fmla="*/ 196 w 3"/>
                    <a:gd name="T63" fmla="*/ 0 h 2"/>
                    <a:gd name="T64" fmla="*/ 196 w 3"/>
                    <a:gd name="T65" fmla="*/ 0 h 2"/>
                    <a:gd name="T66" fmla="*/ 196 w 3"/>
                    <a:gd name="T67" fmla="*/ 0 h 2"/>
                    <a:gd name="T68" fmla="*/ 196 w 3"/>
                    <a:gd name="T69" fmla="*/ 0 h 2"/>
                    <a:gd name="T70" fmla="*/ 196 w 3"/>
                    <a:gd name="T71" fmla="*/ 0 h 2"/>
                    <a:gd name="T72" fmla="*/ 196 w 3"/>
                    <a:gd name="T73" fmla="*/ 0 h 2"/>
                    <a:gd name="T74" fmla="*/ 196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4" name="Freeform 38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314 w 4"/>
                    <a:gd name="T1" fmla="*/ 125 h 2"/>
                    <a:gd name="T2" fmla="*/ 314 w 4"/>
                    <a:gd name="T3" fmla="*/ 0 h 2"/>
                    <a:gd name="T4" fmla="*/ 428 w 4"/>
                    <a:gd name="T5" fmla="*/ 0 h 2"/>
                    <a:gd name="T6" fmla="*/ 428 w 4"/>
                    <a:gd name="T7" fmla="*/ 125 h 2"/>
                    <a:gd name="T8" fmla="*/ 114 w 4"/>
                    <a:gd name="T9" fmla="*/ 250 h 2"/>
                    <a:gd name="T10" fmla="*/ 314 w 4"/>
                    <a:gd name="T11" fmla="*/ 1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5" name="Freeform 39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196 w 3"/>
                    <a:gd name="T1" fmla="*/ 125 h 2"/>
                    <a:gd name="T2" fmla="*/ 196 w 3"/>
                    <a:gd name="T3" fmla="*/ 125 h 2"/>
                    <a:gd name="T4" fmla="*/ 196 w 3"/>
                    <a:gd name="T5" fmla="*/ 0 h 2"/>
                    <a:gd name="T6" fmla="*/ 196 w 3"/>
                    <a:gd name="T7" fmla="*/ 0 h 2"/>
                    <a:gd name="T8" fmla="*/ 196 w 3"/>
                    <a:gd name="T9" fmla="*/ 0 h 2"/>
                    <a:gd name="T10" fmla="*/ 196 w 3"/>
                    <a:gd name="T11" fmla="*/ 0 h 2"/>
                    <a:gd name="T12" fmla="*/ 196 w 3"/>
                    <a:gd name="T13" fmla="*/ 0 h 2"/>
                    <a:gd name="T14" fmla="*/ 303 w 3"/>
                    <a:gd name="T15" fmla="*/ 0 h 2"/>
                    <a:gd name="T16" fmla="*/ 303 w 3"/>
                    <a:gd name="T17" fmla="*/ 0 h 2"/>
                    <a:gd name="T18" fmla="*/ 303 w 3"/>
                    <a:gd name="T19" fmla="*/ 0 h 2"/>
                    <a:gd name="T20" fmla="*/ 303 w 3"/>
                    <a:gd name="T21" fmla="*/ 125 h 2"/>
                    <a:gd name="T22" fmla="*/ 303 w 3"/>
                    <a:gd name="T23" fmla="*/ 125 h 2"/>
                    <a:gd name="T24" fmla="*/ 303 w 3"/>
                    <a:gd name="T25" fmla="*/ 125 h 2"/>
                    <a:gd name="T26" fmla="*/ 303 w 3"/>
                    <a:gd name="T27" fmla="*/ 125 h 2"/>
                    <a:gd name="T28" fmla="*/ 196 w 3"/>
                    <a:gd name="T29" fmla="*/ 250 h 2"/>
                    <a:gd name="T30" fmla="*/ 107 w 3"/>
                    <a:gd name="T31" fmla="*/ 250 h 2"/>
                    <a:gd name="T32" fmla="*/ 0 w 3"/>
                    <a:gd name="T33" fmla="*/ 250 h 2"/>
                    <a:gd name="T34" fmla="*/ 0 w 3"/>
                    <a:gd name="T35" fmla="*/ 250 h 2"/>
                    <a:gd name="T36" fmla="*/ 0 w 3"/>
                    <a:gd name="T37" fmla="*/ 250 h 2"/>
                    <a:gd name="T38" fmla="*/ 0 w 3"/>
                    <a:gd name="T39" fmla="*/ 250 h 2"/>
                    <a:gd name="T40" fmla="*/ 0 w 3"/>
                    <a:gd name="T41" fmla="*/ 250 h 2"/>
                    <a:gd name="T42" fmla="*/ 0 w 3"/>
                    <a:gd name="T43" fmla="*/ 250 h 2"/>
                    <a:gd name="T44" fmla="*/ 107 w 3"/>
                    <a:gd name="T45" fmla="*/ 250 h 2"/>
                    <a:gd name="T46" fmla="*/ 196 w 3"/>
                    <a:gd name="T47" fmla="*/ 125 h 2"/>
                    <a:gd name="T48" fmla="*/ 196 w 3"/>
                    <a:gd name="T49" fmla="*/ 125 h 2"/>
                    <a:gd name="T50" fmla="*/ 196 w 3"/>
                    <a:gd name="T51" fmla="*/ 125 h 2"/>
                    <a:gd name="T52" fmla="*/ 196 w 3"/>
                    <a:gd name="T53" fmla="*/ 125 h 2"/>
                    <a:gd name="T54" fmla="*/ 196 w 3"/>
                    <a:gd name="T55" fmla="*/ 1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6" name="Freeform 40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25 w 2"/>
                    <a:gd name="T1" fmla="*/ 125 h 3"/>
                    <a:gd name="T2" fmla="*/ 0 w 2"/>
                    <a:gd name="T3" fmla="*/ 0 h 3"/>
                    <a:gd name="T4" fmla="*/ 0 w 2"/>
                    <a:gd name="T5" fmla="*/ 0 h 3"/>
                    <a:gd name="T6" fmla="*/ 125 w 2"/>
                    <a:gd name="T7" fmla="*/ 250 h 3"/>
                    <a:gd name="T8" fmla="*/ 0 w 2"/>
                    <a:gd name="T9" fmla="*/ 250 h 3"/>
                    <a:gd name="T10" fmla="*/ 0 w 2"/>
                    <a:gd name="T11" fmla="*/ 250 h 3"/>
                    <a:gd name="T12" fmla="*/ 0 w 2"/>
                    <a:gd name="T13" fmla="*/ 375 h 3"/>
                    <a:gd name="T14" fmla="*/ 125 w 2"/>
                    <a:gd name="T15" fmla="*/ 375 h 3"/>
                    <a:gd name="T16" fmla="*/ 125 w 2"/>
                    <a:gd name="T17" fmla="*/ 375 h 3"/>
                    <a:gd name="T18" fmla="*/ 250 w 2"/>
                    <a:gd name="T19" fmla="*/ 375 h 3"/>
                    <a:gd name="T20" fmla="*/ 250 w 2"/>
                    <a:gd name="T21" fmla="*/ 125 h 3"/>
                    <a:gd name="T22" fmla="*/ 250 w 2"/>
                    <a:gd name="T23" fmla="*/ 0 h 3"/>
                    <a:gd name="T24" fmla="*/ 125 w 2"/>
                    <a:gd name="T25" fmla="*/ 0 h 3"/>
                    <a:gd name="T26" fmla="*/ 125 w 2"/>
                    <a:gd name="T27" fmla="*/ 1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7" name="Freeform 41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25 w 2"/>
                    <a:gd name="T1" fmla="*/ 125 h 3"/>
                    <a:gd name="T2" fmla="*/ 125 w 2"/>
                    <a:gd name="T3" fmla="*/ 0 h 3"/>
                    <a:gd name="T4" fmla="*/ 125 w 2"/>
                    <a:gd name="T5" fmla="*/ 0 h 3"/>
                    <a:gd name="T6" fmla="*/ 1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125 h 3"/>
                    <a:gd name="T14" fmla="*/ 125 w 2"/>
                    <a:gd name="T15" fmla="*/ 125 h 3"/>
                    <a:gd name="T16" fmla="*/ 125 w 2"/>
                    <a:gd name="T17" fmla="*/ 125 h 3"/>
                    <a:gd name="T18" fmla="*/ 125 w 2"/>
                    <a:gd name="T19" fmla="*/ 250 h 3"/>
                    <a:gd name="T20" fmla="*/ 0 w 2"/>
                    <a:gd name="T21" fmla="*/ 250 h 3"/>
                    <a:gd name="T22" fmla="*/ 0 w 2"/>
                    <a:gd name="T23" fmla="*/ 250 h 3"/>
                    <a:gd name="T24" fmla="*/ 0 w 2"/>
                    <a:gd name="T25" fmla="*/ 250 h 3"/>
                    <a:gd name="T26" fmla="*/ 0 w 2"/>
                    <a:gd name="T27" fmla="*/ 250 h 3"/>
                    <a:gd name="T28" fmla="*/ 0 w 2"/>
                    <a:gd name="T29" fmla="*/ 250 h 3"/>
                    <a:gd name="T30" fmla="*/ 0 w 2"/>
                    <a:gd name="T31" fmla="*/ 250 h 3"/>
                    <a:gd name="T32" fmla="*/ 0 w 2"/>
                    <a:gd name="T33" fmla="*/ 375 h 3"/>
                    <a:gd name="T34" fmla="*/ 125 w 2"/>
                    <a:gd name="T35" fmla="*/ 375 h 3"/>
                    <a:gd name="T36" fmla="*/ 125 w 2"/>
                    <a:gd name="T37" fmla="*/ 375 h 3"/>
                    <a:gd name="T38" fmla="*/ 125 w 2"/>
                    <a:gd name="T39" fmla="*/ 375 h 3"/>
                    <a:gd name="T40" fmla="*/ 125 w 2"/>
                    <a:gd name="T41" fmla="*/ 375 h 3"/>
                    <a:gd name="T42" fmla="*/ 125 w 2"/>
                    <a:gd name="T43" fmla="*/ 375 h 3"/>
                    <a:gd name="T44" fmla="*/ 250 w 2"/>
                    <a:gd name="T45" fmla="*/ 375 h 3"/>
                    <a:gd name="T46" fmla="*/ 250 w 2"/>
                    <a:gd name="T47" fmla="*/ 250 h 3"/>
                    <a:gd name="T48" fmla="*/ 250 w 2"/>
                    <a:gd name="T49" fmla="*/ 125 h 3"/>
                    <a:gd name="T50" fmla="*/ 250 w 2"/>
                    <a:gd name="T51" fmla="*/ 125 h 3"/>
                    <a:gd name="T52" fmla="*/ 250 w 2"/>
                    <a:gd name="T53" fmla="*/ 125 h 3"/>
                    <a:gd name="T54" fmla="*/ 250 w 2"/>
                    <a:gd name="T55" fmla="*/ 0 h 3"/>
                    <a:gd name="T56" fmla="*/ 250 w 2"/>
                    <a:gd name="T57" fmla="*/ 0 h 3"/>
                    <a:gd name="T58" fmla="*/ 250 w 2"/>
                    <a:gd name="T59" fmla="*/ 0 h 3"/>
                    <a:gd name="T60" fmla="*/ 125 w 2"/>
                    <a:gd name="T61" fmla="*/ 0 h 3"/>
                    <a:gd name="T62" fmla="*/ 125 w 2"/>
                    <a:gd name="T63" fmla="*/ 0 h 3"/>
                    <a:gd name="T64" fmla="*/ 125 w 2"/>
                    <a:gd name="T65" fmla="*/ 1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8" name="Freeform 42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375 w 3"/>
                    <a:gd name="T1" fmla="*/ 375 h 3"/>
                    <a:gd name="T2" fmla="*/ 375 w 3"/>
                    <a:gd name="T3" fmla="*/ 375 h 3"/>
                    <a:gd name="T4" fmla="*/ 375 w 3"/>
                    <a:gd name="T5" fmla="*/ 375 h 3"/>
                    <a:gd name="T6" fmla="*/ 375 w 3"/>
                    <a:gd name="T7" fmla="*/ 375 h 3"/>
                    <a:gd name="T8" fmla="*/ 375 w 3"/>
                    <a:gd name="T9" fmla="*/ 375 h 3"/>
                    <a:gd name="T10" fmla="*/ 375 w 3"/>
                    <a:gd name="T11" fmla="*/ 375 h 3"/>
                    <a:gd name="T12" fmla="*/ 250 w 3"/>
                    <a:gd name="T13" fmla="*/ 250 h 3"/>
                    <a:gd name="T14" fmla="*/ 125 w 3"/>
                    <a:gd name="T15" fmla="*/ 125 h 3"/>
                    <a:gd name="T16" fmla="*/ 125 w 3"/>
                    <a:gd name="T17" fmla="*/ 125 h 3"/>
                    <a:gd name="T18" fmla="*/ 125 w 3"/>
                    <a:gd name="T19" fmla="*/ 125 h 3"/>
                    <a:gd name="T20" fmla="*/ 125 w 3"/>
                    <a:gd name="T21" fmla="*/ 125 h 3"/>
                    <a:gd name="T22" fmla="*/ 125 w 3"/>
                    <a:gd name="T23" fmla="*/ 125 h 3"/>
                    <a:gd name="T24" fmla="*/ 1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125 h 3"/>
                    <a:gd name="T42" fmla="*/ 0 w 3"/>
                    <a:gd name="T43" fmla="*/ 125 h 3"/>
                    <a:gd name="T44" fmla="*/ 0 w 3"/>
                    <a:gd name="T45" fmla="*/ 125 h 3"/>
                    <a:gd name="T46" fmla="*/ 0 w 3"/>
                    <a:gd name="T47" fmla="*/ 125 h 3"/>
                    <a:gd name="T48" fmla="*/ 125 w 3"/>
                    <a:gd name="T49" fmla="*/ 125 h 3"/>
                    <a:gd name="T50" fmla="*/ 125 w 3"/>
                    <a:gd name="T51" fmla="*/ 250 h 3"/>
                    <a:gd name="T52" fmla="*/ 125 w 3"/>
                    <a:gd name="T53" fmla="*/ 250 h 3"/>
                    <a:gd name="T54" fmla="*/ 250 w 3"/>
                    <a:gd name="T55" fmla="*/ 375 h 3"/>
                    <a:gd name="T56" fmla="*/ 250 w 3"/>
                    <a:gd name="T57" fmla="*/ 375 h 3"/>
                    <a:gd name="T58" fmla="*/ 375 w 3"/>
                    <a:gd name="T59" fmla="*/ 375 h 3"/>
                    <a:gd name="T60" fmla="*/ 375 w 3"/>
                    <a:gd name="T61" fmla="*/ 375 h 3"/>
                    <a:gd name="T62" fmla="*/ 375 w 3"/>
                    <a:gd name="T63" fmla="*/ 375 h 3"/>
                    <a:gd name="T64" fmla="*/ 375 w 3"/>
                    <a:gd name="T65" fmla="*/ 375 h 3"/>
                    <a:gd name="T66" fmla="*/ 375 w 3"/>
                    <a:gd name="T67" fmla="*/ 3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39" name="Freeform 43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125 h 2"/>
                    <a:gd name="T2" fmla="*/ 0 w 4"/>
                    <a:gd name="T3" fmla="*/ 125 h 2"/>
                    <a:gd name="T4" fmla="*/ 114 w 4"/>
                    <a:gd name="T5" fmla="*/ 0 h 2"/>
                    <a:gd name="T6" fmla="*/ 114 w 4"/>
                    <a:gd name="T7" fmla="*/ 0 h 2"/>
                    <a:gd name="T8" fmla="*/ 223 w 4"/>
                    <a:gd name="T9" fmla="*/ 0 h 2"/>
                    <a:gd name="T10" fmla="*/ 314 w 4"/>
                    <a:gd name="T11" fmla="*/ 0 h 2"/>
                    <a:gd name="T12" fmla="*/ 314 w 4"/>
                    <a:gd name="T13" fmla="*/ 0 h 2"/>
                    <a:gd name="T14" fmla="*/ 314 w 4"/>
                    <a:gd name="T15" fmla="*/ 0 h 2"/>
                    <a:gd name="T16" fmla="*/ 314 w 4"/>
                    <a:gd name="T17" fmla="*/ 125 h 2"/>
                    <a:gd name="T18" fmla="*/ 428 w 4"/>
                    <a:gd name="T19" fmla="*/ 125 h 2"/>
                    <a:gd name="T20" fmla="*/ 428 w 4"/>
                    <a:gd name="T21" fmla="*/ 125 h 2"/>
                    <a:gd name="T22" fmla="*/ 428 w 4"/>
                    <a:gd name="T23" fmla="*/ 125 h 2"/>
                    <a:gd name="T24" fmla="*/ 428 w 4"/>
                    <a:gd name="T25" fmla="*/ 125 h 2"/>
                    <a:gd name="T26" fmla="*/ 428 w 4"/>
                    <a:gd name="T27" fmla="*/ 125 h 2"/>
                    <a:gd name="T28" fmla="*/ 428 w 4"/>
                    <a:gd name="T29" fmla="*/ 125 h 2"/>
                    <a:gd name="T30" fmla="*/ 428 w 4"/>
                    <a:gd name="T31" fmla="*/ 125 h 2"/>
                    <a:gd name="T32" fmla="*/ 428 w 4"/>
                    <a:gd name="T33" fmla="*/ 250 h 2"/>
                    <a:gd name="T34" fmla="*/ 428 w 4"/>
                    <a:gd name="T35" fmla="*/ 250 h 2"/>
                    <a:gd name="T36" fmla="*/ 428 w 4"/>
                    <a:gd name="T37" fmla="*/ 250 h 2"/>
                    <a:gd name="T38" fmla="*/ 428 w 4"/>
                    <a:gd name="T39" fmla="*/ 250 h 2"/>
                    <a:gd name="T40" fmla="*/ 314 w 4"/>
                    <a:gd name="T41" fmla="*/ 125 h 2"/>
                    <a:gd name="T42" fmla="*/ 314 w 4"/>
                    <a:gd name="T43" fmla="*/ 125 h 2"/>
                    <a:gd name="T44" fmla="*/ 314 w 4"/>
                    <a:gd name="T45" fmla="*/ 250 h 2"/>
                    <a:gd name="T46" fmla="*/ 314 w 4"/>
                    <a:gd name="T47" fmla="*/ 250 h 2"/>
                    <a:gd name="T48" fmla="*/ 314 w 4"/>
                    <a:gd name="T49" fmla="*/ 250 h 2"/>
                    <a:gd name="T50" fmla="*/ 223 w 4"/>
                    <a:gd name="T51" fmla="*/ 250 h 2"/>
                    <a:gd name="T52" fmla="*/ 223 w 4"/>
                    <a:gd name="T53" fmla="*/ 250 h 2"/>
                    <a:gd name="T54" fmla="*/ 223 w 4"/>
                    <a:gd name="T55" fmla="*/ 250 h 2"/>
                    <a:gd name="T56" fmla="*/ 223 w 4"/>
                    <a:gd name="T57" fmla="*/ 250 h 2"/>
                    <a:gd name="T58" fmla="*/ 223 w 4"/>
                    <a:gd name="T59" fmla="*/ 250 h 2"/>
                    <a:gd name="T60" fmla="*/ 223 w 4"/>
                    <a:gd name="T61" fmla="*/ 250 h 2"/>
                    <a:gd name="T62" fmla="*/ 223 w 4"/>
                    <a:gd name="T63" fmla="*/ 250 h 2"/>
                    <a:gd name="T64" fmla="*/ 114 w 4"/>
                    <a:gd name="T65" fmla="*/ 250 h 2"/>
                    <a:gd name="T66" fmla="*/ 114 w 4"/>
                    <a:gd name="T67" fmla="*/ 250 h 2"/>
                    <a:gd name="T68" fmla="*/ 114 w 4"/>
                    <a:gd name="T69" fmla="*/ 125 h 2"/>
                    <a:gd name="T70" fmla="*/ 114 w 4"/>
                    <a:gd name="T71" fmla="*/ 125 h 2"/>
                    <a:gd name="T72" fmla="*/ 114 w 4"/>
                    <a:gd name="T73" fmla="*/ 125 h 2"/>
                    <a:gd name="T74" fmla="*/ 114 w 4"/>
                    <a:gd name="T75" fmla="*/ 125 h 2"/>
                    <a:gd name="T76" fmla="*/ 114 w 4"/>
                    <a:gd name="T77" fmla="*/ 125 h 2"/>
                    <a:gd name="T78" fmla="*/ 114 w 4"/>
                    <a:gd name="T79" fmla="*/ 125 h 2"/>
                    <a:gd name="T80" fmla="*/ 114 w 4"/>
                    <a:gd name="T81" fmla="*/ 125 h 2"/>
                    <a:gd name="T82" fmla="*/ 114 w 4"/>
                    <a:gd name="T83" fmla="*/ 125 h 2"/>
                    <a:gd name="T84" fmla="*/ 114 w 4"/>
                    <a:gd name="T85" fmla="*/ 125 h 2"/>
                    <a:gd name="T86" fmla="*/ 114 w 4"/>
                    <a:gd name="T87" fmla="*/ 125 h 2"/>
                    <a:gd name="T88" fmla="*/ 114 w 4"/>
                    <a:gd name="T89" fmla="*/ 125 h 2"/>
                    <a:gd name="T90" fmla="*/ 114 w 4"/>
                    <a:gd name="T91" fmla="*/ 125 h 2"/>
                    <a:gd name="T92" fmla="*/ 114 w 4"/>
                    <a:gd name="T93" fmla="*/ 125 h 2"/>
                    <a:gd name="T94" fmla="*/ 0 w 4"/>
                    <a:gd name="T95" fmla="*/ 125 h 2"/>
                    <a:gd name="T96" fmla="*/ 0 w 4"/>
                    <a:gd name="T97" fmla="*/ 125 h 2"/>
                    <a:gd name="T98" fmla="*/ 0 w 4"/>
                    <a:gd name="T99" fmla="*/ 125 h 2"/>
                    <a:gd name="T100" fmla="*/ 0 w 4"/>
                    <a:gd name="T101" fmla="*/ 125 h 2"/>
                    <a:gd name="T102" fmla="*/ 0 w 4"/>
                    <a:gd name="T103" fmla="*/ 125 h 2"/>
                    <a:gd name="T104" fmla="*/ 0 w 4"/>
                    <a:gd name="T105" fmla="*/ 125 h 2"/>
                    <a:gd name="T106" fmla="*/ 0 w 4"/>
                    <a:gd name="T107" fmla="*/ 125 h 2"/>
                    <a:gd name="T108" fmla="*/ 0 w 4"/>
                    <a:gd name="T109" fmla="*/ 125 h 2"/>
                    <a:gd name="T110" fmla="*/ 0 w 4"/>
                    <a:gd name="T111" fmla="*/ 125 h 2"/>
                    <a:gd name="T112" fmla="*/ 0 w 4"/>
                    <a:gd name="T113" fmla="*/ 125 h 2"/>
                    <a:gd name="T114" fmla="*/ 0 w 4"/>
                    <a:gd name="T115" fmla="*/ 125 h 2"/>
                    <a:gd name="T116" fmla="*/ 0 w 4"/>
                    <a:gd name="T117" fmla="*/ 125 h 2"/>
                    <a:gd name="T118" fmla="*/ 0 w 4"/>
                    <a:gd name="T119" fmla="*/ 125 h 2"/>
                    <a:gd name="T120" fmla="*/ 0 w 4"/>
                    <a:gd name="T121" fmla="*/ 1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214" name="Freeform 46"/>
              <p:cNvSpPr>
                <a:spLocks/>
              </p:cNvSpPr>
              <p:nvPr/>
            </p:nvSpPr>
            <p:spPr bwMode="auto">
              <a:xfrm>
                <a:off x="1529" y="1282"/>
                <a:ext cx="554" cy="439"/>
              </a:xfrm>
              <a:custGeom>
                <a:avLst/>
                <a:gdLst>
                  <a:gd name="T0" fmla="*/ 0 w 108"/>
                  <a:gd name="T1" fmla="*/ 7780 h 90"/>
                  <a:gd name="T2" fmla="*/ 0 w 108"/>
                  <a:gd name="T3" fmla="*/ 7185 h 90"/>
                  <a:gd name="T4" fmla="*/ 133 w 108"/>
                  <a:gd name="T5" fmla="*/ 6614 h 90"/>
                  <a:gd name="T6" fmla="*/ 262 w 108"/>
                  <a:gd name="T7" fmla="*/ 5927 h 90"/>
                  <a:gd name="T8" fmla="*/ 395 w 108"/>
                  <a:gd name="T9" fmla="*/ 5687 h 90"/>
                  <a:gd name="T10" fmla="*/ 682 w 108"/>
                  <a:gd name="T11" fmla="*/ 5448 h 90"/>
                  <a:gd name="T12" fmla="*/ 682 w 108"/>
                  <a:gd name="T13" fmla="*/ 5234 h 90"/>
                  <a:gd name="T14" fmla="*/ 1344 w 108"/>
                  <a:gd name="T15" fmla="*/ 4283 h 90"/>
                  <a:gd name="T16" fmla="*/ 2160 w 108"/>
                  <a:gd name="T17" fmla="*/ 2663 h 90"/>
                  <a:gd name="T18" fmla="*/ 2708 w 108"/>
                  <a:gd name="T19" fmla="*/ 1497 h 90"/>
                  <a:gd name="T20" fmla="*/ 3237 w 108"/>
                  <a:gd name="T21" fmla="*/ 356 h 90"/>
                  <a:gd name="T22" fmla="*/ 3237 w 108"/>
                  <a:gd name="T23" fmla="*/ 0 h 90"/>
                  <a:gd name="T24" fmla="*/ 3657 w 108"/>
                  <a:gd name="T25" fmla="*/ 0 h 90"/>
                  <a:gd name="T26" fmla="*/ 4052 w 108"/>
                  <a:gd name="T27" fmla="*/ 117 h 90"/>
                  <a:gd name="T28" fmla="*/ 4186 w 108"/>
                  <a:gd name="T29" fmla="*/ 239 h 90"/>
                  <a:gd name="T30" fmla="*/ 4735 w 108"/>
                  <a:gd name="T31" fmla="*/ 571 h 90"/>
                  <a:gd name="T32" fmla="*/ 4735 w 108"/>
                  <a:gd name="T33" fmla="*/ 927 h 90"/>
                  <a:gd name="T34" fmla="*/ 4868 w 108"/>
                  <a:gd name="T35" fmla="*/ 1619 h 90"/>
                  <a:gd name="T36" fmla="*/ 5817 w 108"/>
                  <a:gd name="T37" fmla="*/ 1854 h 90"/>
                  <a:gd name="T38" fmla="*/ 6474 w 108"/>
                  <a:gd name="T39" fmla="*/ 1854 h 90"/>
                  <a:gd name="T40" fmla="*/ 7289 w 108"/>
                  <a:gd name="T41" fmla="*/ 2093 h 90"/>
                  <a:gd name="T42" fmla="*/ 8238 w 108"/>
                  <a:gd name="T43" fmla="*/ 2093 h 90"/>
                  <a:gd name="T44" fmla="*/ 8761 w 108"/>
                  <a:gd name="T45" fmla="*/ 2215 h 90"/>
                  <a:gd name="T46" fmla="*/ 9182 w 108"/>
                  <a:gd name="T47" fmla="*/ 2093 h 90"/>
                  <a:gd name="T48" fmla="*/ 9577 w 108"/>
                  <a:gd name="T49" fmla="*/ 2215 h 90"/>
                  <a:gd name="T50" fmla="*/ 9998 w 108"/>
                  <a:gd name="T51" fmla="*/ 2093 h 90"/>
                  <a:gd name="T52" fmla="*/ 10264 w 108"/>
                  <a:gd name="T53" fmla="*/ 2215 h 90"/>
                  <a:gd name="T54" fmla="*/ 10659 w 108"/>
                  <a:gd name="T55" fmla="*/ 2215 h 90"/>
                  <a:gd name="T56" fmla="*/ 14024 w 108"/>
                  <a:gd name="T57" fmla="*/ 2785 h 90"/>
                  <a:gd name="T58" fmla="*/ 14183 w 108"/>
                  <a:gd name="T59" fmla="*/ 3141 h 90"/>
                  <a:gd name="T60" fmla="*/ 14578 w 108"/>
                  <a:gd name="T61" fmla="*/ 3258 h 90"/>
                  <a:gd name="T62" fmla="*/ 13763 w 108"/>
                  <a:gd name="T63" fmla="*/ 4639 h 90"/>
                  <a:gd name="T64" fmla="*/ 13629 w 108"/>
                  <a:gd name="T65" fmla="*/ 4878 h 90"/>
                  <a:gd name="T66" fmla="*/ 13234 w 108"/>
                  <a:gd name="T67" fmla="*/ 5117 h 90"/>
                  <a:gd name="T68" fmla="*/ 12680 w 108"/>
                  <a:gd name="T69" fmla="*/ 5927 h 90"/>
                  <a:gd name="T70" fmla="*/ 13106 w 108"/>
                  <a:gd name="T71" fmla="*/ 6161 h 90"/>
                  <a:gd name="T72" fmla="*/ 13106 w 108"/>
                  <a:gd name="T73" fmla="*/ 6375 h 90"/>
                  <a:gd name="T74" fmla="*/ 12947 w 108"/>
                  <a:gd name="T75" fmla="*/ 6497 h 90"/>
                  <a:gd name="T76" fmla="*/ 12814 w 108"/>
                  <a:gd name="T77" fmla="*/ 6970 h 90"/>
                  <a:gd name="T78" fmla="*/ 7028 w 108"/>
                  <a:gd name="T79" fmla="*/ 9399 h 90"/>
                  <a:gd name="T80" fmla="*/ 133 w 108"/>
                  <a:gd name="T81" fmla="*/ 7897 h 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90"/>
                  <a:gd name="T125" fmla="*/ 108 w 108"/>
                  <a:gd name="T126" fmla="*/ 90 h 9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90">
                    <a:moveTo>
                      <a:pt x="1" y="68"/>
                    </a:moveTo>
                    <a:lnTo>
                      <a:pt x="0" y="67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1" y="57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9" y="41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20" y="13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3" y="17"/>
                    </a:lnTo>
                    <a:lnTo>
                      <a:pt x="54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6" y="19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18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8" y="28"/>
                    </a:lnTo>
                    <a:lnTo>
                      <a:pt x="108" y="31"/>
                    </a:lnTo>
                    <a:lnTo>
                      <a:pt x="102" y="40"/>
                    </a:lnTo>
                    <a:lnTo>
                      <a:pt x="101" y="41"/>
                    </a:lnTo>
                    <a:lnTo>
                      <a:pt x="101" y="42"/>
                    </a:lnTo>
                    <a:lnTo>
                      <a:pt x="100" y="43"/>
                    </a:lnTo>
                    <a:lnTo>
                      <a:pt x="98" y="44"/>
                    </a:lnTo>
                    <a:lnTo>
                      <a:pt x="95" y="49"/>
                    </a:lnTo>
                    <a:lnTo>
                      <a:pt x="94" y="51"/>
                    </a:lnTo>
                    <a:lnTo>
                      <a:pt x="95" y="52"/>
                    </a:lnTo>
                    <a:lnTo>
                      <a:pt x="97" y="53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7" y="56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5" y="60"/>
                    </a:lnTo>
                    <a:lnTo>
                      <a:pt x="88" y="90"/>
                    </a:lnTo>
                    <a:lnTo>
                      <a:pt x="52" y="81"/>
                    </a:lnTo>
                    <a:lnTo>
                      <a:pt x="1" y="68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15" name="Freeform 52"/>
              <p:cNvSpPr>
                <a:spLocks/>
              </p:cNvSpPr>
              <p:nvPr/>
            </p:nvSpPr>
            <p:spPr bwMode="auto">
              <a:xfrm>
                <a:off x="3467" y="2604"/>
                <a:ext cx="394" cy="322"/>
              </a:xfrm>
              <a:custGeom>
                <a:avLst/>
                <a:gdLst>
                  <a:gd name="T0" fmla="*/ 5501 w 77"/>
                  <a:gd name="T1" fmla="*/ 117 h 66"/>
                  <a:gd name="T2" fmla="*/ 5890 w 77"/>
                  <a:gd name="T3" fmla="*/ 1166 h 66"/>
                  <a:gd name="T4" fmla="*/ 5762 w 77"/>
                  <a:gd name="T5" fmla="*/ 1498 h 66"/>
                  <a:gd name="T6" fmla="*/ 5368 w 77"/>
                  <a:gd name="T7" fmla="*/ 2547 h 66"/>
                  <a:gd name="T8" fmla="*/ 8561 w 77"/>
                  <a:gd name="T9" fmla="*/ 3830 h 66"/>
                  <a:gd name="T10" fmla="*/ 8561 w 77"/>
                  <a:gd name="T11" fmla="*/ 4640 h 66"/>
                  <a:gd name="T12" fmla="*/ 8433 w 77"/>
                  <a:gd name="T13" fmla="*/ 5235 h 66"/>
                  <a:gd name="T14" fmla="*/ 7778 w 77"/>
                  <a:gd name="T15" fmla="*/ 5118 h 66"/>
                  <a:gd name="T16" fmla="*/ 7517 w 77"/>
                  <a:gd name="T17" fmla="*/ 5689 h 66"/>
                  <a:gd name="T18" fmla="*/ 8300 w 77"/>
                  <a:gd name="T19" fmla="*/ 5572 h 66"/>
                  <a:gd name="T20" fmla="*/ 8852 w 77"/>
                  <a:gd name="T21" fmla="*/ 5450 h 66"/>
                  <a:gd name="T22" fmla="*/ 8561 w 77"/>
                  <a:gd name="T23" fmla="*/ 5689 h 66"/>
                  <a:gd name="T24" fmla="*/ 8852 w 77"/>
                  <a:gd name="T25" fmla="*/ 5928 h 66"/>
                  <a:gd name="T26" fmla="*/ 9502 w 77"/>
                  <a:gd name="T27" fmla="*/ 5450 h 66"/>
                  <a:gd name="T28" fmla="*/ 9922 w 77"/>
                  <a:gd name="T29" fmla="*/ 5572 h 66"/>
                  <a:gd name="T30" fmla="*/ 9794 w 77"/>
                  <a:gd name="T31" fmla="*/ 5928 h 66"/>
                  <a:gd name="T32" fmla="*/ 9113 w 77"/>
                  <a:gd name="T33" fmla="*/ 6499 h 66"/>
                  <a:gd name="T34" fmla="*/ 9502 w 77"/>
                  <a:gd name="T35" fmla="*/ 6972 h 66"/>
                  <a:gd name="T36" fmla="*/ 10316 w 77"/>
                  <a:gd name="T37" fmla="*/ 7547 h 66"/>
                  <a:gd name="T38" fmla="*/ 9502 w 77"/>
                  <a:gd name="T39" fmla="*/ 7308 h 66"/>
                  <a:gd name="T40" fmla="*/ 8561 w 77"/>
                  <a:gd name="T41" fmla="*/ 6855 h 66"/>
                  <a:gd name="T42" fmla="*/ 8167 w 77"/>
                  <a:gd name="T43" fmla="*/ 7186 h 66"/>
                  <a:gd name="T44" fmla="*/ 8039 w 77"/>
                  <a:gd name="T45" fmla="*/ 7547 h 66"/>
                  <a:gd name="T46" fmla="*/ 7645 w 77"/>
                  <a:gd name="T47" fmla="*/ 7308 h 66"/>
                  <a:gd name="T48" fmla="*/ 7225 w 77"/>
                  <a:gd name="T49" fmla="*/ 7308 h 66"/>
                  <a:gd name="T50" fmla="*/ 6570 w 77"/>
                  <a:gd name="T51" fmla="*/ 7426 h 66"/>
                  <a:gd name="T52" fmla="*/ 5501 w 77"/>
                  <a:gd name="T53" fmla="*/ 6855 h 66"/>
                  <a:gd name="T54" fmla="*/ 5081 w 77"/>
                  <a:gd name="T55" fmla="*/ 6616 h 66"/>
                  <a:gd name="T56" fmla="*/ 4948 w 77"/>
                  <a:gd name="T57" fmla="*/ 6499 h 66"/>
                  <a:gd name="T58" fmla="*/ 4554 w 77"/>
                  <a:gd name="T59" fmla="*/ 6381 h 66"/>
                  <a:gd name="T60" fmla="*/ 4426 w 77"/>
                  <a:gd name="T61" fmla="*/ 6259 h 66"/>
                  <a:gd name="T62" fmla="*/ 4165 w 77"/>
                  <a:gd name="T63" fmla="*/ 6738 h 66"/>
                  <a:gd name="T64" fmla="*/ 2016 w 77"/>
                  <a:gd name="T65" fmla="*/ 6499 h 66"/>
                  <a:gd name="T66" fmla="*/ 522 w 77"/>
                  <a:gd name="T67" fmla="*/ 6381 h 66"/>
                  <a:gd name="T68" fmla="*/ 681 w 77"/>
                  <a:gd name="T69" fmla="*/ 6167 h 66"/>
                  <a:gd name="T70" fmla="*/ 814 w 77"/>
                  <a:gd name="T71" fmla="*/ 5333 h 66"/>
                  <a:gd name="T72" fmla="*/ 814 w 77"/>
                  <a:gd name="T73" fmla="*/ 4879 h 66"/>
                  <a:gd name="T74" fmla="*/ 1202 w 77"/>
                  <a:gd name="T75" fmla="*/ 4308 h 66"/>
                  <a:gd name="T76" fmla="*/ 942 w 77"/>
                  <a:gd name="T77" fmla="*/ 3474 h 66"/>
                  <a:gd name="T78" fmla="*/ 814 w 77"/>
                  <a:gd name="T79" fmla="*/ 3259 h 66"/>
                  <a:gd name="T80" fmla="*/ 522 w 77"/>
                  <a:gd name="T81" fmla="*/ 2903 h 66"/>
                  <a:gd name="T82" fmla="*/ 133 w 77"/>
                  <a:gd name="T83" fmla="*/ 2215 h 66"/>
                  <a:gd name="T84" fmla="*/ 0 w 77"/>
                  <a:gd name="T85" fmla="*/ 117 h 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7"/>
                  <a:gd name="T130" fmla="*/ 0 h 66"/>
                  <a:gd name="T131" fmla="*/ 77 w 77"/>
                  <a:gd name="T132" fmla="*/ 66 h 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7" h="66">
                    <a:moveTo>
                      <a:pt x="0" y="1"/>
                    </a:moveTo>
                    <a:lnTo>
                      <a:pt x="42" y="0"/>
                    </a:lnTo>
                    <a:lnTo>
                      <a:pt x="41" y="1"/>
                    </a:lnTo>
                    <a:lnTo>
                      <a:pt x="43" y="5"/>
                    </a:lnTo>
                    <a:lnTo>
                      <a:pt x="43" y="8"/>
                    </a:lnTo>
                    <a:lnTo>
                      <a:pt x="44" y="10"/>
                    </a:lnTo>
                    <a:lnTo>
                      <a:pt x="45" y="11"/>
                    </a:lnTo>
                    <a:lnTo>
                      <a:pt x="45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17"/>
                    </a:lnTo>
                    <a:lnTo>
                      <a:pt x="40" y="22"/>
                    </a:lnTo>
                    <a:lnTo>
                      <a:pt x="37" y="29"/>
                    </a:lnTo>
                    <a:lnTo>
                      <a:pt x="37" y="34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3" y="36"/>
                    </a:lnTo>
                    <a:lnTo>
                      <a:pt x="64" y="40"/>
                    </a:lnTo>
                    <a:lnTo>
                      <a:pt x="66" y="43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60" y="44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8"/>
                    </a:lnTo>
                    <a:lnTo>
                      <a:pt x="63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4" y="49"/>
                    </a:lnTo>
                    <a:lnTo>
                      <a:pt x="65" y="50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8" y="49"/>
                    </a:lnTo>
                    <a:lnTo>
                      <a:pt x="71" y="47"/>
                    </a:lnTo>
                    <a:lnTo>
                      <a:pt x="72" y="47"/>
                    </a:lnTo>
                    <a:lnTo>
                      <a:pt x="73" y="47"/>
                    </a:lnTo>
                    <a:lnTo>
                      <a:pt x="74" y="48"/>
                    </a:lnTo>
                    <a:lnTo>
                      <a:pt x="73" y="49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2" y="51"/>
                    </a:lnTo>
                    <a:lnTo>
                      <a:pt x="70" y="54"/>
                    </a:lnTo>
                    <a:lnTo>
                      <a:pt x="68" y="56"/>
                    </a:lnTo>
                    <a:lnTo>
                      <a:pt x="68" y="57"/>
                    </a:lnTo>
                    <a:lnTo>
                      <a:pt x="68" y="59"/>
                    </a:lnTo>
                    <a:lnTo>
                      <a:pt x="71" y="60"/>
                    </a:lnTo>
                    <a:lnTo>
                      <a:pt x="76" y="62"/>
                    </a:lnTo>
                    <a:lnTo>
                      <a:pt x="77" y="63"/>
                    </a:lnTo>
                    <a:lnTo>
                      <a:pt x="77" y="65"/>
                    </a:lnTo>
                    <a:lnTo>
                      <a:pt x="76" y="65"/>
                    </a:lnTo>
                    <a:lnTo>
                      <a:pt x="72" y="66"/>
                    </a:lnTo>
                    <a:lnTo>
                      <a:pt x="71" y="63"/>
                    </a:lnTo>
                    <a:lnTo>
                      <a:pt x="69" y="62"/>
                    </a:lnTo>
                    <a:lnTo>
                      <a:pt x="65" y="61"/>
                    </a:lnTo>
                    <a:lnTo>
                      <a:pt x="64" y="59"/>
                    </a:lnTo>
                    <a:lnTo>
                      <a:pt x="63" y="59"/>
                    </a:lnTo>
                    <a:lnTo>
                      <a:pt x="62" y="59"/>
                    </a:lnTo>
                    <a:lnTo>
                      <a:pt x="61" y="62"/>
                    </a:lnTo>
                    <a:lnTo>
                      <a:pt x="62" y="63"/>
                    </a:lnTo>
                    <a:lnTo>
                      <a:pt x="60" y="65"/>
                    </a:lnTo>
                    <a:lnTo>
                      <a:pt x="59" y="65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3" y="60"/>
                    </a:lnTo>
                    <a:lnTo>
                      <a:pt x="41" y="59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7" y="55"/>
                    </a:lnTo>
                    <a:lnTo>
                      <a:pt x="36" y="56"/>
                    </a:lnTo>
                    <a:lnTo>
                      <a:pt x="34" y="55"/>
                    </a:lnTo>
                    <a:lnTo>
                      <a:pt x="34" y="54"/>
                    </a:lnTo>
                    <a:lnTo>
                      <a:pt x="33" y="54"/>
                    </a:lnTo>
                    <a:lnTo>
                      <a:pt x="30" y="57"/>
                    </a:lnTo>
                    <a:lnTo>
                      <a:pt x="31" y="58"/>
                    </a:lnTo>
                    <a:lnTo>
                      <a:pt x="27" y="59"/>
                    </a:lnTo>
                    <a:lnTo>
                      <a:pt x="19" y="57"/>
                    </a:lnTo>
                    <a:lnTo>
                      <a:pt x="15" y="56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5" y="53"/>
                    </a:lnTo>
                    <a:lnTo>
                      <a:pt x="7" y="49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6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16" name="Freeform 53"/>
              <p:cNvSpPr>
                <a:spLocks/>
              </p:cNvSpPr>
              <p:nvPr/>
            </p:nvSpPr>
            <p:spPr bwMode="auto">
              <a:xfrm>
                <a:off x="3626" y="1799"/>
                <a:ext cx="277" cy="463"/>
              </a:xfrm>
              <a:custGeom>
                <a:avLst/>
                <a:gdLst>
                  <a:gd name="T0" fmla="*/ 1211 w 54"/>
                  <a:gd name="T1" fmla="*/ 239 h 95"/>
                  <a:gd name="T2" fmla="*/ 1631 w 54"/>
                  <a:gd name="T3" fmla="*/ 570 h 95"/>
                  <a:gd name="T4" fmla="*/ 2026 w 54"/>
                  <a:gd name="T5" fmla="*/ 926 h 95"/>
                  <a:gd name="T6" fmla="*/ 2026 w 54"/>
                  <a:gd name="T7" fmla="*/ 1379 h 95"/>
                  <a:gd name="T8" fmla="*/ 1893 w 54"/>
                  <a:gd name="T9" fmla="*/ 1735 h 95"/>
                  <a:gd name="T10" fmla="*/ 1472 w 54"/>
                  <a:gd name="T11" fmla="*/ 2208 h 95"/>
                  <a:gd name="T12" fmla="*/ 1211 w 54"/>
                  <a:gd name="T13" fmla="*/ 2305 h 95"/>
                  <a:gd name="T14" fmla="*/ 682 w 54"/>
                  <a:gd name="T15" fmla="*/ 2422 h 95"/>
                  <a:gd name="T16" fmla="*/ 554 w 54"/>
                  <a:gd name="T17" fmla="*/ 2778 h 95"/>
                  <a:gd name="T18" fmla="*/ 816 w 54"/>
                  <a:gd name="T19" fmla="*/ 3134 h 95"/>
                  <a:gd name="T20" fmla="*/ 554 w 54"/>
                  <a:gd name="T21" fmla="*/ 3943 h 95"/>
                  <a:gd name="T22" fmla="*/ 133 w 54"/>
                  <a:gd name="T23" fmla="*/ 4157 h 95"/>
                  <a:gd name="T24" fmla="*/ 0 w 54"/>
                  <a:gd name="T25" fmla="*/ 4513 h 95"/>
                  <a:gd name="T26" fmla="*/ 0 w 54"/>
                  <a:gd name="T27" fmla="*/ 4752 h 95"/>
                  <a:gd name="T28" fmla="*/ 133 w 54"/>
                  <a:gd name="T29" fmla="*/ 5556 h 95"/>
                  <a:gd name="T30" fmla="*/ 682 w 54"/>
                  <a:gd name="T31" fmla="*/ 6126 h 95"/>
                  <a:gd name="T32" fmla="*/ 1344 w 54"/>
                  <a:gd name="T33" fmla="*/ 6604 h 95"/>
                  <a:gd name="T34" fmla="*/ 1765 w 54"/>
                  <a:gd name="T35" fmla="*/ 7413 h 95"/>
                  <a:gd name="T36" fmla="*/ 2026 w 54"/>
                  <a:gd name="T37" fmla="*/ 7174 h 95"/>
                  <a:gd name="T38" fmla="*/ 2555 w 54"/>
                  <a:gd name="T39" fmla="*/ 7530 h 95"/>
                  <a:gd name="T40" fmla="*/ 2555 w 54"/>
                  <a:gd name="T41" fmla="*/ 7983 h 95"/>
                  <a:gd name="T42" fmla="*/ 2160 w 54"/>
                  <a:gd name="T43" fmla="*/ 8456 h 95"/>
                  <a:gd name="T44" fmla="*/ 2555 w 54"/>
                  <a:gd name="T45" fmla="*/ 9026 h 95"/>
                  <a:gd name="T46" fmla="*/ 3237 w 54"/>
                  <a:gd name="T47" fmla="*/ 9382 h 95"/>
                  <a:gd name="T48" fmla="*/ 3919 w 54"/>
                  <a:gd name="T49" fmla="*/ 10069 h 95"/>
                  <a:gd name="T50" fmla="*/ 4052 w 54"/>
                  <a:gd name="T51" fmla="*/ 10308 h 95"/>
                  <a:gd name="T52" fmla="*/ 3919 w 54"/>
                  <a:gd name="T53" fmla="*/ 10547 h 95"/>
                  <a:gd name="T54" fmla="*/ 4314 w 54"/>
                  <a:gd name="T55" fmla="*/ 11000 h 95"/>
                  <a:gd name="T56" fmla="*/ 4447 w 54"/>
                  <a:gd name="T57" fmla="*/ 10878 h 95"/>
                  <a:gd name="T58" fmla="*/ 4581 w 54"/>
                  <a:gd name="T59" fmla="*/ 10639 h 95"/>
                  <a:gd name="T60" fmla="*/ 5130 w 54"/>
                  <a:gd name="T61" fmla="*/ 10547 h 95"/>
                  <a:gd name="T62" fmla="*/ 5658 w 54"/>
                  <a:gd name="T63" fmla="*/ 10761 h 95"/>
                  <a:gd name="T64" fmla="*/ 5817 w 54"/>
                  <a:gd name="T65" fmla="*/ 10308 h 95"/>
                  <a:gd name="T66" fmla="*/ 5945 w 54"/>
                  <a:gd name="T67" fmla="*/ 10069 h 95"/>
                  <a:gd name="T68" fmla="*/ 6474 w 54"/>
                  <a:gd name="T69" fmla="*/ 9835 h 95"/>
                  <a:gd name="T70" fmla="*/ 6340 w 54"/>
                  <a:gd name="T71" fmla="*/ 9621 h 95"/>
                  <a:gd name="T72" fmla="*/ 6340 w 54"/>
                  <a:gd name="T73" fmla="*/ 9382 h 95"/>
                  <a:gd name="T74" fmla="*/ 6474 w 54"/>
                  <a:gd name="T75" fmla="*/ 9265 h 95"/>
                  <a:gd name="T76" fmla="*/ 6474 w 54"/>
                  <a:gd name="T77" fmla="*/ 9143 h 95"/>
                  <a:gd name="T78" fmla="*/ 6474 w 54"/>
                  <a:gd name="T79" fmla="*/ 8456 h 95"/>
                  <a:gd name="T80" fmla="*/ 7028 w 54"/>
                  <a:gd name="T81" fmla="*/ 7861 h 95"/>
                  <a:gd name="T82" fmla="*/ 7289 w 54"/>
                  <a:gd name="T83" fmla="*/ 7413 h 95"/>
                  <a:gd name="T84" fmla="*/ 7028 w 54"/>
                  <a:gd name="T85" fmla="*/ 6604 h 95"/>
                  <a:gd name="T86" fmla="*/ 7028 w 54"/>
                  <a:gd name="T87" fmla="*/ 6248 h 95"/>
                  <a:gd name="T88" fmla="*/ 6607 w 54"/>
                  <a:gd name="T89" fmla="*/ 1496 h 95"/>
                  <a:gd name="T90" fmla="*/ 6474 w 54"/>
                  <a:gd name="T91" fmla="*/ 1282 h 95"/>
                  <a:gd name="T92" fmla="*/ 6212 w 54"/>
                  <a:gd name="T93" fmla="*/ 687 h 95"/>
                  <a:gd name="T94" fmla="*/ 5945 w 54"/>
                  <a:gd name="T95" fmla="*/ 356 h 95"/>
                  <a:gd name="T96" fmla="*/ 5945 w 54"/>
                  <a:gd name="T97" fmla="*/ 0 h 9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95"/>
                  <a:gd name="T149" fmla="*/ 54 w 54"/>
                  <a:gd name="T150" fmla="*/ 95 h 9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95">
                    <a:moveTo>
                      <a:pt x="44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4" y="34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5" y="53"/>
                    </a:lnTo>
                    <a:lnTo>
                      <a:pt x="9" y="56"/>
                    </a:lnTo>
                    <a:lnTo>
                      <a:pt x="10" y="57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18" y="67"/>
                    </a:lnTo>
                    <a:lnTo>
                      <a:pt x="19" y="69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3" y="80"/>
                    </a:lnTo>
                    <a:lnTo>
                      <a:pt x="24" y="81"/>
                    </a:lnTo>
                    <a:lnTo>
                      <a:pt x="28" y="84"/>
                    </a:lnTo>
                    <a:lnTo>
                      <a:pt x="29" y="87"/>
                    </a:lnTo>
                    <a:lnTo>
                      <a:pt x="30" y="88"/>
                    </a:lnTo>
                    <a:lnTo>
                      <a:pt x="30" y="89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32" y="95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4" y="95"/>
                    </a:lnTo>
                    <a:lnTo>
                      <a:pt x="34" y="92"/>
                    </a:lnTo>
                    <a:lnTo>
                      <a:pt x="36" y="91"/>
                    </a:lnTo>
                    <a:lnTo>
                      <a:pt x="38" y="91"/>
                    </a:lnTo>
                    <a:lnTo>
                      <a:pt x="40" y="92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3" y="89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8" y="86"/>
                    </a:lnTo>
                    <a:lnTo>
                      <a:pt x="48" y="85"/>
                    </a:lnTo>
                    <a:lnTo>
                      <a:pt x="47" y="83"/>
                    </a:lnTo>
                    <a:lnTo>
                      <a:pt x="47" y="81"/>
                    </a:lnTo>
                    <a:lnTo>
                      <a:pt x="48" y="80"/>
                    </a:lnTo>
                    <a:lnTo>
                      <a:pt x="48" y="79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68"/>
                    </a:lnTo>
                    <a:lnTo>
                      <a:pt x="52" y="67"/>
                    </a:lnTo>
                    <a:lnTo>
                      <a:pt x="54" y="64"/>
                    </a:lnTo>
                    <a:lnTo>
                      <a:pt x="53" y="60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7" y="8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4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grpSp>
            <p:nvGrpSpPr>
              <p:cNvPr id="49217" name="Group 54"/>
              <p:cNvGrpSpPr>
                <a:grpSpLocks/>
              </p:cNvGrpSpPr>
              <p:nvPr/>
            </p:nvGrpSpPr>
            <p:grpSpPr bwMode="auto">
              <a:xfrm>
                <a:off x="3661" y="1384"/>
                <a:ext cx="523" cy="468"/>
                <a:chOff x="3562" y="1636"/>
                <a:chExt cx="497" cy="468"/>
              </a:xfrm>
            </p:grpSpPr>
            <p:sp>
              <p:nvSpPr>
                <p:cNvPr id="49223" name="Freeform 55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3007 w 52"/>
                    <a:gd name="T1" fmla="*/ 7861 h 71"/>
                    <a:gd name="T2" fmla="*/ 4948 w 52"/>
                    <a:gd name="T3" fmla="*/ 7768 h 71"/>
                    <a:gd name="T4" fmla="*/ 5187 w 52"/>
                    <a:gd name="T5" fmla="*/ 7173 h 71"/>
                    <a:gd name="T6" fmla="*/ 5187 w 52"/>
                    <a:gd name="T7" fmla="*/ 6720 h 71"/>
                    <a:gd name="T8" fmla="*/ 5537 w 52"/>
                    <a:gd name="T9" fmla="*/ 6364 h 71"/>
                    <a:gd name="T10" fmla="*/ 5634 w 52"/>
                    <a:gd name="T11" fmla="*/ 6009 h 71"/>
                    <a:gd name="T12" fmla="*/ 5751 w 52"/>
                    <a:gd name="T13" fmla="*/ 5794 h 71"/>
                    <a:gd name="T14" fmla="*/ 5873 w 52"/>
                    <a:gd name="T15" fmla="*/ 5911 h 71"/>
                    <a:gd name="T16" fmla="*/ 5989 w 52"/>
                    <a:gd name="T17" fmla="*/ 5794 h 71"/>
                    <a:gd name="T18" fmla="*/ 5989 w 52"/>
                    <a:gd name="T19" fmla="*/ 5322 h 71"/>
                    <a:gd name="T20" fmla="*/ 5873 w 52"/>
                    <a:gd name="T21" fmla="*/ 4868 h 71"/>
                    <a:gd name="T22" fmla="*/ 5420 w 52"/>
                    <a:gd name="T23" fmla="*/ 3231 h 71"/>
                    <a:gd name="T24" fmla="*/ 4831 w 52"/>
                    <a:gd name="T25" fmla="*/ 3231 h 71"/>
                    <a:gd name="T26" fmla="*/ 4140 w 52"/>
                    <a:gd name="T27" fmla="*/ 4157 h 71"/>
                    <a:gd name="T28" fmla="*/ 4024 w 52"/>
                    <a:gd name="T29" fmla="*/ 4059 h 71"/>
                    <a:gd name="T30" fmla="*/ 3810 w 52"/>
                    <a:gd name="T31" fmla="*/ 3942 h 71"/>
                    <a:gd name="T32" fmla="*/ 3810 w 52"/>
                    <a:gd name="T33" fmla="*/ 3465 h 71"/>
                    <a:gd name="T34" fmla="*/ 4140 w 52"/>
                    <a:gd name="T35" fmla="*/ 3231 h 71"/>
                    <a:gd name="T36" fmla="*/ 4140 w 52"/>
                    <a:gd name="T37" fmla="*/ 3017 h 71"/>
                    <a:gd name="T38" fmla="*/ 4379 w 52"/>
                    <a:gd name="T39" fmla="*/ 2778 h 71"/>
                    <a:gd name="T40" fmla="*/ 4379 w 52"/>
                    <a:gd name="T41" fmla="*/ 1969 h 71"/>
                    <a:gd name="T42" fmla="*/ 4262 w 52"/>
                    <a:gd name="T43" fmla="*/ 1613 h 71"/>
                    <a:gd name="T44" fmla="*/ 4024 w 52"/>
                    <a:gd name="T45" fmla="*/ 1379 h 71"/>
                    <a:gd name="T46" fmla="*/ 4262 w 52"/>
                    <a:gd name="T47" fmla="*/ 1165 h 71"/>
                    <a:gd name="T48" fmla="*/ 4140 w 52"/>
                    <a:gd name="T49" fmla="*/ 809 h 71"/>
                    <a:gd name="T50" fmla="*/ 3454 w 52"/>
                    <a:gd name="T51" fmla="*/ 453 h 71"/>
                    <a:gd name="T52" fmla="*/ 3007 w 52"/>
                    <a:gd name="T53" fmla="*/ 239 h 71"/>
                    <a:gd name="T54" fmla="*/ 2413 w 52"/>
                    <a:gd name="T55" fmla="*/ 117 h 71"/>
                    <a:gd name="T56" fmla="*/ 2082 w 52"/>
                    <a:gd name="T57" fmla="*/ 117 h 71"/>
                    <a:gd name="T58" fmla="*/ 1727 w 52"/>
                    <a:gd name="T59" fmla="*/ 356 h 71"/>
                    <a:gd name="T60" fmla="*/ 1727 w 52"/>
                    <a:gd name="T61" fmla="*/ 687 h 71"/>
                    <a:gd name="T62" fmla="*/ 1849 w 52"/>
                    <a:gd name="T63" fmla="*/ 809 h 71"/>
                    <a:gd name="T64" fmla="*/ 1727 w 52"/>
                    <a:gd name="T65" fmla="*/ 926 h 71"/>
                    <a:gd name="T66" fmla="*/ 1494 w 52"/>
                    <a:gd name="T67" fmla="*/ 1165 h 71"/>
                    <a:gd name="T68" fmla="*/ 1372 w 52"/>
                    <a:gd name="T69" fmla="*/ 1496 h 71"/>
                    <a:gd name="T70" fmla="*/ 1372 w 52"/>
                    <a:gd name="T71" fmla="*/ 1969 h 71"/>
                    <a:gd name="T72" fmla="*/ 1158 w 52"/>
                    <a:gd name="T73" fmla="*/ 1852 h 71"/>
                    <a:gd name="T74" fmla="*/ 1158 w 52"/>
                    <a:gd name="T75" fmla="*/ 1496 h 71"/>
                    <a:gd name="T76" fmla="*/ 1158 w 52"/>
                    <a:gd name="T77" fmla="*/ 1282 h 71"/>
                    <a:gd name="T78" fmla="*/ 924 w 52"/>
                    <a:gd name="T79" fmla="*/ 1496 h 71"/>
                    <a:gd name="T80" fmla="*/ 924 w 52"/>
                    <a:gd name="T81" fmla="*/ 1852 h 71"/>
                    <a:gd name="T82" fmla="*/ 569 w 52"/>
                    <a:gd name="T83" fmla="*/ 1969 h 71"/>
                    <a:gd name="T84" fmla="*/ 448 w 52"/>
                    <a:gd name="T85" fmla="*/ 2208 h 71"/>
                    <a:gd name="T86" fmla="*/ 355 w 52"/>
                    <a:gd name="T87" fmla="*/ 2661 h 71"/>
                    <a:gd name="T88" fmla="*/ 238 w 52"/>
                    <a:gd name="T89" fmla="*/ 3231 h 71"/>
                    <a:gd name="T90" fmla="*/ 117 w 52"/>
                    <a:gd name="T91" fmla="*/ 3704 h 71"/>
                    <a:gd name="T92" fmla="*/ 238 w 52"/>
                    <a:gd name="T93" fmla="*/ 4274 h 71"/>
                    <a:gd name="T94" fmla="*/ 238 w 52"/>
                    <a:gd name="T95" fmla="*/ 4751 h 71"/>
                    <a:gd name="T96" fmla="*/ 686 w 52"/>
                    <a:gd name="T97" fmla="*/ 5794 h 71"/>
                    <a:gd name="T98" fmla="*/ 803 w 52"/>
                    <a:gd name="T99" fmla="*/ 6364 h 71"/>
                    <a:gd name="T100" fmla="*/ 803 w 52"/>
                    <a:gd name="T101" fmla="*/ 6481 h 71"/>
                    <a:gd name="T102" fmla="*/ 686 w 52"/>
                    <a:gd name="T103" fmla="*/ 7173 h 71"/>
                    <a:gd name="T104" fmla="*/ 238 w 52"/>
                    <a:gd name="T105" fmla="*/ 7977 h 71"/>
                    <a:gd name="T106" fmla="*/ 0 w 52"/>
                    <a:gd name="T107" fmla="*/ 8216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49224" name="Freeform 56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478 w 83"/>
                    <a:gd name="T1" fmla="*/ 1854 h 41"/>
                    <a:gd name="T2" fmla="*/ 927 w 83"/>
                    <a:gd name="T3" fmla="*/ 1498 h 41"/>
                    <a:gd name="T4" fmla="*/ 2332 w 83"/>
                    <a:gd name="T5" fmla="*/ 688 h 41"/>
                    <a:gd name="T6" fmla="*/ 3025 w 83"/>
                    <a:gd name="T7" fmla="*/ 117 h 41"/>
                    <a:gd name="T8" fmla="*/ 3596 w 83"/>
                    <a:gd name="T9" fmla="*/ 117 h 41"/>
                    <a:gd name="T10" fmla="*/ 3260 w 83"/>
                    <a:gd name="T11" fmla="*/ 478 h 41"/>
                    <a:gd name="T12" fmla="*/ 2669 w 83"/>
                    <a:gd name="T13" fmla="*/ 1049 h 41"/>
                    <a:gd name="T14" fmla="*/ 2669 w 83"/>
                    <a:gd name="T15" fmla="*/ 1405 h 41"/>
                    <a:gd name="T16" fmla="*/ 3260 w 83"/>
                    <a:gd name="T17" fmla="*/ 1166 h 41"/>
                    <a:gd name="T18" fmla="*/ 4523 w 83"/>
                    <a:gd name="T19" fmla="*/ 1737 h 41"/>
                    <a:gd name="T20" fmla="*/ 5002 w 83"/>
                    <a:gd name="T21" fmla="*/ 1854 h 41"/>
                    <a:gd name="T22" fmla="*/ 5119 w 83"/>
                    <a:gd name="T23" fmla="*/ 1976 h 41"/>
                    <a:gd name="T24" fmla="*/ 5690 w 83"/>
                    <a:gd name="T25" fmla="*/ 1498 h 41"/>
                    <a:gd name="T26" fmla="*/ 7427 w 83"/>
                    <a:gd name="T27" fmla="*/ 927 h 41"/>
                    <a:gd name="T28" fmla="*/ 7310 w 83"/>
                    <a:gd name="T29" fmla="*/ 1283 h 41"/>
                    <a:gd name="T30" fmla="*/ 7666 w 83"/>
                    <a:gd name="T31" fmla="*/ 1620 h 41"/>
                    <a:gd name="T32" fmla="*/ 8359 w 83"/>
                    <a:gd name="T33" fmla="*/ 1498 h 41"/>
                    <a:gd name="T34" fmla="*/ 8832 w 83"/>
                    <a:gd name="T35" fmla="*/ 2093 h 41"/>
                    <a:gd name="T36" fmla="*/ 9525 w 83"/>
                    <a:gd name="T37" fmla="*/ 2215 h 41"/>
                    <a:gd name="T38" fmla="*/ 9525 w 83"/>
                    <a:gd name="T39" fmla="*/ 2429 h 41"/>
                    <a:gd name="T40" fmla="*/ 9169 w 83"/>
                    <a:gd name="T41" fmla="*/ 2429 h 41"/>
                    <a:gd name="T42" fmla="*/ 8715 w 83"/>
                    <a:gd name="T43" fmla="*/ 2429 h 41"/>
                    <a:gd name="T44" fmla="*/ 8022 w 83"/>
                    <a:gd name="T45" fmla="*/ 2429 h 41"/>
                    <a:gd name="T46" fmla="*/ 8022 w 83"/>
                    <a:gd name="T47" fmla="*/ 2785 h 41"/>
                    <a:gd name="T48" fmla="*/ 7212 w 83"/>
                    <a:gd name="T49" fmla="*/ 2429 h 41"/>
                    <a:gd name="T50" fmla="*/ 6622 w 83"/>
                    <a:gd name="T51" fmla="*/ 2663 h 41"/>
                    <a:gd name="T52" fmla="*/ 6382 w 83"/>
                    <a:gd name="T53" fmla="*/ 2902 h 41"/>
                    <a:gd name="T54" fmla="*/ 5812 w 83"/>
                    <a:gd name="T55" fmla="*/ 2902 h 41"/>
                    <a:gd name="T56" fmla="*/ 5333 w 83"/>
                    <a:gd name="T57" fmla="*/ 3473 h 41"/>
                    <a:gd name="T58" fmla="*/ 5450 w 83"/>
                    <a:gd name="T59" fmla="*/ 3259 h 41"/>
                    <a:gd name="T60" fmla="*/ 5119 w 83"/>
                    <a:gd name="T61" fmla="*/ 3259 h 41"/>
                    <a:gd name="T62" fmla="*/ 4880 w 83"/>
                    <a:gd name="T63" fmla="*/ 3141 h 41"/>
                    <a:gd name="T64" fmla="*/ 4645 w 83"/>
                    <a:gd name="T65" fmla="*/ 3712 h 41"/>
                    <a:gd name="T66" fmla="*/ 4192 w 83"/>
                    <a:gd name="T67" fmla="*/ 4400 h 41"/>
                    <a:gd name="T68" fmla="*/ 3952 w 83"/>
                    <a:gd name="T69" fmla="*/ 4522 h 41"/>
                    <a:gd name="T70" fmla="*/ 4070 w 83"/>
                    <a:gd name="T71" fmla="*/ 4190 h 41"/>
                    <a:gd name="T72" fmla="*/ 3713 w 83"/>
                    <a:gd name="T73" fmla="*/ 4190 h 41"/>
                    <a:gd name="T74" fmla="*/ 3474 w 83"/>
                    <a:gd name="T75" fmla="*/ 3356 h 41"/>
                    <a:gd name="T76" fmla="*/ 3382 w 83"/>
                    <a:gd name="T77" fmla="*/ 3259 h 41"/>
                    <a:gd name="T78" fmla="*/ 2669 w 83"/>
                    <a:gd name="T79" fmla="*/ 3024 h 41"/>
                    <a:gd name="T80" fmla="*/ 2547 w 83"/>
                    <a:gd name="T81" fmla="*/ 3024 h 41"/>
                    <a:gd name="T82" fmla="*/ 1859 w 83"/>
                    <a:gd name="T83" fmla="*/ 2785 h 41"/>
                    <a:gd name="T84" fmla="*/ 478 w 83"/>
                    <a:gd name="T85" fmla="*/ 2215 h 41"/>
                    <a:gd name="T86" fmla="*/ 0 w 83"/>
                    <a:gd name="T87" fmla="*/ 1976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49218" name="Freeform 57"/>
              <p:cNvSpPr>
                <a:spLocks/>
              </p:cNvSpPr>
              <p:nvPr/>
            </p:nvSpPr>
            <p:spPr bwMode="auto">
              <a:xfrm>
                <a:off x="3872" y="1838"/>
                <a:ext cx="206" cy="351"/>
              </a:xfrm>
              <a:custGeom>
                <a:avLst/>
                <a:gdLst>
                  <a:gd name="T0" fmla="*/ 134 w 40"/>
                  <a:gd name="T1" fmla="*/ 570 h 72"/>
                  <a:gd name="T2" fmla="*/ 556 w 40"/>
                  <a:gd name="T3" fmla="*/ 5207 h 72"/>
                  <a:gd name="T4" fmla="*/ 556 w 40"/>
                  <a:gd name="T5" fmla="*/ 5324 h 72"/>
                  <a:gd name="T6" fmla="*/ 556 w 40"/>
                  <a:gd name="T7" fmla="*/ 5441 h 72"/>
                  <a:gd name="T8" fmla="*/ 556 w 40"/>
                  <a:gd name="T9" fmla="*/ 5679 h 72"/>
                  <a:gd name="T10" fmla="*/ 690 w 40"/>
                  <a:gd name="T11" fmla="*/ 6011 h 72"/>
                  <a:gd name="T12" fmla="*/ 824 w 40"/>
                  <a:gd name="T13" fmla="*/ 6489 h 72"/>
                  <a:gd name="T14" fmla="*/ 556 w 40"/>
                  <a:gd name="T15" fmla="*/ 6845 h 72"/>
                  <a:gd name="T16" fmla="*/ 556 w 40"/>
                  <a:gd name="T17" fmla="*/ 6937 h 72"/>
                  <a:gd name="T18" fmla="*/ 268 w 40"/>
                  <a:gd name="T19" fmla="*/ 7298 h 72"/>
                  <a:gd name="T20" fmla="*/ 0 w 40"/>
                  <a:gd name="T21" fmla="*/ 7532 h 72"/>
                  <a:gd name="T22" fmla="*/ 0 w 40"/>
                  <a:gd name="T23" fmla="*/ 7888 h 72"/>
                  <a:gd name="T24" fmla="*/ 0 w 40"/>
                  <a:gd name="T25" fmla="*/ 8224 h 72"/>
                  <a:gd name="T26" fmla="*/ 0 w 40"/>
                  <a:gd name="T27" fmla="*/ 8224 h 72"/>
                  <a:gd name="T28" fmla="*/ 0 w 40"/>
                  <a:gd name="T29" fmla="*/ 8341 h 72"/>
                  <a:gd name="T30" fmla="*/ 0 w 40"/>
                  <a:gd name="T31" fmla="*/ 8341 h 72"/>
                  <a:gd name="T32" fmla="*/ 134 w 40"/>
                  <a:gd name="T33" fmla="*/ 8341 h 72"/>
                  <a:gd name="T34" fmla="*/ 268 w 40"/>
                  <a:gd name="T35" fmla="*/ 8341 h 72"/>
                  <a:gd name="T36" fmla="*/ 268 w 40"/>
                  <a:gd name="T37" fmla="*/ 8224 h 72"/>
                  <a:gd name="T38" fmla="*/ 268 w 40"/>
                  <a:gd name="T39" fmla="*/ 8102 h 72"/>
                  <a:gd name="T40" fmla="*/ 690 w 40"/>
                  <a:gd name="T41" fmla="*/ 8102 h 72"/>
                  <a:gd name="T42" fmla="*/ 1087 w 40"/>
                  <a:gd name="T43" fmla="*/ 7985 h 72"/>
                  <a:gd name="T44" fmla="*/ 1643 w 40"/>
                  <a:gd name="T45" fmla="*/ 8224 h 72"/>
                  <a:gd name="T46" fmla="*/ 1643 w 40"/>
                  <a:gd name="T47" fmla="*/ 8224 h 72"/>
                  <a:gd name="T48" fmla="*/ 1777 w 40"/>
                  <a:gd name="T49" fmla="*/ 8224 h 72"/>
                  <a:gd name="T50" fmla="*/ 1911 w 40"/>
                  <a:gd name="T51" fmla="*/ 7888 h 72"/>
                  <a:gd name="T52" fmla="*/ 2173 w 40"/>
                  <a:gd name="T53" fmla="*/ 7888 h 72"/>
                  <a:gd name="T54" fmla="*/ 2333 w 40"/>
                  <a:gd name="T55" fmla="*/ 7985 h 72"/>
                  <a:gd name="T56" fmla="*/ 2467 w 40"/>
                  <a:gd name="T57" fmla="*/ 8102 h 72"/>
                  <a:gd name="T58" fmla="*/ 2601 w 40"/>
                  <a:gd name="T59" fmla="*/ 7985 h 72"/>
                  <a:gd name="T60" fmla="*/ 2730 w 40"/>
                  <a:gd name="T61" fmla="*/ 7532 h 72"/>
                  <a:gd name="T62" fmla="*/ 2863 w 40"/>
                  <a:gd name="T63" fmla="*/ 7415 h 72"/>
                  <a:gd name="T64" fmla="*/ 2997 w 40"/>
                  <a:gd name="T65" fmla="*/ 7415 h 72"/>
                  <a:gd name="T66" fmla="*/ 3291 w 40"/>
                  <a:gd name="T67" fmla="*/ 7654 h 72"/>
                  <a:gd name="T68" fmla="*/ 3687 w 40"/>
                  <a:gd name="T69" fmla="*/ 7654 h 72"/>
                  <a:gd name="T70" fmla="*/ 3821 w 40"/>
                  <a:gd name="T71" fmla="*/ 7298 h 72"/>
                  <a:gd name="T72" fmla="*/ 4506 w 40"/>
                  <a:gd name="T73" fmla="*/ 6489 h 72"/>
                  <a:gd name="T74" fmla="*/ 4506 w 40"/>
                  <a:gd name="T75" fmla="*/ 6133 h 72"/>
                  <a:gd name="T76" fmla="*/ 4640 w 40"/>
                  <a:gd name="T77" fmla="*/ 6133 h 72"/>
                  <a:gd name="T78" fmla="*/ 5068 w 40"/>
                  <a:gd name="T79" fmla="*/ 6133 h 72"/>
                  <a:gd name="T80" fmla="*/ 5196 w 40"/>
                  <a:gd name="T81" fmla="*/ 6011 h 72"/>
                  <a:gd name="T82" fmla="*/ 5464 w 40"/>
                  <a:gd name="T83" fmla="*/ 5918 h 72"/>
                  <a:gd name="T84" fmla="*/ 5464 w 40"/>
                  <a:gd name="T85" fmla="*/ 5796 h 72"/>
                  <a:gd name="T86" fmla="*/ 5464 w 40"/>
                  <a:gd name="T87" fmla="*/ 5441 h 72"/>
                  <a:gd name="T88" fmla="*/ 5464 w 40"/>
                  <a:gd name="T89" fmla="*/ 5441 h 72"/>
                  <a:gd name="T90" fmla="*/ 5464 w 40"/>
                  <a:gd name="T91" fmla="*/ 5207 h 72"/>
                  <a:gd name="T92" fmla="*/ 4774 w 40"/>
                  <a:gd name="T93" fmla="*/ 117 h 72"/>
                  <a:gd name="T94" fmla="*/ 4774 w 40"/>
                  <a:gd name="T95" fmla="*/ 0 h 72"/>
                  <a:gd name="T96" fmla="*/ 1221 w 40"/>
                  <a:gd name="T97" fmla="*/ 356 h 72"/>
                  <a:gd name="T98" fmla="*/ 1087 w 40"/>
                  <a:gd name="T99" fmla="*/ 473 h 72"/>
                  <a:gd name="T100" fmla="*/ 824 w 40"/>
                  <a:gd name="T101" fmla="*/ 570 h 72"/>
                  <a:gd name="T102" fmla="*/ 690 w 40"/>
                  <a:gd name="T103" fmla="*/ 687 h 72"/>
                  <a:gd name="T104" fmla="*/ 397 w 40"/>
                  <a:gd name="T105" fmla="*/ 687 h 72"/>
                  <a:gd name="T106" fmla="*/ 134 w 40"/>
                  <a:gd name="T107" fmla="*/ 570 h 72"/>
                  <a:gd name="T108" fmla="*/ 134 w 40"/>
                  <a:gd name="T109" fmla="*/ 570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19" name="Freeform 58"/>
              <p:cNvSpPr>
                <a:spLocks/>
              </p:cNvSpPr>
              <p:nvPr/>
            </p:nvSpPr>
            <p:spPr bwMode="auto">
              <a:xfrm>
                <a:off x="3657" y="2423"/>
                <a:ext cx="240" cy="405"/>
              </a:xfrm>
              <a:custGeom>
                <a:avLst/>
                <a:gdLst>
                  <a:gd name="T0" fmla="*/ 5867 w 47"/>
                  <a:gd name="T1" fmla="*/ 0 h 83"/>
                  <a:gd name="T2" fmla="*/ 2007 w 47"/>
                  <a:gd name="T3" fmla="*/ 239 h 83"/>
                  <a:gd name="T4" fmla="*/ 2007 w 47"/>
                  <a:gd name="T5" fmla="*/ 356 h 83"/>
                  <a:gd name="T6" fmla="*/ 1588 w 47"/>
                  <a:gd name="T7" fmla="*/ 571 h 83"/>
                  <a:gd name="T8" fmla="*/ 1588 w 47"/>
                  <a:gd name="T9" fmla="*/ 927 h 83"/>
                  <a:gd name="T10" fmla="*/ 1588 w 47"/>
                  <a:gd name="T11" fmla="*/ 1283 h 83"/>
                  <a:gd name="T12" fmla="*/ 1460 w 47"/>
                  <a:gd name="T13" fmla="*/ 1405 h 83"/>
                  <a:gd name="T14" fmla="*/ 1200 w 47"/>
                  <a:gd name="T15" fmla="*/ 1620 h 83"/>
                  <a:gd name="T16" fmla="*/ 940 w 47"/>
                  <a:gd name="T17" fmla="*/ 1859 h 83"/>
                  <a:gd name="T18" fmla="*/ 807 w 47"/>
                  <a:gd name="T19" fmla="*/ 1976 h 83"/>
                  <a:gd name="T20" fmla="*/ 807 w 47"/>
                  <a:gd name="T21" fmla="*/ 2215 h 83"/>
                  <a:gd name="T22" fmla="*/ 679 w 47"/>
                  <a:gd name="T23" fmla="*/ 2430 h 83"/>
                  <a:gd name="T24" fmla="*/ 679 w 47"/>
                  <a:gd name="T25" fmla="*/ 2547 h 83"/>
                  <a:gd name="T26" fmla="*/ 521 w 47"/>
                  <a:gd name="T27" fmla="*/ 2903 h 83"/>
                  <a:gd name="T28" fmla="*/ 393 w 47"/>
                  <a:gd name="T29" fmla="*/ 3142 h 83"/>
                  <a:gd name="T30" fmla="*/ 521 w 47"/>
                  <a:gd name="T31" fmla="*/ 3474 h 83"/>
                  <a:gd name="T32" fmla="*/ 679 w 47"/>
                  <a:gd name="T33" fmla="*/ 3596 h 83"/>
                  <a:gd name="T34" fmla="*/ 679 w 47"/>
                  <a:gd name="T35" fmla="*/ 3835 h 83"/>
                  <a:gd name="T36" fmla="*/ 679 w 47"/>
                  <a:gd name="T37" fmla="*/ 3835 h 83"/>
                  <a:gd name="T38" fmla="*/ 679 w 47"/>
                  <a:gd name="T39" fmla="*/ 3952 h 83"/>
                  <a:gd name="T40" fmla="*/ 679 w 47"/>
                  <a:gd name="T41" fmla="*/ 3952 h 83"/>
                  <a:gd name="T42" fmla="*/ 521 w 47"/>
                  <a:gd name="T43" fmla="*/ 4192 h 83"/>
                  <a:gd name="T44" fmla="*/ 679 w 47"/>
                  <a:gd name="T45" fmla="*/ 4309 h 83"/>
                  <a:gd name="T46" fmla="*/ 521 w 47"/>
                  <a:gd name="T47" fmla="*/ 4406 h 83"/>
                  <a:gd name="T48" fmla="*/ 807 w 47"/>
                  <a:gd name="T49" fmla="*/ 4880 h 83"/>
                  <a:gd name="T50" fmla="*/ 807 w 47"/>
                  <a:gd name="T51" fmla="*/ 5236 h 83"/>
                  <a:gd name="T52" fmla="*/ 940 w 47"/>
                  <a:gd name="T53" fmla="*/ 5450 h 83"/>
                  <a:gd name="T54" fmla="*/ 1067 w 47"/>
                  <a:gd name="T55" fmla="*/ 5572 h 83"/>
                  <a:gd name="T56" fmla="*/ 1067 w 47"/>
                  <a:gd name="T57" fmla="*/ 5690 h 83"/>
                  <a:gd name="T58" fmla="*/ 807 w 47"/>
                  <a:gd name="T59" fmla="*/ 5812 h 83"/>
                  <a:gd name="T60" fmla="*/ 807 w 47"/>
                  <a:gd name="T61" fmla="*/ 5929 h 83"/>
                  <a:gd name="T62" fmla="*/ 679 w 47"/>
                  <a:gd name="T63" fmla="*/ 6260 h 83"/>
                  <a:gd name="T64" fmla="*/ 393 w 47"/>
                  <a:gd name="T65" fmla="*/ 6856 h 83"/>
                  <a:gd name="T66" fmla="*/ 0 w 47"/>
                  <a:gd name="T67" fmla="*/ 7666 h 83"/>
                  <a:gd name="T68" fmla="*/ 0 w 47"/>
                  <a:gd name="T69" fmla="*/ 8237 h 83"/>
                  <a:gd name="T70" fmla="*/ 3600 w 47"/>
                  <a:gd name="T71" fmla="*/ 8144 h 83"/>
                  <a:gd name="T72" fmla="*/ 3600 w 47"/>
                  <a:gd name="T73" fmla="*/ 8237 h 83"/>
                  <a:gd name="T74" fmla="*/ 3467 w 47"/>
                  <a:gd name="T75" fmla="*/ 8476 h 83"/>
                  <a:gd name="T76" fmla="*/ 3600 w 47"/>
                  <a:gd name="T77" fmla="*/ 8954 h 83"/>
                  <a:gd name="T78" fmla="*/ 3860 w 47"/>
                  <a:gd name="T79" fmla="*/ 9286 h 83"/>
                  <a:gd name="T80" fmla="*/ 3988 w 47"/>
                  <a:gd name="T81" fmla="*/ 9642 h 83"/>
                  <a:gd name="T82" fmla="*/ 4249 w 47"/>
                  <a:gd name="T83" fmla="*/ 9642 h 83"/>
                  <a:gd name="T84" fmla="*/ 4667 w 47"/>
                  <a:gd name="T85" fmla="*/ 9403 h 83"/>
                  <a:gd name="T86" fmla="*/ 5449 w 47"/>
                  <a:gd name="T87" fmla="*/ 9169 h 83"/>
                  <a:gd name="T88" fmla="*/ 5734 w 47"/>
                  <a:gd name="T89" fmla="*/ 9169 h 83"/>
                  <a:gd name="T90" fmla="*/ 5995 w 47"/>
                  <a:gd name="T91" fmla="*/ 9071 h 83"/>
                  <a:gd name="T92" fmla="*/ 6128 w 47"/>
                  <a:gd name="T93" fmla="*/ 9169 h 83"/>
                  <a:gd name="T94" fmla="*/ 6260 w 47"/>
                  <a:gd name="T95" fmla="*/ 9286 h 83"/>
                  <a:gd name="T96" fmla="*/ 6260 w 47"/>
                  <a:gd name="T97" fmla="*/ 9169 h 83"/>
                  <a:gd name="T98" fmla="*/ 5867 w 47"/>
                  <a:gd name="T99" fmla="*/ 6260 h 83"/>
                  <a:gd name="T100" fmla="*/ 5867 w 47"/>
                  <a:gd name="T101" fmla="*/ 6046 h 83"/>
                  <a:gd name="T102" fmla="*/ 5995 w 47"/>
                  <a:gd name="T103" fmla="*/ 239 h 83"/>
                  <a:gd name="T104" fmla="*/ 5867 w 47"/>
                  <a:gd name="T105" fmla="*/ 0 h 83"/>
                  <a:gd name="T106" fmla="*/ 5867 w 47"/>
                  <a:gd name="T107" fmla="*/ 0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"/>
                  <a:gd name="T163" fmla="*/ 0 h 83"/>
                  <a:gd name="T164" fmla="*/ 47 w 47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" h="83">
                    <a:moveTo>
                      <a:pt x="44" y="0"/>
                    </a:moveTo>
                    <a:lnTo>
                      <a:pt x="15" y="2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4" y="25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4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7" y="47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5" y="54"/>
                    </a:lnTo>
                    <a:lnTo>
                      <a:pt x="3" y="59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6" y="73"/>
                    </a:lnTo>
                    <a:lnTo>
                      <a:pt x="27" y="77"/>
                    </a:lnTo>
                    <a:lnTo>
                      <a:pt x="29" y="80"/>
                    </a:lnTo>
                    <a:lnTo>
                      <a:pt x="30" y="83"/>
                    </a:lnTo>
                    <a:lnTo>
                      <a:pt x="32" y="83"/>
                    </a:lnTo>
                    <a:lnTo>
                      <a:pt x="35" y="81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6" y="79"/>
                    </a:lnTo>
                    <a:lnTo>
                      <a:pt x="47" y="80"/>
                    </a:lnTo>
                    <a:lnTo>
                      <a:pt x="47" y="79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5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20" name="Freeform 59"/>
              <p:cNvSpPr>
                <a:spLocks/>
              </p:cNvSpPr>
              <p:nvPr/>
            </p:nvSpPr>
            <p:spPr bwMode="auto">
              <a:xfrm>
                <a:off x="4324" y="1721"/>
                <a:ext cx="404" cy="249"/>
              </a:xfrm>
              <a:custGeom>
                <a:avLst/>
                <a:gdLst>
                  <a:gd name="T0" fmla="*/ 2537 w 79"/>
                  <a:gd name="T1" fmla="*/ 5698 h 51"/>
                  <a:gd name="T2" fmla="*/ 7349 w 79"/>
                  <a:gd name="T3" fmla="*/ 4887 h 51"/>
                  <a:gd name="T4" fmla="*/ 8842 w 79"/>
                  <a:gd name="T5" fmla="*/ 4648 h 51"/>
                  <a:gd name="T6" fmla="*/ 8970 w 79"/>
                  <a:gd name="T7" fmla="*/ 4648 h 51"/>
                  <a:gd name="T8" fmla="*/ 8970 w 79"/>
                  <a:gd name="T9" fmla="*/ 4531 h 51"/>
                  <a:gd name="T10" fmla="*/ 8970 w 79"/>
                  <a:gd name="T11" fmla="*/ 4433 h 51"/>
                  <a:gd name="T12" fmla="*/ 9103 w 79"/>
                  <a:gd name="T13" fmla="*/ 4316 h 51"/>
                  <a:gd name="T14" fmla="*/ 9364 w 79"/>
                  <a:gd name="T15" fmla="*/ 4316 h 51"/>
                  <a:gd name="T16" fmla="*/ 9491 w 79"/>
                  <a:gd name="T17" fmla="*/ 4316 h 51"/>
                  <a:gd name="T18" fmla="*/ 9885 w 79"/>
                  <a:gd name="T19" fmla="*/ 4077 h 51"/>
                  <a:gd name="T20" fmla="*/ 9885 w 79"/>
                  <a:gd name="T21" fmla="*/ 3838 h 51"/>
                  <a:gd name="T22" fmla="*/ 10305 w 79"/>
                  <a:gd name="T23" fmla="*/ 3598 h 51"/>
                  <a:gd name="T24" fmla="*/ 10565 w 79"/>
                  <a:gd name="T25" fmla="*/ 3481 h 51"/>
                  <a:gd name="T26" fmla="*/ 10565 w 79"/>
                  <a:gd name="T27" fmla="*/ 3383 h 51"/>
                  <a:gd name="T28" fmla="*/ 10305 w 79"/>
                  <a:gd name="T29" fmla="*/ 3266 h 51"/>
                  <a:gd name="T30" fmla="*/ 10172 w 79"/>
                  <a:gd name="T31" fmla="*/ 3144 h 51"/>
                  <a:gd name="T32" fmla="*/ 10044 w 79"/>
                  <a:gd name="T33" fmla="*/ 3144 h 51"/>
                  <a:gd name="T34" fmla="*/ 10044 w 79"/>
                  <a:gd name="T35" fmla="*/ 3027 h 51"/>
                  <a:gd name="T36" fmla="*/ 9752 w 79"/>
                  <a:gd name="T37" fmla="*/ 3027 h 51"/>
                  <a:gd name="T38" fmla="*/ 9752 w 79"/>
                  <a:gd name="T39" fmla="*/ 2788 h 51"/>
                  <a:gd name="T40" fmla="*/ 9491 w 79"/>
                  <a:gd name="T41" fmla="*/ 2788 h 51"/>
                  <a:gd name="T42" fmla="*/ 9491 w 79"/>
                  <a:gd name="T43" fmla="*/ 2671 h 51"/>
                  <a:gd name="T44" fmla="*/ 9491 w 79"/>
                  <a:gd name="T45" fmla="*/ 2334 h 51"/>
                  <a:gd name="T46" fmla="*/ 9624 w 79"/>
                  <a:gd name="T47" fmla="*/ 2334 h 51"/>
                  <a:gd name="T48" fmla="*/ 9491 w 79"/>
                  <a:gd name="T49" fmla="*/ 2099 h 51"/>
                  <a:gd name="T50" fmla="*/ 9364 w 79"/>
                  <a:gd name="T51" fmla="*/ 1977 h 51"/>
                  <a:gd name="T52" fmla="*/ 9364 w 79"/>
                  <a:gd name="T53" fmla="*/ 1977 h 51"/>
                  <a:gd name="T54" fmla="*/ 9491 w 79"/>
                  <a:gd name="T55" fmla="*/ 1860 h 51"/>
                  <a:gd name="T56" fmla="*/ 9624 w 79"/>
                  <a:gd name="T57" fmla="*/ 1738 h 51"/>
                  <a:gd name="T58" fmla="*/ 9752 w 79"/>
                  <a:gd name="T59" fmla="*/ 1406 h 51"/>
                  <a:gd name="T60" fmla="*/ 9752 w 79"/>
                  <a:gd name="T61" fmla="*/ 1289 h 51"/>
                  <a:gd name="T62" fmla="*/ 9885 w 79"/>
                  <a:gd name="T63" fmla="*/ 1167 h 51"/>
                  <a:gd name="T64" fmla="*/ 9885 w 79"/>
                  <a:gd name="T65" fmla="*/ 1050 h 51"/>
                  <a:gd name="T66" fmla="*/ 9752 w 79"/>
                  <a:gd name="T67" fmla="*/ 1050 h 51"/>
                  <a:gd name="T68" fmla="*/ 9364 w 79"/>
                  <a:gd name="T69" fmla="*/ 928 h 51"/>
                  <a:gd name="T70" fmla="*/ 9364 w 79"/>
                  <a:gd name="T71" fmla="*/ 928 h 51"/>
                  <a:gd name="T72" fmla="*/ 9231 w 79"/>
                  <a:gd name="T73" fmla="*/ 810 h 51"/>
                  <a:gd name="T74" fmla="*/ 9231 w 79"/>
                  <a:gd name="T75" fmla="*/ 693 h 51"/>
                  <a:gd name="T76" fmla="*/ 8970 w 79"/>
                  <a:gd name="T77" fmla="*/ 356 h 51"/>
                  <a:gd name="T78" fmla="*/ 8842 w 79"/>
                  <a:gd name="T79" fmla="*/ 356 h 51"/>
                  <a:gd name="T80" fmla="*/ 8842 w 79"/>
                  <a:gd name="T81" fmla="*/ 239 h 51"/>
                  <a:gd name="T82" fmla="*/ 8683 w 79"/>
                  <a:gd name="T83" fmla="*/ 239 h 51"/>
                  <a:gd name="T84" fmla="*/ 8683 w 79"/>
                  <a:gd name="T85" fmla="*/ 239 h 51"/>
                  <a:gd name="T86" fmla="*/ 8683 w 79"/>
                  <a:gd name="T87" fmla="*/ 117 h 51"/>
                  <a:gd name="T88" fmla="*/ 8550 w 79"/>
                  <a:gd name="T89" fmla="*/ 0 h 51"/>
                  <a:gd name="T90" fmla="*/ 1202 w 79"/>
                  <a:gd name="T91" fmla="*/ 1289 h 51"/>
                  <a:gd name="T92" fmla="*/ 1074 w 79"/>
                  <a:gd name="T93" fmla="*/ 810 h 51"/>
                  <a:gd name="T94" fmla="*/ 680 w 79"/>
                  <a:gd name="T95" fmla="*/ 1167 h 51"/>
                  <a:gd name="T96" fmla="*/ 680 w 79"/>
                  <a:gd name="T97" fmla="*/ 1167 h 51"/>
                  <a:gd name="T98" fmla="*/ 522 w 79"/>
                  <a:gd name="T99" fmla="*/ 1050 h 51"/>
                  <a:gd name="T100" fmla="*/ 522 w 79"/>
                  <a:gd name="T101" fmla="*/ 1050 h 51"/>
                  <a:gd name="T102" fmla="*/ 394 w 79"/>
                  <a:gd name="T103" fmla="*/ 1289 h 51"/>
                  <a:gd name="T104" fmla="*/ 133 w 79"/>
                  <a:gd name="T105" fmla="*/ 1504 h 51"/>
                  <a:gd name="T106" fmla="*/ 0 w 79"/>
                  <a:gd name="T107" fmla="*/ 1621 h 51"/>
                  <a:gd name="T108" fmla="*/ 522 w 79"/>
                  <a:gd name="T109" fmla="*/ 4194 h 51"/>
                  <a:gd name="T110" fmla="*/ 813 w 79"/>
                  <a:gd name="T111" fmla="*/ 5937 h 51"/>
                  <a:gd name="T112" fmla="*/ 2537 w 79"/>
                  <a:gd name="T113" fmla="*/ 5698 h 51"/>
                  <a:gd name="T114" fmla="*/ 2537 w 79"/>
                  <a:gd name="T115" fmla="*/ 5698 h 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9"/>
                  <a:gd name="T175" fmla="*/ 0 h 51"/>
                  <a:gd name="T176" fmla="*/ 79 w 79"/>
                  <a:gd name="T177" fmla="*/ 51 h 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9" h="51">
                    <a:moveTo>
                      <a:pt x="19" y="49"/>
                    </a:moveTo>
                    <a:lnTo>
                      <a:pt x="55" y="42"/>
                    </a:lnTo>
                    <a:lnTo>
                      <a:pt x="66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8" y="37"/>
                    </a:lnTo>
                    <a:lnTo>
                      <a:pt x="70" y="37"/>
                    </a:lnTo>
                    <a:lnTo>
                      <a:pt x="71" y="37"/>
                    </a:lnTo>
                    <a:lnTo>
                      <a:pt x="74" y="35"/>
                    </a:lnTo>
                    <a:lnTo>
                      <a:pt x="74" y="33"/>
                    </a:lnTo>
                    <a:lnTo>
                      <a:pt x="77" y="31"/>
                    </a:lnTo>
                    <a:lnTo>
                      <a:pt x="79" y="30"/>
                    </a:lnTo>
                    <a:lnTo>
                      <a:pt x="79" y="29"/>
                    </a:lnTo>
                    <a:lnTo>
                      <a:pt x="77" y="28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3" y="26"/>
                    </a:lnTo>
                    <a:lnTo>
                      <a:pt x="73" y="24"/>
                    </a:lnTo>
                    <a:lnTo>
                      <a:pt x="71" y="24"/>
                    </a:lnTo>
                    <a:lnTo>
                      <a:pt x="71" y="23"/>
                    </a:lnTo>
                    <a:lnTo>
                      <a:pt x="71" y="20"/>
                    </a:lnTo>
                    <a:lnTo>
                      <a:pt x="72" y="20"/>
                    </a:lnTo>
                    <a:lnTo>
                      <a:pt x="71" y="18"/>
                    </a:lnTo>
                    <a:lnTo>
                      <a:pt x="70" y="17"/>
                    </a:lnTo>
                    <a:lnTo>
                      <a:pt x="71" y="16"/>
                    </a:lnTo>
                    <a:lnTo>
                      <a:pt x="72" y="15"/>
                    </a:lnTo>
                    <a:lnTo>
                      <a:pt x="73" y="12"/>
                    </a:lnTo>
                    <a:lnTo>
                      <a:pt x="73" y="11"/>
                    </a:lnTo>
                    <a:lnTo>
                      <a:pt x="74" y="10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0" y="8"/>
                    </a:lnTo>
                    <a:lnTo>
                      <a:pt x="69" y="7"/>
                    </a:lnTo>
                    <a:lnTo>
                      <a:pt x="69" y="6"/>
                    </a:lnTo>
                    <a:lnTo>
                      <a:pt x="67" y="3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9" y="11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4" y="36"/>
                    </a:lnTo>
                    <a:lnTo>
                      <a:pt x="6" y="51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21" name="Freeform 61"/>
              <p:cNvSpPr>
                <a:spLocks/>
              </p:cNvSpPr>
              <p:nvPr/>
            </p:nvSpPr>
            <p:spPr bwMode="auto">
              <a:xfrm>
                <a:off x="4225" y="2350"/>
                <a:ext cx="354" cy="258"/>
              </a:xfrm>
              <a:custGeom>
                <a:avLst/>
                <a:gdLst>
                  <a:gd name="T0" fmla="*/ 5525 w 69"/>
                  <a:gd name="T1" fmla="*/ 6114 h 53"/>
                  <a:gd name="T2" fmla="*/ 5130 w 69"/>
                  <a:gd name="T3" fmla="*/ 5997 h 53"/>
                  <a:gd name="T4" fmla="*/ 5002 w 69"/>
                  <a:gd name="T5" fmla="*/ 5545 h 53"/>
                  <a:gd name="T6" fmla="*/ 4448 w 69"/>
                  <a:gd name="T7" fmla="*/ 5072 h 53"/>
                  <a:gd name="T8" fmla="*/ 4186 w 69"/>
                  <a:gd name="T9" fmla="*/ 4503 h 53"/>
                  <a:gd name="T10" fmla="*/ 3920 w 69"/>
                  <a:gd name="T11" fmla="*/ 4264 h 53"/>
                  <a:gd name="T12" fmla="*/ 3371 w 69"/>
                  <a:gd name="T13" fmla="*/ 3933 h 53"/>
                  <a:gd name="T14" fmla="*/ 3104 w 69"/>
                  <a:gd name="T15" fmla="*/ 3695 h 53"/>
                  <a:gd name="T16" fmla="*/ 2976 w 69"/>
                  <a:gd name="T17" fmla="*/ 3461 h 53"/>
                  <a:gd name="T18" fmla="*/ 2027 w 69"/>
                  <a:gd name="T19" fmla="*/ 2892 h 53"/>
                  <a:gd name="T20" fmla="*/ 1765 w 69"/>
                  <a:gd name="T21" fmla="*/ 2653 h 53"/>
                  <a:gd name="T22" fmla="*/ 1344 w 69"/>
                  <a:gd name="T23" fmla="*/ 2181 h 53"/>
                  <a:gd name="T24" fmla="*/ 1077 w 69"/>
                  <a:gd name="T25" fmla="*/ 1850 h 53"/>
                  <a:gd name="T26" fmla="*/ 133 w 69"/>
                  <a:gd name="T27" fmla="*/ 1611 h 53"/>
                  <a:gd name="T28" fmla="*/ 133 w 69"/>
                  <a:gd name="T29" fmla="*/ 1163 h 53"/>
                  <a:gd name="T30" fmla="*/ 395 w 69"/>
                  <a:gd name="T31" fmla="*/ 925 h 53"/>
                  <a:gd name="T32" fmla="*/ 395 w 69"/>
                  <a:gd name="T33" fmla="*/ 808 h 53"/>
                  <a:gd name="T34" fmla="*/ 1077 w 69"/>
                  <a:gd name="T35" fmla="*/ 570 h 53"/>
                  <a:gd name="T36" fmla="*/ 1631 w 69"/>
                  <a:gd name="T37" fmla="*/ 355 h 53"/>
                  <a:gd name="T38" fmla="*/ 1765 w 69"/>
                  <a:gd name="T39" fmla="*/ 239 h 53"/>
                  <a:gd name="T40" fmla="*/ 4186 w 69"/>
                  <a:gd name="T41" fmla="*/ 117 h 53"/>
                  <a:gd name="T42" fmla="*/ 4186 w 69"/>
                  <a:gd name="T43" fmla="*/ 239 h 53"/>
                  <a:gd name="T44" fmla="*/ 4735 w 69"/>
                  <a:gd name="T45" fmla="*/ 448 h 53"/>
                  <a:gd name="T46" fmla="*/ 6895 w 69"/>
                  <a:gd name="T47" fmla="*/ 448 h 53"/>
                  <a:gd name="T48" fmla="*/ 9189 w 69"/>
                  <a:gd name="T49" fmla="*/ 1967 h 53"/>
                  <a:gd name="T50" fmla="*/ 8922 w 69"/>
                  <a:gd name="T51" fmla="*/ 2181 h 53"/>
                  <a:gd name="T52" fmla="*/ 8501 w 69"/>
                  <a:gd name="T53" fmla="*/ 2775 h 53"/>
                  <a:gd name="T54" fmla="*/ 8368 w 69"/>
                  <a:gd name="T55" fmla="*/ 3223 h 53"/>
                  <a:gd name="T56" fmla="*/ 8368 w 69"/>
                  <a:gd name="T57" fmla="*/ 3461 h 53"/>
                  <a:gd name="T58" fmla="*/ 8106 w 69"/>
                  <a:gd name="T59" fmla="*/ 3578 h 53"/>
                  <a:gd name="T60" fmla="*/ 7978 w 69"/>
                  <a:gd name="T61" fmla="*/ 3816 h 53"/>
                  <a:gd name="T62" fmla="*/ 7685 w 69"/>
                  <a:gd name="T63" fmla="*/ 4031 h 53"/>
                  <a:gd name="T64" fmla="*/ 7157 w 69"/>
                  <a:gd name="T65" fmla="*/ 4503 h 53"/>
                  <a:gd name="T66" fmla="*/ 6767 w 69"/>
                  <a:gd name="T67" fmla="*/ 4741 h 53"/>
                  <a:gd name="T68" fmla="*/ 6608 w 69"/>
                  <a:gd name="T69" fmla="*/ 4951 h 53"/>
                  <a:gd name="T70" fmla="*/ 6213 w 69"/>
                  <a:gd name="T71" fmla="*/ 5072 h 53"/>
                  <a:gd name="T72" fmla="*/ 6213 w 69"/>
                  <a:gd name="T73" fmla="*/ 5189 h 53"/>
                  <a:gd name="T74" fmla="*/ 6080 w 69"/>
                  <a:gd name="T75" fmla="*/ 5428 h 53"/>
                  <a:gd name="T76" fmla="*/ 5818 w 69"/>
                  <a:gd name="T77" fmla="*/ 5545 h 53"/>
                  <a:gd name="T78" fmla="*/ 5818 w 69"/>
                  <a:gd name="T79" fmla="*/ 5545 h 53"/>
                  <a:gd name="T80" fmla="*/ 5818 w 69"/>
                  <a:gd name="T81" fmla="*/ 5661 h 53"/>
                  <a:gd name="T82" fmla="*/ 5946 w 69"/>
                  <a:gd name="T83" fmla="*/ 5759 h 53"/>
                  <a:gd name="T84" fmla="*/ 5659 w 69"/>
                  <a:gd name="T85" fmla="*/ 5876 h 53"/>
                  <a:gd name="T86" fmla="*/ 5525 w 69"/>
                  <a:gd name="T87" fmla="*/ 5997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22" name="Freeform 62"/>
              <p:cNvSpPr>
                <a:spLocks/>
              </p:cNvSpPr>
              <p:nvPr/>
            </p:nvSpPr>
            <p:spPr bwMode="auto">
              <a:xfrm>
                <a:off x="4066" y="2384"/>
                <a:ext cx="376" cy="376"/>
              </a:xfrm>
              <a:custGeom>
                <a:avLst/>
                <a:gdLst>
                  <a:gd name="T0" fmla="*/ 1221 w 73"/>
                  <a:gd name="T1" fmla="*/ 4771 h 77"/>
                  <a:gd name="T2" fmla="*/ 1514 w 73"/>
                  <a:gd name="T3" fmla="*/ 5127 h 77"/>
                  <a:gd name="T4" fmla="*/ 1777 w 73"/>
                  <a:gd name="T5" fmla="*/ 5367 h 77"/>
                  <a:gd name="T6" fmla="*/ 1777 w 73"/>
                  <a:gd name="T7" fmla="*/ 5699 h 77"/>
                  <a:gd name="T8" fmla="*/ 1911 w 73"/>
                  <a:gd name="T9" fmla="*/ 5816 h 77"/>
                  <a:gd name="T10" fmla="*/ 1777 w 73"/>
                  <a:gd name="T11" fmla="*/ 6416 h 77"/>
                  <a:gd name="T12" fmla="*/ 1643 w 73"/>
                  <a:gd name="T13" fmla="*/ 6988 h 77"/>
                  <a:gd name="T14" fmla="*/ 1911 w 73"/>
                  <a:gd name="T15" fmla="*/ 7916 h 77"/>
                  <a:gd name="T16" fmla="*/ 2174 w 73"/>
                  <a:gd name="T17" fmla="*/ 8272 h 77"/>
                  <a:gd name="T18" fmla="*/ 2333 w 73"/>
                  <a:gd name="T19" fmla="*/ 8609 h 77"/>
                  <a:gd name="T20" fmla="*/ 2467 w 73"/>
                  <a:gd name="T21" fmla="*/ 8848 h 77"/>
                  <a:gd name="T22" fmla="*/ 7932 w 73"/>
                  <a:gd name="T23" fmla="*/ 8848 h 77"/>
                  <a:gd name="T24" fmla="*/ 8200 w 73"/>
                  <a:gd name="T25" fmla="*/ 8965 h 77"/>
                  <a:gd name="T26" fmla="*/ 8066 w 73"/>
                  <a:gd name="T27" fmla="*/ 8272 h 77"/>
                  <a:gd name="T28" fmla="*/ 8200 w 73"/>
                  <a:gd name="T29" fmla="*/ 8038 h 77"/>
                  <a:gd name="T30" fmla="*/ 8756 w 73"/>
                  <a:gd name="T31" fmla="*/ 8038 h 77"/>
                  <a:gd name="T32" fmla="*/ 9153 w 73"/>
                  <a:gd name="T33" fmla="*/ 8038 h 77"/>
                  <a:gd name="T34" fmla="*/ 9153 w 73"/>
                  <a:gd name="T35" fmla="*/ 7559 h 77"/>
                  <a:gd name="T36" fmla="*/ 9153 w 73"/>
                  <a:gd name="T37" fmla="*/ 7227 h 77"/>
                  <a:gd name="T38" fmla="*/ 9415 w 73"/>
                  <a:gd name="T39" fmla="*/ 6177 h 77"/>
                  <a:gd name="T40" fmla="*/ 9709 w 73"/>
                  <a:gd name="T41" fmla="*/ 5581 h 77"/>
                  <a:gd name="T42" fmla="*/ 9977 w 73"/>
                  <a:gd name="T43" fmla="*/ 5484 h 77"/>
                  <a:gd name="T44" fmla="*/ 9977 w 73"/>
                  <a:gd name="T45" fmla="*/ 5367 h 77"/>
                  <a:gd name="T46" fmla="*/ 9843 w 73"/>
                  <a:gd name="T47" fmla="*/ 5367 h 77"/>
                  <a:gd name="T48" fmla="*/ 9415 w 73"/>
                  <a:gd name="T49" fmla="*/ 5244 h 77"/>
                  <a:gd name="T50" fmla="*/ 9287 w 73"/>
                  <a:gd name="T51" fmla="*/ 4771 h 77"/>
                  <a:gd name="T52" fmla="*/ 8756 w 73"/>
                  <a:gd name="T53" fmla="*/ 4317 h 77"/>
                  <a:gd name="T54" fmla="*/ 8463 w 73"/>
                  <a:gd name="T55" fmla="*/ 3721 h 77"/>
                  <a:gd name="T56" fmla="*/ 8200 w 73"/>
                  <a:gd name="T57" fmla="*/ 3482 h 77"/>
                  <a:gd name="T58" fmla="*/ 7638 w 73"/>
                  <a:gd name="T59" fmla="*/ 3150 h 77"/>
                  <a:gd name="T60" fmla="*/ 7376 w 73"/>
                  <a:gd name="T61" fmla="*/ 2910 h 77"/>
                  <a:gd name="T62" fmla="*/ 7242 w 73"/>
                  <a:gd name="T63" fmla="*/ 2671 h 77"/>
                  <a:gd name="T64" fmla="*/ 6289 w 73"/>
                  <a:gd name="T65" fmla="*/ 2100 h 77"/>
                  <a:gd name="T66" fmla="*/ 6021 w 73"/>
                  <a:gd name="T67" fmla="*/ 1860 h 77"/>
                  <a:gd name="T68" fmla="*/ 5599 w 73"/>
                  <a:gd name="T69" fmla="*/ 1406 h 77"/>
                  <a:gd name="T70" fmla="*/ 5331 w 73"/>
                  <a:gd name="T71" fmla="*/ 1050 h 77"/>
                  <a:gd name="T72" fmla="*/ 4378 w 73"/>
                  <a:gd name="T73" fmla="*/ 811 h 77"/>
                  <a:gd name="T74" fmla="*/ 4378 w 73"/>
                  <a:gd name="T75" fmla="*/ 356 h 77"/>
                  <a:gd name="T76" fmla="*/ 4641 w 73"/>
                  <a:gd name="T77" fmla="*/ 117 h 77"/>
                  <a:gd name="T78" fmla="*/ 4641 w 73"/>
                  <a:gd name="T79" fmla="*/ 0 h 77"/>
                  <a:gd name="T80" fmla="*/ 0 w 73"/>
                  <a:gd name="T81" fmla="*/ 571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49184" name="Freeform 63"/>
            <p:cNvSpPr>
              <a:spLocks/>
            </p:cNvSpPr>
            <p:nvPr/>
          </p:nvSpPr>
          <p:spPr bwMode="auto">
            <a:xfrm>
              <a:off x="7029452" y="3041650"/>
              <a:ext cx="504825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85" name="Freeform 64"/>
            <p:cNvSpPr>
              <a:spLocks/>
            </p:cNvSpPr>
            <p:nvPr/>
          </p:nvSpPr>
          <p:spPr bwMode="auto">
            <a:xfrm>
              <a:off x="7413625" y="3017840"/>
              <a:ext cx="120650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86" name="Freeform 65"/>
            <p:cNvSpPr>
              <a:spLocks/>
            </p:cNvSpPr>
            <p:nvPr/>
          </p:nvSpPr>
          <p:spPr bwMode="auto">
            <a:xfrm>
              <a:off x="7445375" y="2801940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87" name="Freeform 66"/>
            <p:cNvSpPr>
              <a:spLocks/>
            </p:cNvSpPr>
            <p:nvPr/>
          </p:nvSpPr>
          <p:spPr bwMode="auto">
            <a:xfrm>
              <a:off x="7583489" y="2654302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88" name="Freeform 67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89" name="Freeform 68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90" name="Freeform 69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49191" name="Freeform 70"/>
            <p:cNvSpPr>
              <a:spLocks/>
            </p:cNvSpPr>
            <p:nvPr/>
          </p:nvSpPr>
          <p:spPr bwMode="auto">
            <a:xfrm>
              <a:off x="7697788" y="1887540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49192" name="Group 71"/>
            <p:cNvGrpSpPr>
              <a:grpSpLocks/>
            </p:cNvGrpSpPr>
            <p:nvPr/>
          </p:nvGrpSpPr>
          <p:grpSpPr bwMode="auto">
            <a:xfrm>
              <a:off x="3159127" y="4589463"/>
              <a:ext cx="1044575" cy="635000"/>
              <a:chOff x="1991" y="3321"/>
              <a:chExt cx="361" cy="231"/>
            </a:xfrm>
          </p:grpSpPr>
          <p:sp>
            <p:nvSpPr>
              <p:cNvPr id="49193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3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194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195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196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4 w 4"/>
                  <a:gd name="T5" fmla="*/ 0 h 3"/>
                  <a:gd name="T6" fmla="*/ 314 w 4"/>
                  <a:gd name="T7" fmla="*/ 0 h 3"/>
                  <a:gd name="T8" fmla="*/ 314 w 4"/>
                  <a:gd name="T9" fmla="*/ 0 h 3"/>
                  <a:gd name="T10" fmla="*/ 314 w 4"/>
                  <a:gd name="T11" fmla="*/ 107 h 3"/>
                  <a:gd name="T12" fmla="*/ 314 w 4"/>
                  <a:gd name="T13" fmla="*/ 107 h 3"/>
                  <a:gd name="T14" fmla="*/ 314 w 4"/>
                  <a:gd name="T15" fmla="*/ 107 h 3"/>
                  <a:gd name="T16" fmla="*/ 428 w 4"/>
                  <a:gd name="T17" fmla="*/ 107 h 3"/>
                  <a:gd name="T18" fmla="*/ 314 w 4"/>
                  <a:gd name="T19" fmla="*/ 196 h 3"/>
                  <a:gd name="T20" fmla="*/ 314 w 4"/>
                  <a:gd name="T21" fmla="*/ 196 h 3"/>
                  <a:gd name="T22" fmla="*/ 314 w 4"/>
                  <a:gd name="T23" fmla="*/ 196 h 3"/>
                  <a:gd name="T24" fmla="*/ 314 w 4"/>
                  <a:gd name="T25" fmla="*/ 303 h 3"/>
                  <a:gd name="T26" fmla="*/ 314 w 4"/>
                  <a:gd name="T27" fmla="*/ 303 h 3"/>
                  <a:gd name="T28" fmla="*/ 314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197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198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4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2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199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49200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49158" name="Rectangle 169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9159" name="Rectangle 170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9160" name="Rectangle 171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9161" name="Rectangle 172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9162" name="Rectangle 174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49163" name="Rectangle 175"/>
          <p:cNvSpPr>
            <a:spLocks noChangeArrowheads="1"/>
          </p:cNvSpPr>
          <p:nvPr/>
        </p:nvSpPr>
        <p:spPr bwMode="auto">
          <a:xfrm>
            <a:off x="395191" y="5892800"/>
            <a:ext cx="4310945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8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2000</a:t>
            </a:r>
          </a:p>
        </p:txBody>
      </p:sp>
      <p:sp>
        <p:nvSpPr>
          <p:cNvPr id="89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0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15-19%            ≥20%</a:t>
            </a:r>
          </a:p>
        </p:txBody>
      </p:sp>
    </p:spTree>
    <p:extLst>
      <p:ext uri="{BB962C8B-B14F-4D97-AF65-F5344CB8AC3E}">
        <p14:creationId xmlns:p14="http://schemas.microsoft.com/office/powerpoint/2010/main" val="824344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9" name="Freeform 3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0" name="Freeform 16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1" name="Freeform 20"/>
          <p:cNvSpPr>
            <a:spLocks/>
          </p:cNvSpPr>
          <p:nvPr/>
        </p:nvSpPr>
        <p:spPr bwMode="auto">
          <a:xfrm>
            <a:off x="3325989" y="2452829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2" name="Freeform 21"/>
          <p:cNvSpPr>
            <a:spLocks/>
          </p:cNvSpPr>
          <p:nvPr/>
        </p:nvSpPr>
        <p:spPr bwMode="auto">
          <a:xfrm>
            <a:off x="3436060" y="3003691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6987EB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3" name="Freeform 22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4" name="Freeform 25"/>
          <p:cNvSpPr>
            <a:spLocks/>
          </p:cNvSpPr>
          <p:nvPr/>
        </p:nvSpPr>
        <p:spPr bwMode="auto">
          <a:xfrm>
            <a:off x="6661912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5" name="Freeform 42"/>
          <p:cNvSpPr>
            <a:spLocks/>
          </p:cNvSpPr>
          <p:nvPr/>
        </p:nvSpPr>
        <p:spPr bwMode="auto">
          <a:xfrm>
            <a:off x="2957697" y="2794141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6" name="Freeform 43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7" name="Freeform 46"/>
          <p:cNvSpPr>
            <a:spLocks/>
          </p:cNvSpPr>
          <p:nvPr/>
        </p:nvSpPr>
        <p:spPr bwMode="auto">
          <a:xfrm>
            <a:off x="3052237" y="1857375"/>
            <a:ext cx="99765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8" name="Freeform 47"/>
          <p:cNvSpPr>
            <a:spLocks/>
          </p:cNvSpPr>
          <p:nvPr/>
        </p:nvSpPr>
        <p:spPr bwMode="auto">
          <a:xfrm>
            <a:off x="2452516" y="266237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89" name="Freeform 48"/>
          <p:cNvSpPr>
            <a:spLocks/>
          </p:cNvSpPr>
          <p:nvPr/>
        </p:nvSpPr>
        <p:spPr bwMode="auto">
          <a:xfrm>
            <a:off x="2777137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90" name="Freeform 49"/>
          <p:cNvSpPr>
            <a:spLocks/>
          </p:cNvSpPr>
          <p:nvPr/>
        </p:nvSpPr>
        <p:spPr bwMode="auto">
          <a:xfrm>
            <a:off x="4607283" y="1981341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91" name="Freeform 56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92" name="Freeform 58"/>
          <p:cNvSpPr>
            <a:spLocks/>
          </p:cNvSpPr>
          <p:nvPr/>
        </p:nvSpPr>
        <p:spPr bwMode="auto">
          <a:xfrm>
            <a:off x="5923845" y="3127516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93" name="Freeform 61"/>
          <p:cNvSpPr>
            <a:spLocks/>
          </p:cNvSpPr>
          <p:nvPr/>
        </p:nvSpPr>
        <p:spPr bwMode="auto">
          <a:xfrm>
            <a:off x="6248471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0194" name="Group 103"/>
          <p:cNvGrpSpPr>
            <a:grpSpLocks/>
          </p:cNvGrpSpPr>
          <p:nvPr/>
        </p:nvGrpSpPr>
        <p:grpSpPr bwMode="auto">
          <a:xfrm>
            <a:off x="1027290" y="1833570"/>
            <a:ext cx="5880100" cy="3443287"/>
            <a:chOff x="720" y="1155"/>
            <a:chExt cx="4167" cy="2169"/>
          </a:xfrm>
        </p:grpSpPr>
        <p:sp>
          <p:nvSpPr>
            <p:cNvPr id="50219" name="Freeform 4"/>
            <p:cNvSpPr>
              <a:spLocks/>
            </p:cNvSpPr>
            <p:nvPr/>
          </p:nvSpPr>
          <p:spPr bwMode="auto">
            <a:xfrm>
              <a:off x="2816" y="1511"/>
              <a:ext cx="482" cy="312"/>
            </a:xfrm>
            <a:custGeom>
              <a:avLst/>
              <a:gdLst>
                <a:gd name="T0" fmla="*/ 0 w 94"/>
                <a:gd name="T1" fmla="*/ 5918 h 64"/>
                <a:gd name="T2" fmla="*/ 395 w 94"/>
                <a:gd name="T3" fmla="*/ 1974 h 64"/>
                <a:gd name="T4" fmla="*/ 554 w 94"/>
                <a:gd name="T5" fmla="*/ 0 h 64"/>
                <a:gd name="T6" fmla="*/ 12542 w 94"/>
                <a:gd name="T7" fmla="*/ 473 h 64"/>
                <a:gd name="T8" fmla="*/ 12542 w 94"/>
                <a:gd name="T9" fmla="*/ 687 h 64"/>
                <a:gd name="T10" fmla="*/ 12409 w 94"/>
                <a:gd name="T11" fmla="*/ 809 h 64"/>
                <a:gd name="T12" fmla="*/ 12122 w 94"/>
                <a:gd name="T13" fmla="*/ 1165 h 64"/>
                <a:gd name="T14" fmla="*/ 12122 w 94"/>
                <a:gd name="T15" fmla="*/ 1282 h 64"/>
                <a:gd name="T16" fmla="*/ 12676 w 94"/>
                <a:gd name="T17" fmla="*/ 1736 h 64"/>
                <a:gd name="T18" fmla="*/ 12676 w 94"/>
                <a:gd name="T19" fmla="*/ 5324 h 64"/>
                <a:gd name="T20" fmla="*/ 12676 w 94"/>
                <a:gd name="T21" fmla="*/ 5324 h 64"/>
                <a:gd name="T22" fmla="*/ 12409 w 94"/>
                <a:gd name="T23" fmla="*/ 5324 h 64"/>
                <a:gd name="T24" fmla="*/ 12542 w 94"/>
                <a:gd name="T25" fmla="*/ 5441 h 64"/>
                <a:gd name="T26" fmla="*/ 12676 w 94"/>
                <a:gd name="T27" fmla="*/ 5562 h 64"/>
                <a:gd name="T28" fmla="*/ 12542 w 94"/>
                <a:gd name="T29" fmla="*/ 5796 h 64"/>
                <a:gd name="T30" fmla="*/ 12676 w 94"/>
                <a:gd name="T31" fmla="*/ 5918 h 64"/>
                <a:gd name="T32" fmla="*/ 12676 w 94"/>
                <a:gd name="T33" fmla="*/ 6250 h 64"/>
                <a:gd name="T34" fmla="*/ 12542 w 94"/>
                <a:gd name="T35" fmla="*/ 6250 h 64"/>
                <a:gd name="T36" fmla="*/ 12676 w 94"/>
                <a:gd name="T37" fmla="*/ 6489 h 64"/>
                <a:gd name="T38" fmla="*/ 12409 w 94"/>
                <a:gd name="T39" fmla="*/ 6845 h 64"/>
                <a:gd name="T40" fmla="*/ 12676 w 94"/>
                <a:gd name="T41" fmla="*/ 7176 h 64"/>
                <a:gd name="T42" fmla="*/ 12676 w 94"/>
                <a:gd name="T43" fmla="*/ 7415 h 64"/>
                <a:gd name="T44" fmla="*/ 12676 w 94"/>
                <a:gd name="T45" fmla="*/ 7415 h 64"/>
                <a:gd name="T46" fmla="*/ 12281 w 94"/>
                <a:gd name="T47" fmla="*/ 7176 h 64"/>
                <a:gd name="T48" fmla="*/ 11594 w 94"/>
                <a:gd name="T49" fmla="*/ 6845 h 64"/>
                <a:gd name="T50" fmla="*/ 11332 w 94"/>
                <a:gd name="T51" fmla="*/ 6728 h 64"/>
                <a:gd name="T52" fmla="*/ 11045 w 94"/>
                <a:gd name="T53" fmla="*/ 6728 h 64"/>
                <a:gd name="T54" fmla="*/ 10778 w 94"/>
                <a:gd name="T55" fmla="*/ 6937 h 64"/>
                <a:gd name="T56" fmla="*/ 10650 w 94"/>
                <a:gd name="T57" fmla="*/ 6937 h 64"/>
                <a:gd name="T58" fmla="*/ 10384 w 94"/>
                <a:gd name="T59" fmla="*/ 6937 h 64"/>
                <a:gd name="T60" fmla="*/ 10255 w 94"/>
                <a:gd name="T61" fmla="*/ 6606 h 64"/>
                <a:gd name="T62" fmla="*/ 10122 w 94"/>
                <a:gd name="T63" fmla="*/ 6489 h 64"/>
                <a:gd name="T64" fmla="*/ 9835 w 94"/>
                <a:gd name="T65" fmla="*/ 6606 h 64"/>
                <a:gd name="T66" fmla="*/ 9568 w 94"/>
                <a:gd name="T67" fmla="*/ 6606 h 64"/>
                <a:gd name="T68" fmla="*/ 9307 w 94"/>
                <a:gd name="T69" fmla="*/ 6250 h 64"/>
                <a:gd name="T70" fmla="*/ 0 w 94"/>
                <a:gd name="T71" fmla="*/ 5918 h 64"/>
                <a:gd name="T72" fmla="*/ 0 w 94"/>
                <a:gd name="T73" fmla="*/ 5918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0" name="Freeform 5"/>
            <p:cNvSpPr>
              <a:spLocks/>
            </p:cNvSpPr>
            <p:nvPr/>
          </p:nvSpPr>
          <p:spPr bwMode="auto">
            <a:xfrm>
              <a:off x="2800" y="1760"/>
              <a:ext cx="570" cy="268"/>
            </a:xfrm>
            <a:custGeom>
              <a:avLst/>
              <a:gdLst>
                <a:gd name="T0" fmla="*/ 0 w 111"/>
                <a:gd name="T1" fmla="*/ 3942 h 55"/>
                <a:gd name="T2" fmla="*/ 395 w 111"/>
                <a:gd name="T3" fmla="*/ 0 h 55"/>
                <a:gd name="T4" fmla="*/ 9757 w 111"/>
                <a:gd name="T5" fmla="*/ 356 h 55"/>
                <a:gd name="T6" fmla="*/ 10019 w 111"/>
                <a:gd name="T7" fmla="*/ 687 h 55"/>
                <a:gd name="T8" fmla="*/ 10286 w 111"/>
                <a:gd name="T9" fmla="*/ 687 h 55"/>
                <a:gd name="T10" fmla="*/ 10573 w 111"/>
                <a:gd name="T11" fmla="*/ 570 h 55"/>
                <a:gd name="T12" fmla="*/ 10707 w 111"/>
                <a:gd name="T13" fmla="*/ 687 h 55"/>
                <a:gd name="T14" fmla="*/ 10840 w 111"/>
                <a:gd name="T15" fmla="*/ 1043 h 55"/>
                <a:gd name="T16" fmla="*/ 11102 w 111"/>
                <a:gd name="T17" fmla="*/ 1043 h 55"/>
                <a:gd name="T18" fmla="*/ 11236 w 111"/>
                <a:gd name="T19" fmla="*/ 1043 h 55"/>
                <a:gd name="T20" fmla="*/ 11498 w 111"/>
                <a:gd name="T21" fmla="*/ 809 h 55"/>
                <a:gd name="T22" fmla="*/ 11785 w 111"/>
                <a:gd name="T23" fmla="*/ 809 h 55"/>
                <a:gd name="T24" fmla="*/ 12052 w 111"/>
                <a:gd name="T25" fmla="*/ 926 h 55"/>
                <a:gd name="T26" fmla="*/ 12735 w 111"/>
                <a:gd name="T27" fmla="*/ 1282 h 55"/>
                <a:gd name="T28" fmla="*/ 13131 w 111"/>
                <a:gd name="T29" fmla="*/ 1496 h 55"/>
                <a:gd name="T30" fmla="*/ 13131 w 111"/>
                <a:gd name="T31" fmla="*/ 1735 h 55"/>
                <a:gd name="T32" fmla="*/ 13398 w 111"/>
                <a:gd name="T33" fmla="*/ 1852 h 55"/>
                <a:gd name="T34" fmla="*/ 13398 w 111"/>
                <a:gd name="T35" fmla="*/ 1969 h 55"/>
                <a:gd name="T36" fmla="*/ 13264 w 111"/>
                <a:gd name="T37" fmla="*/ 2207 h 55"/>
                <a:gd name="T38" fmla="*/ 13398 w 111"/>
                <a:gd name="T39" fmla="*/ 2422 h 55"/>
                <a:gd name="T40" fmla="*/ 13552 w 111"/>
                <a:gd name="T41" fmla="*/ 2777 h 55"/>
                <a:gd name="T42" fmla="*/ 13685 w 111"/>
                <a:gd name="T43" fmla="*/ 2894 h 55"/>
                <a:gd name="T44" fmla="*/ 13685 w 111"/>
                <a:gd name="T45" fmla="*/ 3016 h 55"/>
                <a:gd name="T46" fmla="*/ 13685 w 111"/>
                <a:gd name="T47" fmla="*/ 3231 h 55"/>
                <a:gd name="T48" fmla="*/ 13947 w 111"/>
                <a:gd name="T49" fmla="*/ 3348 h 55"/>
                <a:gd name="T50" fmla="*/ 14081 w 111"/>
                <a:gd name="T51" fmla="*/ 3465 h 55"/>
                <a:gd name="T52" fmla="*/ 13947 w 111"/>
                <a:gd name="T53" fmla="*/ 3703 h 55"/>
                <a:gd name="T54" fmla="*/ 13947 w 111"/>
                <a:gd name="T55" fmla="*/ 3942 h 55"/>
                <a:gd name="T56" fmla="*/ 14214 w 111"/>
                <a:gd name="T57" fmla="*/ 4059 h 55"/>
                <a:gd name="T58" fmla="*/ 14214 w 111"/>
                <a:gd name="T59" fmla="*/ 4273 h 55"/>
                <a:gd name="T60" fmla="*/ 14081 w 111"/>
                <a:gd name="T61" fmla="*/ 4390 h 55"/>
                <a:gd name="T62" fmla="*/ 14214 w 111"/>
                <a:gd name="T63" fmla="*/ 4512 h 55"/>
                <a:gd name="T64" fmla="*/ 14348 w 111"/>
                <a:gd name="T65" fmla="*/ 4751 h 55"/>
                <a:gd name="T66" fmla="*/ 14214 w 111"/>
                <a:gd name="T67" fmla="*/ 4868 h 55"/>
                <a:gd name="T68" fmla="*/ 14348 w 111"/>
                <a:gd name="T69" fmla="*/ 5082 h 55"/>
                <a:gd name="T70" fmla="*/ 14348 w 111"/>
                <a:gd name="T71" fmla="*/ 5199 h 55"/>
                <a:gd name="T72" fmla="*/ 14476 w 111"/>
                <a:gd name="T73" fmla="*/ 5316 h 55"/>
                <a:gd name="T74" fmla="*/ 14635 w 111"/>
                <a:gd name="T75" fmla="*/ 5555 h 55"/>
                <a:gd name="T76" fmla="*/ 14769 w 111"/>
                <a:gd name="T77" fmla="*/ 5794 h 55"/>
                <a:gd name="T78" fmla="*/ 15031 w 111"/>
                <a:gd name="T79" fmla="*/ 6008 h 55"/>
                <a:gd name="T80" fmla="*/ 15031 w 111"/>
                <a:gd name="T81" fmla="*/ 6125 h 55"/>
                <a:gd name="T82" fmla="*/ 15031 w 111"/>
                <a:gd name="T83" fmla="*/ 6247 h 55"/>
                <a:gd name="T84" fmla="*/ 15031 w 111"/>
                <a:gd name="T85" fmla="*/ 6364 h 55"/>
                <a:gd name="T86" fmla="*/ 3374 w 111"/>
                <a:gd name="T87" fmla="*/ 6125 h 55"/>
                <a:gd name="T88" fmla="*/ 3533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1" name="Freeform 6"/>
            <p:cNvSpPr>
              <a:spLocks/>
            </p:cNvSpPr>
            <p:nvPr/>
          </p:nvSpPr>
          <p:spPr bwMode="auto">
            <a:xfrm>
              <a:off x="2913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2" name="Freeform 7"/>
            <p:cNvSpPr>
              <a:spLocks/>
            </p:cNvSpPr>
            <p:nvPr/>
          </p:nvSpPr>
          <p:spPr bwMode="auto">
            <a:xfrm>
              <a:off x="2841" y="2262"/>
              <a:ext cx="595" cy="293"/>
            </a:xfrm>
            <a:custGeom>
              <a:avLst/>
              <a:gdLst>
                <a:gd name="T0" fmla="*/ 1893 w 116"/>
                <a:gd name="T1" fmla="*/ 117 h 60"/>
                <a:gd name="T2" fmla="*/ 0 w 116"/>
                <a:gd name="T3" fmla="*/ 1050 h 60"/>
                <a:gd name="T4" fmla="*/ 5396 w 116"/>
                <a:gd name="T5" fmla="*/ 5128 h 60"/>
                <a:gd name="T6" fmla="*/ 5658 w 116"/>
                <a:gd name="T7" fmla="*/ 5245 h 60"/>
                <a:gd name="T8" fmla="*/ 6078 w 116"/>
                <a:gd name="T9" fmla="*/ 5582 h 60"/>
                <a:gd name="T10" fmla="*/ 6473 w 116"/>
                <a:gd name="T11" fmla="*/ 5484 h 60"/>
                <a:gd name="T12" fmla="*/ 6735 w 116"/>
                <a:gd name="T13" fmla="*/ 5582 h 60"/>
                <a:gd name="T14" fmla="*/ 6894 w 116"/>
                <a:gd name="T15" fmla="*/ 5821 h 60"/>
                <a:gd name="T16" fmla="*/ 7417 w 116"/>
                <a:gd name="T17" fmla="*/ 5938 h 60"/>
                <a:gd name="T18" fmla="*/ 7684 w 116"/>
                <a:gd name="T19" fmla="*/ 6055 h 60"/>
                <a:gd name="T20" fmla="*/ 7971 w 116"/>
                <a:gd name="T21" fmla="*/ 5938 h 60"/>
                <a:gd name="T22" fmla="*/ 8233 w 116"/>
                <a:gd name="T23" fmla="*/ 6177 h 60"/>
                <a:gd name="T24" fmla="*/ 8761 w 116"/>
                <a:gd name="T25" fmla="*/ 6177 h 60"/>
                <a:gd name="T26" fmla="*/ 9048 w 116"/>
                <a:gd name="T27" fmla="*/ 6417 h 60"/>
                <a:gd name="T28" fmla="*/ 9181 w 116"/>
                <a:gd name="T29" fmla="*/ 6632 h 60"/>
                <a:gd name="T30" fmla="*/ 9576 w 116"/>
                <a:gd name="T31" fmla="*/ 6509 h 60"/>
                <a:gd name="T32" fmla="*/ 10130 w 116"/>
                <a:gd name="T33" fmla="*/ 6749 h 60"/>
                <a:gd name="T34" fmla="*/ 10392 w 116"/>
                <a:gd name="T35" fmla="*/ 6632 h 60"/>
                <a:gd name="T36" fmla="*/ 10654 w 116"/>
                <a:gd name="T37" fmla="*/ 6632 h 60"/>
                <a:gd name="T38" fmla="*/ 10654 w 116"/>
                <a:gd name="T39" fmla="*/ 6988 h 60"/>
                <a:gd name="T40" fmla="*/ 10787 w 116"/>
                <a:gd name="T41" fmla="*/ 6749 h 60"/>
                <a:gd name="T42" fmla="*/ 11074 w 116"/>
                <a:gd name="T43" fmla="*/ 6509 h 60"/>
                <a:gd name="T44" fmla="*/ 11208 w 116"/>
                <a:gd name="T45" fmla="*/ 6632 h 60"/>
                <a:gd name="T46" fmla="*/ 11469 w 116"/>
                <a:gd name="T47" fmla="*/ 6749 h 60"/>
                <a:gd name="T48" fmla="*/ 11736 w 116"/>
                <a:gd name="T49" fmla="*/ 6632 h 60"/>
                <a:gd name="T50" fmla="*/ 11736 w 116"/>
                <a:gd name="T51" fmla="*/ 6749 h 60"/>
                <a:gd name="T52" fmla="*/ 12156 w 116"/>
                <a:gd name="T53" fmla="*/ 6988 h 60"/>
                <a:gd name="T54" fmla="*/ 12551 w 116"/>
                <a:gd name="T55" fmla="*/ 6749 h 60"/>
                <a:gd name="T56" fmla="*/ 13367 w 116"/>
                <a:gd name="T57" fmla="*/ 6509 h 60"/>
                <a:gd name="T58" fmla="*/ 13629 w 116"/>
                <a:gd name="T59" fmla="*/ 6509 h 60"/>
                <a:gd name="T60" fmla="*/ 14311 w 116"/>
                <a:gd name="T61" fmla="*/ 6509 h 60"/>
                <a:gd name="T62" fmla="*/ 15260 w 116"/>
                <a:gd name="T63" fmla="*/ 6866 h 60"/>
                <a:gd name="T64" fmla="*/ 15521 w 116"/>
                <a:gd name="T65" fmla="*/ 6988 h 60"/>
                <a:gd name="T66" fmla="*/ 15655 w 116"/>
                <a:gd name="T67" fmla="*/ 3599 h 60"/>
                <a:gd name="T68" fmla="*/ 15393 w 116"/>
                <a:gd name="T69" fmla="*/ 3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3" name="Freeform 8"/>
            <p:cNvSpPr>
              <a:spLocks/>
            </p:cNvSpPr>
            <p:nvPr/>
          </p:nvSpPr>
          <p:spPr bwMode="auto">
            <a:xfrm>
              <a:off x="3288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4" name="Freeform 9"/>
            <p:cNvSpPr>
              <a:spLocks/>
            </p:cNvSpPr>
            <p:nvPr/>
          </p:nvSpPr>
          <p:spPr bwMode="auto">
            <a:xfrm>
              <a:off x="3345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5" name="Freeform 10"/>
            <p:cNvSpPr>
              <a:spLocks/>
            </p:cNvSpPr>
            <p:nvPr/>
          </p:nvSpPr>
          <p:spPr bwMode="auto">
            <a:xfrm>
              <a:off x="3518" y="1438"/>
              <a:ext cx="364" cy="371"/>
            </a:xfrm>
            <a:custGeom>
              <a:avLst/>
              <a:gdLst>
                <a:gd name="T0" fmla="*/ 3917 w 71"/>
                <a:gd name="T1" fmla="*/ 8723 h 76"/>
                <a:gd name="T2" fmla="*/ 3235 w 71"/>
                <a:gd name="T3" fmla="*/ 8362 h 76"/>
                <a:gd name="T4" fmla="*/ 2968 w 71"/>
                <a:gd name="T5" fmla="*/ 7552 h 76"/>
                <a:gd name="T6" fmla="*/ 3102 w 71"/>
                <a:gd name="T7" fmla="*/ 7342 h 76"/>
                <a:gd name="T8" fmla="*/ 2840 w 71"/>
                <a:gd name="T9" fmla="*/ 6864 h 76"/>
                <a:gd name="T10" fmla="*/ 2840 w 71"/>
                <a:gd name="T11" fmla="*/ 6292 h 76"/>
                <a:gd name="T12" fmla="*/ 2287 w 71"/>
                <a:gd name="T13" fmla="*/ 5814 h 76"/>
                <a:gd name="T14" fmla="*/ 1630 w 71"/>
                <a:gd name="T15" fmla="*/ 5243 h 76"/>
                <a:gd name="T16" fmla="*/ 1077 w 71"/>
                <a:gd name="T17" fmla="*/ 5004 h 76"/>
                <a:gd name="T18" fmla="*/ 948 w 71"/>
                <a:gd name="T19" fmla="*/ 4886 h 76"/>
                <a:gd name="T20" fmla="*/ 395 w 71"/>
                <a:gd name="T21" fmla="*/ 4764 h 76"/>
                <a:gd name="T22" fmla="*/ 133 w 71"/>
                <a:gd name="T23" fmla="*/ 4525 h 76"/>
                <a:gd name="T24" fmla="*/ 261 w 71"/>
                <a:gd name="T25" fmla="*/ 3598 h 76"/>
                <a:gd name="T26" fmla="*/ 395 w 71"/>
                <a:gd name="T27" fmla="*/ 3266 h 76"/>
                <a:gd name="T28" fmla="*/ 0 w 71"/>
                <a:gd name="T29" fmla="*/ 2909 h 76"/>
                <a:gd name="T30" fmla="*/ 133 w 71"/>
                <a:gd name="T31" fmla="*/ 2548 h 76"/>
                <a:gd name="T32" fmla="*/ 682 w 71"/>
                <a:gd name="T33" fmla="*/ 1977 h 76"/>
                <a:gd name="T34" fmla="*/ 948 w 71"/>
                <a:gd name="T35" fmla="*/ 1860 h 76"/>
                <a:gd name="T36" fmla="*/ 948 w 71"/>
                <a:gd name="T37" fmla="*/ 693 h 76"/>
                <a:gd name="T38" fmla="*/ 1210 w 71"/>
                <a:gd name="T39" fmla="*/ 571 h 76"/>
                <a:gd name="T40" fmla="*/ 1758 w 71"/>
                <a:gd name="T41" fmla="*/ 571 h 76"/>
                <a:gd name="T42" fmla="*/ 2968 w 71"/>
                <a:gd name="T43" fmla="*/ 117 h 76"/>
                <a:gd name="T44" fmla="*/ 3235 w 71"/>
                <a:gd name="T45" fmla="*/ 117 h 76"/>
                <a:gd name="T46" fmla="*/ 3102 w 71"/>
                <a:gd name="T47" fmla="*/ 356 h 76"/>
                <a:gd name="T48" fmla="*/ 2968 w 71"/>
                <a:gd name="T49" fmla="*/ 693 h 76"/>
                <a:gd name="T50" fmla="*/ 3496 w 71"/>
                <a:gd name="T51" fmla="*/ 571 h 76"/>
                <a:gd name="T52" fmla="*/ 3784 w 71"/>
                <a:gd name="T53" fmla="*/ 693 h 76"/>
                <a:gd name="T54" fmla="*/ 4178 w 71"/>
                <a:gd name="T55" fmla="*/ 928 h 76"/>
                <a:gd name="T56" fmla="*/ 4312 w 71"/>
                <a:gd name="T57" fmla="*/ 1167 h 76"/>
                <a:gd name="T58" fmla="*/ 5942 w 71"/>
                <a:gd name="T59" fmla="*/ 1504 h 76"/>
                <a:gd name="T60" fmla="*/ 6465 w 71"/>
                <a:gd name="T61" fmla="*/ 1738 h 76"/>
                <a:gd name="T62" fmla="*/ 6726 w 71"/>
                <a:gd name="T63" fmla="*/ 1738 h 76"/>
                <a:gd name="T64" fmla="*/ 6860 w 71"/>
                <a:gd name="T65" fmla="*/ 1738 h 76"/>
                <a:gd name="T66" fmla="*/ 7541 w 71"/>
                <a:gd name="T67" fmla="*/ 1860 h 76"/>
                <a:gd name="T68" fmla="*/ 7541 w 71"/>
                <a:gd name="T69" fmla="*/ 1977 h 76"/>
                <a:gd name="T70" fmla="*/ 7808 w 71"/>
                <a:gd name="T71" fmla="*/ 2099 h 76"/>
                <a:gd name="T72" fmla="*/ 8228 w 71"/>
                <a:gd name="T73" fmla="*/ 2455 h 76"/>
                <a:gd name="T74" fmla="*/ 8095 w 71"/>
                <a:gd name="T75" fmla="*/ 2909 h 76"/>
                <a:gd name="T76" fmla="*/ 8490 w 71"/>
                <a:gd name="T77" fmla="*/ 2909 h 76"/>
                <a:gd name="T78" fmla="*/ 8357 w 71"/>
                <a:gd name="T79" fmla="*/ 3144 h 76"/>
                <a:gd name="T80" fmla="*/ 8623 w 71"/>
                <a:gd name="T81" fmla="*/ 3481 h 76"/>
                <a:gd name="T82" fmla="*/ 8228 w 71"/>
                <a:gd name="T83" fmla="*/ 3837 h 76"/>
                <a:gd name="T84" fmla="*/ 7936 w 71"/>
                <a:gd name="T85" fmla="*/ 4432 h 76"/>
                <a:gd name="T86" fmla="*/ 7936 w 71"/>
                <a:gd name="T87" fmla="*/ 4525 h 76"/>
                <a:gd name="T88" fmla="*/ 8490 w 71"/>
                <a:gd name="T89" fmla="*/ 4076 h 76"/>
                <a:gd name="T90" fmla="*/ 8885 w 71"/>
                <a:gd name="T91" fmla="*/ 3837 h 76"/>
                <a:gd name="T92" fmla="*/ 9172 w 71"/>
                <a:gd name="T93" fmla="*/ 3598 h 76"/>
                <a:gd name="T94" fmla="*/ 9172 w 71"/>
                <a:gd name="T95" fmla="*/ 3266 h 76"/>
                <a:gd name="T96" fmla="*/ 9305 w 71"/>
                <a:gd name="T97" fmla="*/ 3144 h 76"/>
                <a:gd name="T98" fmla="*/ 9438 w 71"/>
                <a:gd name="T99" fmla="*/ 2909 h 76"/>
                <a:gd name="T100" fmla="*/ 9567 w 71"/>
                <a:gd name="T101" fmla="*/ 3027 h 76"/>
                <a:gd name="T102" fmla="*/ 9305 w 71"/>
                <a:gd name="T103" fmla="*/ 3837 h 76"/>
                <a:gd name="T104" fmla="*/ 9172 w 71"/>
                <a:gd name="T105" fmla="*/ 4076 h 76"/>
                <a:gd name="T106" fmla="*/ 8885 w 71"/>
                <a:gd name="T107" fmla="*/ 4647 h 76"/>
                <a:gd name="T108" fmla="*/ 8885 w 71"/>
                <a:gd name="T109" fmla="*/ 5243 h 76"/>
                <a:gd name="T110" fmla="*/ 8623 w 71"/>
                <a:gd name="T111" fmla="*/ 5458 h 76"/>
                <a:gd name="T112" fmla="*/ 8751 w 71"/>
                <a:gd name="T113" fmla="*/ 6292 h 76"/>
                <a:gd name="T114" fmla="*/ 8490 w 71"/>
                <a:gd name="T115" fmla="*/ 6864 h 76"/>
                <a:gd name="T116" fmla="*/ 8751 w 71"/>
                <a:gd name="T117" fmla="*/ 8147 h 76"/>
                <a:gd name="T118" fmla="*/ 8751 w 71"/>
                <a:gd name="T119" fmla="*/ 8269 h 76"/>
                <a:gd name="T120" fmla="*/ 8751 w 71"/>
                <a:gd name="T121" fmla="*/ 8601 h 76"/>
                <a:gd name="T122" fmla="*/ 4050 w 71"/>
                <a:gd name="T123" fmla="*/ 884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6" name="Freeform 11"/>
            <p:cNvSpPr>
              <a:spLocks/>
            </p:cNvSpPr>
            <p:nvPr/>
          </p:nvSpPr>
          <p:spPr bwMode="auto">
            <a:xfrm>
              <a:off x="3779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7" name="Freeform 12"/>
            <p:cNvSpPr>
              <a:spLocks/>
            </p:cNvSpPr>
            <p:nvPr/>
          </p:nvSpPr>
          <p:spPr bwMode="auto">
            <a:xfrm>
              <a:off x="3734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8" name="Freeform 13"/>
            <p:cNvSpPr>
              <a:spLocks/>
            </p:cNvSpPr>
            <p:nvPr/>
          </p:nvSpPr>
          <p:spPr bwMode="auto">
            <a:xfrm>
              <a:off x="3882" y="2409"/>
              <a:ext cx="267" cy="404"/>
            </a:xfrm>
            <a:custGeom>
              <a:avLst/>
              <a:gdLst>
                <a:gd name="T0" fmla="*/ 0 w 52"/>
                <a:gd name="T1" fmla="*/ 355 h 83"/>
                <a:gd name="T2" fmla="*/ 134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5 w 52"/>
                <a:gd name="T9" fmla="*/ 9453 h 83"/>
                <a:gd name="T10" fmla="*/ 555 w 52"/>
                <a:gd name="T11" fmla="*/ 9453 h 83"/>
                <a:gd name="T12" fmla="*/ 688 w 52"/>
                <a:gd name="T13" fmla="*/ 9336 h 83"/>
                <a:gd name="T14" fmla="*/ 950 w 52"/>
                <a:gd name="T15" fmla="*/ 9453 h 83"/>
                <a:gd name="T16" fmla="*/ 1083 w 52"/>
                <a:gd name="T17" fmla="*/ 9336 h 83"/>
                <a:gd name="T18" fmla="*/ 1083 w 52"/>
                <a:gd name="T19" fmla="*/ 8883 h 83"/>
                <a:gd name="T20" fmla="*/ 1212 w 52"/>
                <a:gd name="T21" fmla="*/ 8649 h 83"/>
                <a:gd name="T22" fmla="*/ 1345 w 52"/>
                <a:gd name="T23" fmla="*/ 8883 h 83"/>
                <a:gd name="T24" fmla="*/ 1345 w 52"/>
                <a:gd name="T25" fmla="*/ 9005 h 83"/>
                <a:gd name="T26" fmla="*/ 1479 w 52"/>
                <a:gd name="T27" fmla="*/ 9214 h 83"/>
                <a:gd name="T28" fmla="*/ 1766 w 52"/>
                <a:gd name="T29" fmla="*/ 9569 h 83"/>
                <a:gd name="T30" fmla="*/ 1900 w 52"/>
                <a:gd name="T31" fmla="*/ 9569 h 83"/>
                <a:gd name="T32" fmla="*/ 2028 w 52"/>
                <a:gd name="T33" fmla="*/ 9569 h 83"/>
                <a:gd name="T34" fmla="*/ 2295 w 52"/>
                <a:gd name="T35" fmla="*/ 9336 h 83"/>
                <a:gd name="T36" fmla="*/ 2295 w 52"/>
                <a:gd name="T37" fmla="*/ 9336 h 83"/>
                <a:gd name="T38" fmla="*/ 2424 w 52"/>
                <a:gd name="T39" fmla="*/ 9214 h 83"/>
                <a:gd name="T40" fmla="*/ 2424 w 52"/>
                <a:gd name="T41" fmla="*/ 9214 h 83"/>
                <a:gd name="T42" fmla="*/ 2424 w 52"/>
                <a:gd name="T43" fmla="*/ 9122 h 83"/>
                <a:gd name="T44" fmla="*/ 2295 w 52"/>
                <a:gd name="T45" fmla="*/ 9122 h 83"/>
                <a:gd name="T46" fmla="*/ 2295 w 52"/>
                <a:gd name="T47" fmla="*/ 9005 h 83"/>
                <a:gd name="T48" fmla="*/ 2424 w 52"/>
                <a:gd name="T49" fmla="*/ 8883 h 83"/>
                <a:gd name="T50" fmla="*/ 2424 w 52"/>
                <a:gd name="T51" fmla="*/ 8766 h 83"/>
                <a:gd name="T52" fmla="*/ 2162 w 52"/>
                <a:gd name="T53" fmla="*/ 8649 h 83"/>
                <a:gd name="T54" fmla="*/ 2162 w 52"/>
                <a:gd name="T55" fmla="*/ 8649 h 83"/>
                <a:gd name="T56" fmla="*/ 2028 w 52"/>
                <a:gd name="T57" fmla="*/ 8649 h 83"/>
                <a:gd name="T58" fmla="*/ 1900 w 52"/>
                <a:gd name="T59" fmla="*/ 8411 h 83"/>
                <a:gd name="T60" fmla="*/ 1900 w 52"/>
                <a:gd name="T61" fmla="*/ 8294 h 83"/>
                <a:gd name="T62" fmla="*/ 1900 w 52"/>
                <a:gd name="T63" fmla="*/ 8197 h 83"/>
                <a:gd name="T64" fmla="*/ 1900 w 52"/>
                <a:gd name="T65" fmla="*/ 8197 h 83"/>
                <a:gd name="T66" fmla="*/ 1900 w 52"/>
                <a:gd name="T67" fmla="*/ 8080 h 83"/>
                <a:gd name="T68" fmla="*/ 7040 w 52"/>
                <a:gd name="T69" fmla="*/ 7603 h 83"/>
                <a:gd name="T70" fmla="*/ 7040 w 52"/>
                <a:gd name="T71" fmla="*/ 7486 h 83"/>
                <a:gd name="T72" fmla="*/ 6778 w 52"/>
                <a:gd name="T73" fmla="*/ 7272 h 83"/>
                <a:gd name="T74" fmla="*/ 6778 w 52"/>
                <a:gd name="T75" fmla="*/ 6683 h 83"/>
                <a:gd name="T76" fmla="*/ 6485 w 52"/>
                <a:gd name="T77" fmla="*/ 6347 h 83"/>
                <a:gd name="T78" fmla="*/ 6485 w 52"/>
                <a:gd name="T79" fmla="*/ 5992 h 83"/>
                <a:gd name="T80" fmla="*/ 6644 w 52"/>
                <a:gd name="T81" fmla="*/ 5758 h 83"/>
                <a:gd name="T82" fmla="*/ 6644 w 52"/>
                <a:gd name="T83" fmla="*/ 5427 h 83"/>
                <a:gd name="T84" fmla="*/ 6778 w 52"/>
                <a:gd name="T85" fmla="*/ 5189 h 83"/>
                <a:gd name="T86" fmla="*/ 6906 w 52"/>
                <a:gd name="T87" fmla="*/ 5189 h 83"/>
                <a:gd name="T88" fmla="*/ 6644 w 52"/>
                <a:gd name="T89" fmla="*/ 5072 h 83"/>
                <a:gd name="T90" fmla="*/ 6778 w 52"/>
                <a:gd name="T91" fmla="*/ 4833 h 83"/>
                <a:gd name="T92" fmla="*/ 6644 w 52"/>
                <a:gd name="T93" fmla="*/ 4736 h 83"/>
                <a:gd name="T94" fmla="*/ 6485 w 52"/>
                <a:gd name="T95" fmla="*/ 4619 h 83"/>
                <a:gd name="T96" fmla="*/ 6352 w 52"/>
                <a:gd name="T97" fmla="*/ 4502 h 83"/>
                <a:gd name="T98" fmla="*/ 6223 w 52"/>
                <a:gd name="T99" fmla="*/ 4264 h 83"/>
                <a:gd name="T100" fmla="*/ 6090 w 52"/>
                <a:gd name="T101" fmla="*/ 4147 h 83"/>
                <a:gd name="T102" fmla="*/ 4878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29" name="Freeform 14"/>
            <p:cNvSpPr>
              <a:spLocks/>
            </p:cNvSpPr>
            <p:nvPr/>
          </p:nvSpPr>
          <p:spPr bwMode="auto">
            <a:xfrm>
              <a:off x="4052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30" name="Freeform 15"/>
            <p:cNvSpPr>
              <a:spLocks/>
            </p:cNvSpPr>
            <p:nvPr/>
          </p:nvSpPr>
          <p:spPr bwMode="auto">
            <a:xfrm>
              <a:off x="4134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31" name="Freeform 17"/>
            <p:cNvSpPr>
              <a:spLocks/>
            </p:cNvSpPr>
            <p:nvPr/>
          </p:nvSpPr>
          <p:spPr bwMode="auto">
            <a:xfrm>
              <a:off x="4236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32" name="Freeform 18"/>
            <p:cNvSpPr>
              <a:spLocks/>
            </p:cNvSpPr>
            <p:nvPr/>
          </p:nvSpPr>
          <p:spPr bwMode="auto">
            <a:xfrm>
              <a:off x="3425" y="2306"/>
              <a:ext cx="345" cy="302"/>
            </a:xfrm>
            <a:custGeom>
              <a:avLst/>
              <a:gdLst>
                <a:gd name="T0" fmla="*/ 0 w 67"/>
                <a:gd name="T1" fmla="*/ 356 h 62"/>
                <a:gd name="T2" fmla="*/ 8192 w 67"/>
                <a:gd name="T3" fmla="*/ 0 h 62"/>
                <a:gd name="T4" fmla="*/ 8192 w 67"/>
                <a:gd name="T5" fmla="*/ 117 h 62"/>
                <a:gd name="T6" fmla="*/ 8326 w 67"/>
                <a:gd name="T7" fmla="*/ 239 h 62"/>
                <a:gd name="T8" fmla="*/ 8460 w 67"/>
                <a:gd name="T9" fmla="*/ 356 h 62"/>
                <a:gd name="T10" fmla="*/ 8326 w 67"/>
                <a:gd name="T11" fmla="*/ 570 h 62"/>
                <a:gd name="T12" fmla="*/ 8192 w 67"/>
                <a:gd name="T13" fmla="*/ 687 h 62"/>
                <a:gd name="T14" fmla="*/ 7930 w 67"/>
                <a:gd name="T15" fmla="*/ 925 h 62"/>
                <a:gd name="T16" fmla="*/ 7930 w 67"/>
                <a:gd name="T17" fmla="*/ 1042 h 62"/>
                <a:gd name="T18" fmla="*/ 9145 w 67"/>
                <a:gd name="T19" fmla="*/ 1042 h 62"/>
                <a:gd name="T20" fmla="*/ 9145 w 67"/>
                <a:gd name="T21" fmla="*/ 1042 h 62"/>
                <a:gd name="T22" fmla="*/ 9145 w 67"/>
                <a:gd name="T23" fmla="*/ 1164 h 62"/>
                <a:gd name="T24" fmla="*/ 9016 w 67"/>
                <a:gd name="T25" fmla="*/ 1378 h 62"/>
                <a:gd name="T26" fmla="*/ 8882 w 67"/>
                <a:gd name="T27" fmla="*/ 1495 h 62"/>
                <a:gd name="T28" fmla="*/ 8749 w 67"/>
                <a:gd name="T29" fmla="*/ 1968 h 62"/>
                <a:gd name="T30" fmla="*/ 8460 w 67"/>
                <a:gd name="T31" fmla="*/ 2207 h 62"/>
                <a:gd name="T32" fmla="*/ 8460 w 67"/>
                <a:gd name="T33" fmla="*/ 2538 h 62"/>
                <a:gd name="T34" fmla="*/ 8460 w 67"/>
                <a:gd name="T35" fmla="*/ 2893 h 62"/>
                <a:gd name="T36" fmla="*/ 8460 w 67"/>
                <a:gd name="T37" fmla="*/ 2893 h 62"/>
                <a:gd name="T38" fmla="*/ 8192 w 67"/>
                <a:gd name="T39" fmla="*/ 3015 h 62"/>
                <a:gd name="T40" fmla="*/ 8192 w 67"/>
                <a:gd name="T41" fmla="*/ 3132 h 62"/>
                <a:gd name="T42" fmla="*/ 7796 w 67"/>
                <a:gd name="T43" fmla="*/ 3346 h 62"/>
                <a:gd name="T44" fmla="*/ 7796 w 67"/>
                <a:gd name="T45" fmla="*/ 3702 h 62"/>
                <a:gd name="T46" fmla="*/ 7796 w 67"/>
                <a:gd name="T47" fmla="*/ 4033 h 62"/>
                <a:gd name="T48" fmla="*/ 7636 w 67"/>
                <a:gd name="T49" fmla="*/ 4150 h 62"/>
                <a:gd name="T50" fmla="*/ 7369 w 67"/>
                <a:gd name="T51" fmla="*/ 4389 h 62"/>
                <a:gd name="T52" fmla="*/ 7106 w 67"/>
                <a:gd name="T53" fmla="*/ 4627 h 62"/>
                <a:gd name="T54" fmla="*/ 6972 w 67"/>
                <a:gd name="T55" fmla="*/ 4744 h 62"/>
                <a:gd name="T56" fmla="*/ 6972 w 67"/>
                <a:gd name="T57" fmla="*/ 4959 h 62"/>
                <a:gd name="T58" fmla="*/ 6812 w 67"/>
                <a:gd name="T59" fmla="*/ 5197 h 62"/>
                <a:gd name="T60" fmla="*/ 6812 w 67"/>
                <a:gd name="T61" fmla="*/ 5314 h 62"/>
                <a:gd name="T62" fmla="*/ 6684 w 67"/>
                <a:gd name="T63" fmla="*/ 5670 h 62"/>
                <a:gd name="T64" fmla="*/ 6550 w 67"/>
                <a:gd name="T65" fmla="*/ 5884 h 62"/>
                <a:gd name="T66" fmla="*/ 6684 w 67"/>
                <a:gd name="T67" fmla="*/ 6240 h 62"/>
                <a:gd name="T68" fmla="*/ 6812 w 67"/>
                <a:gd name="T69" fmla="*/ 6357 h 62"/>
                <a:gd name="T70" fmla="*/ 6812 w 67"/>
                <a:gd name="T71" fmla="*/ 6595 h 62"/>
                <a:gd name="T72" fmla="*/ 6812 w 67"/>
                <a:gd name="T73" fmla="*/ 6595 h 62"/>
                <a:gd name="T74" fmla="*/ 6812 w 67"/>
                <a:gd name="T75" fmla="*/ 6712 h 62"/>
                <a:gd name="T76" fmla="*/ 6812 w 67"/>
                <a:gd name="T77" fmla="*/ 6712 h 62"/>
                <a:gd name="T78" fmla="*/ 6684 w 67"/>
                <a:gd name="T79" fmla="*/ 6927 h 62"/>
                <a:gd name="T80" fmla="*/ 6812 w 67"/>
                <a:gd name="T81" fmla="*/ 7048 h 62"/>
                <a:gd name="T82" fmla="*/ 1086 w 67"/>
                <a:gd name="T83" fmla="*/ 7165 h 62"/>
                <a:gd name="T84" fmla="*/ 1086 w 67"/>
                <a:gd name="T85" fmla="*/ 6123 h 62"/>
                <a:gd name="T86" fmla="*/ 824 w 67"/>
                <a:gd name="T87" fmla="*/ 6001 h 62"/>
                <a:gd name="T88" fmla="*/ 556 w 67"/>
                <a:gd name="T89" fmla="*/ 6123 h 62"/>
                <a:gd name="T90" fmla="*/ 556 w 67"/>
                <a:gd name="T91" fmla="*/ 6123 h 62"/>
                <a:gd name="T92" fmla="*/ 263 w 67"/>
                <a:gd name="T93" fmla="*/ 5884 h 62"/>
                <a:gd name="T94" fmla="*/ 263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33" name="Freeform 19"/>
            <p:cNvSpPr>
              <a:spLocks/>
            </p:cNvSpPr>
            <p:nvPr/>
          </p:nvSpPr>
          <p:spPr bwMode="auto">
            <a:xfrm>
              <a:off x="1484" y="1614"/>
              <a:ext cx="553" cy="897"/>
            </a:xfrm>
            <a:custGeom>
              <a:avLst/>
              <a:gdLst>
                <a:gd name="T0" fmla="*/ 8182 w 108"/>
                <a:gd name="T1" fmla="*/ 20748 h 184"/>
                <a:gd name="T2" fmla="*/ 8182 w 108"/>
                <a:gd name="T3" fmla="*/ 20509 h 184"/>
                <a:gd name="T4" fmla="*/ 8049 w 108"/>
                <a:gd name="T5" fmla="*/ 20270 h 184"/>
                <a:gd name="T6" fmla="*/ 7655 w 108"/>
                <a:gd name="T7" fmla="*/ 18896 h 184"/>
                <a:gd name="T8" fmla="*/ 6713 w 108"/>
                <a:gd name="T9" fmla="*/ 18086 h 184"/>
                <a:gd name="T10" fmla="*/ 6452 w 108"/>
                <a:gd name="T11" fmla="*/ 17730 h 184"/>
                <a:gd name="T12" fmla="*/ 6185 w 108"/>
                <a:gd name="T13" fmla="*/ 17375 h 184"/>
                <a:gd name="T14" fmla="*/ 5243 w 108"/>
                <a:gd name="T15" fmla="*/ 17038 h 184"/>
                <a:gd name="T16" fmla="*/ 4429 w 108"/>
                <a:gd name="T17" fmla="*/ 16326 h 184"/>
                <a:gd name="T18" fmla="*/ 2965 w 108"/>
                <a:gd name="T19" fmla="*/ 15756 h 184"/>
                <a:gd name="T20" fmla="*/ 2965 w 108"/>
                <a:gd name="T21" fmla="*/ 15308 h 184"/>
                <a:gd name="T22" fmla="*/ 3093 w 108"/>
                <a:gd name="T23" fmla="*/ 14713 h 184"/>
                <a:gd name="T24" fmla="*/ 2832 w 108"/>
                <a:gd name="T25" fmla="*/ 14142 h 184"/>
                <a:gd name="T26" fmla="*/ 2965 w 108"/>
                <a:gd name="T27" fmla="*/ 13904 h 184"/>
                <a:gd name="T28" fmla="*/ 2151 w 108"/>
                <a:gd name="T29" fmla="*/ 12621 h 184"/>
                <a:gd name="T30" fmla="*/ 1598 w 108"/>
                <a:gd name="T31" fmla="*/ 11812 h 184"/>
                <a:gd name="T32" fmla="*/ 1889 w 108"/>
                <a:gd name="T33" fmla="*/ 11120 h 184"/>
                <a:gd name="T34" fmla="*/ 1889 w 108"/>
                <a:gd name="T35" fmla="*/ 10550 h 184"/>
                <a:gd name="T36" fmla="*/ 1208 w 108"/>
                <a:gd name="T37" fmla="*/ 9960 h 184"/>
                <a:gd name="T38" fmla="*/ 1208 w 108"/>
                <a:gd name="T39" fmla="*/ 9029 h 184"/>
                <a:gd name="T40" fmla="*/ 1470 w 108"/>
                <a:gd name="T41" fmla="*/ 8697 h 184"/>
                <a:gd name="T42" fmla="*/ 1598 w 108"/>
                <a:gd name="T43" fmla="*/ 9150 h 184"/>
                <a:gd name="T44" fmla="*/ 2017 w 108"/>
                <a:gd name="T45" fmla="*/ 9029 h 184"/>
                <a:gd name="T46" fmla="*/ 1889 w 108"/>
                <a:gd name="T47" fmla="*/ 8224 h 184"/>
                <a:gd name="T48" fmla="*/ 1598 w 108"/>
                <a:gd name="T49" fmla="*/ 8463 h 184"/>
                <a:gd name="T50" fmla="*/ 942 w 108"/>
                <a:gd name="T51" fmla="*/ 8102 h 184"/>
                <a:gd name="T52" fmla="*/ 814 w 108"/>
                <a:gd name="T53" fmla="*/ 7059 h 184"/>
                <a:gd name="T54" fmla="*/ 133 w 108"/>
                <a:gd name="T55" fmla="*/ 5918 h 184"/>
                <a:gd name="T56" fmla="*/ 133 w 108"/>
                <a:gd name="T57" fmla="*/ 5324 h 184"/>
                <a:gd name="T58" fmla="*/ 522 w 108"/>
                <a:gd name="T59" fmla="*/ 4636 h 184"/>
                <a:gd name="T60" fmla="*/ 261 w 108"/>
                <a:gd name="T61" fmla="*/ 3710 h 184"/>
                <a:gd name="T62" fmla="*/ 0 w 108"/>
                <a:gd name="T63" fmla="*/ 3232 h 184"/>
                <a:gd name="T64" fmla="*/ 0 w 108"/>
                <a:gd name="T65" fmla="*/ 2779 h 184"/>
                <a:gd name="T66" fmla="*/ 814 w 108"/>
                <a:gd name="T67" fmla="*/ 1736 h 184"/>
                <a:gd name="T68" fmla="*/ 1208 w 108"/>
                <a:gd name="T69" fmla="*/ 1165 h 184"/>
                <a:gd name="T70" fmla="*/ 1208 w 108"/>
                <a:gd name="T71" fmla="*/ 117 h 184"/>
                <a:gd name="T72" fmla="*/ 6452 w 108"/>
                <a:gd name="T73" fmla="*/ 7415 h 184"/>
                <a:gd name="T74" fmla="*/ 13973 w 108"/>
                <a:gd name="T75" fmla="*/ 17253 h 184"/>
                <a:gd name="T76" fmla="*/ 14107 w 108"/>
                <a:gd name="T77" fmla="*/ 17730 h 184"/>
                <a:gd name="T78" fmla="*/ 14235 w 108"/>
                <a:gd name="T79" fmla="*/ 18179 h 184"/>
                <a:gd name="T80" fmla="*/ 14368 w 108"/>
                <a:gd name="T81" fmla="*/ 18535 h 184"/>
                <a:gd name="T82" fmla="*/ 13815 w 108"/>
                <a:gd name="T83" fmla="*/ 18774 h 184"/>
                <a:gd name="T84" fmla="*/ 13159 w 108"/>
                <a:gd name="T85" fmla="*/ 19939 h 184"/>
                <a:gd name="T86" fmla="*/ 13031 w 108"/>
                <a:gd name="T87" fmla="*/ 20153 h 184"/>
                <a:gd name="T88" fmla="*/ 12898 w 108"/>
                <a:gd name="T89" fmla="*/ 20626 h 184"/>
                <a:gd name="T90" fmla="*/ 13159 w 108"/>
                <a:gd name="T91" fmla="*/ 20963 h 184"/>
                <a:gd name="T92" fmla="*/ 12898 w 108"/>
                <a:gd name="T93" fmla="*/ 2131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34" name="Freeform 23"/>
            <p:cNvSpPr>
              <a:spLocks/>
            </p:cNvSpPr>
            <p:nvPr/>
          </p:nvSpPr>
          <p:spPr bwMode="auto">
            <a:xfrm>
              <a:off x="2545" y="2306"/>
              <a:ext cx="968" cy="898"/>
            </a:xfrm>
            <a:custGeom>
              <a:avLst/>
              <a:gdLst>
                <a:gd name="T0" fmla="*/ 22981 w 189"/>
                <a:gd name="T1" fmla="*/ 5813 h 184"/>
                <a:gd name="T2" fmla="*/ 21352 w 189"/>
                <a:gd name="T3" fmla="*/ 5456 h 184"/>
                <a:gd name="T4" fmla="*/ 20277 w 189"/>
                <a:gd name="T5" fmla="*/ 5691 h 184"/>
                <a:gd name="T6" fmla="*/ 19488 w 189"/>
                <a:gd name="T7" fmla="*/ 5691 h 184"/>
                <a:gd name="T8" fmla="*/ 19201 w 189"/>
                <a:gd name="T9" fmla="*/ 5691 h 184"/>
                <a:gd name="T10" fmla="*/ 18807 w 189"/>
                <a:gd name="T11" fmla="*/ 5456 h 184"/>
                <a:gd name="T12" fmla="*/ 18412 w 189"/>
                <a:gd name="T13" fmla="*/ 5930 h 184"/>
                <a:gd name="T14" fmla="*/ 18126 w 189"/>
                <a:gd name="T15" fmla="*/ 5573 h 184"/>
                <a:gd name="T16" fmla="*/ 17337 w 189"/>
                <a:gd name="T17" fmla="*/ 5456 h 184"/>
                <a:gd name="T18" fmla="*/ 16789 w 189"/>
                <a:gd name="T19" fmla="*/ 5359 h 184"/>
                <a:gd name="T20" fmla="*/ 15975 w 189"/>
                <a:gd name="T21" fmla="*/ 5120 h 184"/>
                <a:gd name="T22" fmla="*/ 15452 w 189"/>
                <a:gd name="T23" fmla="*/ 5002 h 184"/>
                <a:gd name="T24" fmla="*/ 14638 w 189"/>
                <a:gd name="T25" fmla="*/ 4763 h 184"/>
                <a:gd name="T26" fmla="*/ 14243 w 189"/>
                <a:gd name="T27" fmla="*/ 4407 h 184"/>
                <a:gd name="T28" fmla="*/ 13429 w 189"/>
                <a:gd name="T29" fmla="*/ 4192 h 184"/>
                <a:gd name="T30" fmla="*/ 7790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1 w 189"/>
                <a:gd name="T37" fmla="*/ 9409 h 184"/>
                <a:gd name="T38" fmla="*/ 3094 w 189"/>
                <a:gd name="T39" fmla="*/ 11503 h 184"/>
                <a:gd name="T40" fmla="*/ 3360 w 189"/>
                <a:gd name="T41" fmla="*/ 12099 h 184"/>
                <a:gd name="T42" fmla="*/ 5117 w 189"/>
                <a:gd name="T43" fmla="*/ 14290 h 184"/>
                <a:gd name="T44" fmla="*/ 6586 w 189"/>
                <a:gd name="T45" fmla="*/ 14529 h 184"/>
                <a:gd name="T46" fmla="*/ 7529 w 189"/>
                <a:gd name="T47" fmla="*/ 13246 h 184"/>
                <a:gd name="T48" fmla="*/ 8051 w 189"/>
                <a:gd name="T49" fmla="*/ 13123 h 184"/>
                <a:gd name="T50" fmla="*/ 8999 w 189"/>
                <a:gd name="T51" fmla="*/ 13363 h 184"/>
                <a:gd name="T52" fmla="*/ 10074 w 189"/>
                <a:gd name="T53" fmla="*/ 13841 h 184"/>
                <a:gd name="T54" fmla="*/ 10336 w 189"/>
                <a:gd name="T55" fmla="*/ 14075 h 184"/>
                <a:gd name="T56" fmla="*/ 11150 w 189"/>
                <a:gd name="T57" fmla="*/ 15007 h 184"/>
                <a:gd name="T58" fmla="*/ 12620 w 189"/>
                <a:gd name="T59" fmla="*/ 17316 h 184"/>
                <a:gd name="T60" fmla="*/ 13429 w 189"/>
                <a:gd name="T61" fmla="*/ 18009 h 184"/>
                <a:gd name="T62" fmla="*/ 13695 w 189"/>
                <a:gd name="T63" fmla="*/ 19175 h 184"/>
                <a:gd name="T64" fmla="*/ 14925 w 189"/>
                <a:gd name="T65" fmla="*/ 20459 h 184"/>
                <a:gd name="T66" fmla="*/ 16917 w 189"/>
                <a:gd name="T67" fmla="*/ 21030 h 184"/>
                <a:gd name="T68" fmla="*/ 18126 w 189"/>
                <a:gd name="T69" fmla="*/ 21152 h 184"/>
                <a:gd name="T70" fmla="*/ 17993 w 189"/>
                <a:gd name="T71" fmla="*/ 20913 h 184"/>
                <a:gd name="T72" fmla="*/ 17603 w 189"/>
                <a:gd name="T73" fmla="*/ 18838 h 184"/>
                <a:gd name="T74" fmla="*/ 17470 w 189"/>
                <a:gd name="T75" fmla="*/ 18604 h 184"/>
                <a:gd name="T76" fmla="*/ 17864 w 189"/>
                <a:gd name="T77" fmla="*/ 17794 h 184"/>
                <a:gd name="T78" fmla="*/ 17993 w 189"/>
                <a:gd name="T79" fmla="*/ 17555 h 184"/>
                <a:gd name="T80" fmla="*/ 18412 w 189"/>
                <a:gd name="T81" fmla="*/ 16862 h 184"/>
                <a:gd name="T82" fmla="*/ 18679 w 189"/>
                <a:gd name="T83" fmla="*/ 16862 h 184"/>
                <a:gd name="T84" fmla="*/ 18940 w 189"/>
                <a:gd name="T85" fmla="*/ 16506 h 184"/>
                <a:gd name="T86" fmla="*/ 19201 w 189"/>
                <a:gd name="T87" fmla="*/ 16506 h 184"/>
                <a:gd name="T88" fmla="*/ 19754 w 189"/>
                <a:gd name="T89" fmla="*/ 16266 h 184"/>
                <a:gd name="T90" fmla="*/ 20016 w 189"/>
                <a:gd name="T91" fmla="*/ 15817 h 184"/>
                <a:gd name="T92" fmla="*/ 20144 w 189"/>
                <a:gd name="T93" fmla="*/ 16052 h 184"/>
                <a:gd name="T94" fmla="*/ 22167 w 189"/>
                <a:gd name="T95" fmla="*/ 15100 h 184"/>
                <a:gd name="T96" fmla="*/ 22561 w 189"/>
                <a:gd name="T97" fmla="*/ 14075 h 184"/>
                <a:gd name="T98" fmla="*/ 22981 w 189"/>
                <a:gd name="T99" fmla="*/ 13958 h 184"/>
                <a:gd name="T100" fmla="*/ 24318 w 189"/>
                <a:gd name="T101" fmla="*/ 13841 h 184"/>
                <a:gd name="T102" fmla="*/ 24712 w 189"/>
                <a:gd name="T103" fmla="*/ 13602 h 184"/>
                <a:gd name="T104" fmla="*/ 24866 w 189"/>
                <a:gd name="T105" fmla="*/ 13246 h 184"/>
                <a:gd name="T106" fmla="*/ 24999 w 189"/>
                <a:gd name="T107" fmla="*/ 12313 h 184"/>
                <a:gd name="T108" fmla="*/ 25260 w 189"/>
                <a:gd name="T109" fmla="*/ 11742 h 184"/>
                <a:gd name="T110" fmla="*/ 25132 w 189"/>
                <a:gd name="T111" fmla="*/ 10576 h 184"/>
                <a:gd name="T112" fmla="*/ 24866 w 189"/>
                <a:gd name="T113" fmla="*/ 10220 h 184"/>
                <a:gd name="T114" fmla="*/ 24712 w 189"/>
                <a:gd name="T115" fmla="*/ 9527 h 184"/>
                <a:gd name="T116" fmla="*/ 24185 w 189"/>
                <a:gd name="T117" fmla="*/ 6169 h 184"/>
                <a:gd name="T118" fmla="*/ 23370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35" name="Freeform 24"/>
            <p:cNvSpPr>
              <a:spLocks/>
            </p:cNvSpPr>
            <p:nvPr/>
          </p:nvSpPr>
          <p:spPr bwMode="auto">
            <a:xfrm>
              <a:off x="4365" y="1453"/>
              <a:ext cx="522" cy="380"/>
            </a:xfrm>
            <a:custGeom>
              <a:avLst/>
              <a:gdLst>
                <a:gd name="T0" fmla="*/ 10450 w 102"/>
                <a:gd name="T1" fmla="*/ 8092 h 78"/>
                <a:gd name="T2" fmla="*/ 10189 w 102"/>
                <a:gd name="T3" fmla="*/ 8448 h 78"/>
                <a:gd name="T4" fmla="*/ 10056 w 102"/>
                <a:gd name="T5" fmla="*/ 8662 h 78"/>
                <a:gd name="T6" fmla="*/ 10056 w 102"/>
                <a:gd name="T7" fmla="*/ 9018 h 78"/>
                <a:gd name="T8" fmla="*/ 10317 w 102"/>
                <a:gd name="T9" fmla="*/ 8784 h 78"/>
                <a:gd name="T10" fmla="*/ 10870 w 102"/>
                <a:gd name="T11" fmla="*/ 8662 h 78"/>
                <a:gd name="T12" fmla="*/ 11653 w 102"/>
                <a:gd name="T13" fmla="*/ 8448 h 78"/>
                <a:gd name="T14" fmla="*/ 12861 w 102"/>
                <a:gd name="T15" fmla="*/ 7644 h 78"/>
                <a:gd name="T16" fmla="*/ 13280 w 102"/>
                <a:gd name="T17" fmla="*/ 7405 h 78"/>
                <a:gd name="T18" fmla="*/ 13669 w 102"/>
                <a:gd name="T19" fmla="*/ 7049 h 78"/>
                <a:gd name="T20" fmla="*/ 13408 w 102"/>
                <a:gd name="T21" fmla="*/ 7166 h 78"/>
                <a:gd name="T22" fmla="*/ 12989 w 102"/>
                <a:gd name="T23" fmla="*/ 7405 h 78"/>
                <a:gd name="T24" fmla="*/ 12600 w 102"/>
                <a:gd name="T25" fmla="*/ 7522 h 78"/>
                <a:gd name="T26" fmla="*/ 12989 w 102"/>
                <a:gd name="T27" fmla="*/ 7049 h 78"/>
                <a:gd name="T28" fmla="*/ 12728 w 102"/>
                <a:gd name="T29" fmla="*/ 7166 h 78"/>
                <a:gd name="T30" fmla="*/ 11525 w 102"/>
                <a:gd name="T31" fmla="*/ 7736 h 78"/>
                <a:gd name="T32" fmla="*/ 10711 w 102"/>
                <a:gd name="T33" fmla="*/ 8331 h 78"/>
                <a:gd name="T34" fmla="*/ 10583 w 102"/>
                <a:gd name="T35" fmla="*/ 7858 h 78"/>
                <a:gd name="T36" fmla="*/ 10870 w 102"/>
                <a:gd name="T37" fmla="*/ 7405 h 78"/>
                <a:gd name="T38" fmla="*/ 10583 w 102"/>
                <a:gd name="T39" fmla="*/ 5671 h 78"/>
                <a:gd name="T40" fmla="*/ 10317 w 102"/>
                <a:gd name="T41" fmla="*/ 3941 h 78"/>
                <a:gd name="T42" fmla="*/ 10056 w 102"/>
                <a:gd name="T43" fmla="*/ 2894 h 78"/>
                <a:gd name="T44" fmla="*/ 9928 w 102"/>
                <a:gd name="T45" fmla="*/ 2777 h 78"/>
                <a:gd name="T46" fmla="*/ 9795 w 102"/>
                <a:gd name="T47" fmla="*/ 2421 h 78"/>
                <a:gd name="T48" fmla="*/ 9637 w 102"/>
                <a:gd name="T49" fmla="*/ 1379 h 78"/>
                <a:gd name="T50" fmla="*/ 9248 w 102"/>
                <a:gd name="T51" fmla="*/ 356 h 78"/>
                <a:gd name="T52" fmla="*/ 9115 w 102"/>
                <a:gd name="T53" fmla="*/ 0 h 78"/>
                <a:gd name="T54" fmla="*/ 6837 w 102"/>
                <a:gd name="T55" fmla="*/ 453 h 78"/>
                <a:gd name="T56" fmla="*/ 5629 w 102"/>
                <a:gd name="T57" fmla="*/ 1613 h 78"/>
                <a:gd name="T58" fmla="*/ 5501 w 102"/>
                <a:gd name="T59" fmla="*/ 2090 h 78"/>
                <a:gd name="T60" fmla="*/ 4821 w 102"/>
                <a:gd name="T61" fmla="*/ 2660 h 78"/>
                <a:gd name="T62" fmla="*/ 5082 w 102"/>
                <a:gd name="T63" fmla="*/ 2894 h 78"/>
                <a:gd name="T64" fmla="*/ 5082 w 102"/>
                <a:gd name="T65" fmla="*/ 3133 h 78"/>
                <a:gd name="T66" fmla="*/ 5240 w 102"/>
                <a:gd name="T67" fmla="*/ 3703 h 78"/>
                <a:gd name="T68" fmla="*/ 4033 w 102"/>
                <a:gd name="T69" fmla="*/ 4511 h 78"/>
                <a:gd name="T70" fmla="*/ 2538 w 102"/>
                <a:gd name="T71" fmla="*/ 4511 h 78"/>
                <a:gd name="T72" fmla="*/ 1203 w 102"/>
                <a:gd name="T73" fmla="*/ 4867 h 78"/>
                <a:gd name="T74" fmla="*/ 814 w 102"/>
                <a:gd name="T75" fmla="*/ 5315 h 78"/>
                <a:gd name="T76" fmla="*/ 1203 w 102"/>
                <a:gd name="T77" fmla="*/ 6007 h 78"/>
                <a:gd name="T78" fmla="*/ 261 w 102"/>
                <a:gd name="T79" fmla="*/ 6933 h 78"/>
                <a:gd name="T80" fmla="*/ 7518 w 102"/>
                <a:gd name="T81" fmla="*/ 6363 h 78"/>
                <a:gd name="T82" fmla="*/ 7646 w 102"/>
                <a:gd name="T83" fmla="*/ 6596 h 78"/>
                <a:gd name="T84" fmla="*/ 7912 w 102"/>
                <a:gd name="T85" fmla="*/ 6718 h 78"/>
                <a:gd name="T86" fmla="*/ 8301 w 102"/>
                <a:gd name="T87" fmla="*/ 7288 h 78"/>
                <a:gd name="T88" fmla="*/ 8854 w 102"/>
                <a:gd name="T89" fmla="*/ 740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0236" name="Group 26"/>
            <p:cNvGrpSpPr>
              <a:grpSpLocks/>
            </p:cNvGrpSpPr>
            <p:nvPr/>
          </p:nvGrpSpPr>
          <p:grpSpPr bwMode="auto">
            <a:xfrm>
              <a:off x="720" y="2448"/>
              <a:ext cx="1266" cy="876"/>
              <a:chOff x="768" y="2832"/>
              <a:chExt cx="1203" cy="876"/>
            </a:xfrm>
          </p:grpSpPr>
          <p:sp>
            <p:nvSpPr>
              <p:cNvPr id="50249" name="Freeform 27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4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4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7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0" name="Freeform 28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1" name="Freeform 29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2" name="Freeform 30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3" name="Freeform 31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4" name="Freeform 32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5" name="Freeform 33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6" name="Freeform 34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7" name="Freeform 35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8" name="Freeform 36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4 w 4"/>
                  <a:gd name="T1" fmla="*/ 125 h 2"/>
                  <a:gd name="T2" fmla="*/ 314 w 4"/>
                  <a:gd name="T3" fmla="*/ 0 h 2"/>
                  <a:gd name="T4" fmla="*/ 428 w 4"/>
                  <a:gd name="T5" fmla="*/ 0 h 2"/>
                  <a:gd name="T6" fmla="*/ 428 w 4"/>
                  <a:gd name="T7" fmla="*/ 125 h 2"/>
                  <a:gd name="T8" fmla="*/ 114 w 4"/>
                  <a:gd name="T9" fmla="*/ 250 h 2"/>
                  <a:gd name="T10" fmla="*/ 314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59" name="Freeform 37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60" name="Freeform 38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61" name="Freeform 39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62" name="Freeform 40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63" name="Freeform 41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4 w 4"/>
                  <a:gd name="T11" fmla="*/ 0 h 2"/>
                  <a:gd name="T12" fmla="*/ 314 w 4"/>
                  <a:gd name="T13" fmla="*/ 0 h 2"/>
                  <a:gd name="T14" fmla="*/ 314 w 4"/>
                  <a:gd name="T15" fmla="*/ 0 h 2"/>
                  <a:gd name="T16" fmla="*/ 314 w 4"/>
                  <a:gd name="T17" fmla="*/ 125 h 2"/>
                  <a:gd name="T18" fmla="*/ 428 w 4"/>
                  <a:gd name="T19" fmla="*/ 125 h 2"/>
                  <a:gd name="T20" fmla="*/ 428 w 4"/>
                  <a:gd name="T21" fmla="*/ 125 h 2"/>
                  <a:gd name="T22" fmla="*/ 428 w 4"/>
                  <a:gd name="T23" fmla="*/ 125 h 2"/>
                  <a:gd name="T24" fmla="*/ 428 w 4"/>
                  <a:gd name="T25" fmla="*/ 125 h 2"/>
                  <a:gd name="T26" fmla="*/ 428 w 4"/>
                  <a:gd name="T27" fmla="*/ 125 h 2"/>
                  <a:gd name="T28" fmla="*/ 428 w 4"/>
                  <a:gd name="T29" fmla="*/ 125 h 2"/>
                  <a:gd name="T30" fmla="*/ 428 w 4"/>
                  <a:gd name="T31" fmla="*/ 125 h 2"/>
                  <a:gd name="T32" fmla="*/ 428 w 4"/>
                  <a:gd name="T33" fmla="*/ 250 h 2"/>
                  <a:gd name="T34" fmla="*/ 428 w 4"/>
                  <a:gd name="T35" fmla="*/ 250 h 2"/>
                  <a:gd name="T36" fmla="*/ 428 w 4"/>
                  <a:gd name="T37" fmla="*/ 250 h 2"/>
                  <a:gd name="T38" fmla="*/ 428 w 4"/>
                  <a:gd name="T39" fmla="*/ 250 h 2"/>
                  <a:gd name="T40" fmla="*/ 314 w 4"/>
                  <a:gd name="T41" fmla="*/ 125 h 2"/>
                  <a:gd name="T42" fmla="*/ 314 w 4"/>
                  <a:gd name="T43" fmla="*/ 125 h 2"/>
                  <a:gd name="T44" fmla="*/ 314 w 4"/>
                  <a:gd name="T45" fmla="*/ 250 h 2"/>
                  <a:gd name="T46" fmla="*/ 314 w 4"/>
                  <a:gd name="T47" fmla="*/ 250 h 2"/>
                  <a:gd name="T48" fmla="*/ 314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50237" name="Freeform 44"/>
            <p:cNvSpPr>
              <a:spLocks/>
            </p:cNvSpPr>
            <p:nvPr/>
          </p:nvSpPr>
          <p:spPr bwMode="auto">
            <a:xfrm>
              <a:off x="1529" y="1282"/>
              <a:ext cx="554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3 w 108"/>
                <a:gd name="T5" fmla="*/ 6614 h 90"/>
                <a:gd name="T6" fmla="*/ 262 w 108"/>
                <a:gd name="T7" fmla="*/ 5927 h 90"/>
                <a:gd name="T8" fmla="*/ 395 w 108"/>
                <a:gd name="T9" fmla="*/ 5687 h 90"/>
                <a:gd name="T10" fmla="*/ 682 w 108"/>
                <a:gd name="T11" fmla="*/ 5448 h 90"/>
                <a:gd name="T12" fmla="*/ 682 w 108"/>
                <a:gd name="T13" fmla="*/ 5234 h 90"/>
                <a:gd name="T14" fmla="*/ 1344 w 108"/>
                <a:gd name="T15" fmla="*/ 4283 h 90"/>
                <a:gd name="T16" fmla="*/ 2160 w 108"/>
                <a:gd name="T17" fmla="*/ 2663 h 90"/>
                <a:gd name="T18" fmla="*/ 2708 w 108"/>
                <a:gd name="T19" fmla="*/ 1497 h 90"/>
                <a:gd name="T20" fmla="*/ 3237 w 108"/>
                <a:gd name="T21" fmla="*/ 356 h 90"/>
                <a:gd name="T22" fmla="*/ 3237 w 108"/>
                <a:gd name="T23" fmla="*/ 0 h 90"/>
                <a:gd name="T24" fmla="*/ 3657 w 108"/>
                <a:gd name="T25" fmla="*/ 0 h 90"/>
                <a:gd name="T26" fmla="*/ 4052 w 108"/>
                <a:gd name="T27" fmla="*/ 117 h 90"/>
                <a:gd name="T28" fmla="*/ 4186 w 108"/>
                <a:gd name="T29" fmla="*/ 239 h 90"/>
                <a:gd name="T30" fmla="*/ 4735 w 108"/>
                <a:gd name="T31" fmla="*/ 571 h 90"/>
                <a:gd name="T32" fmla="*/ 4735 w 108"/>
                <a:gd name="T33" fmla="*/ 927 h 90"/>
                <a:gd name="T34" fmla="*/ 4868 w 108"/>
                <a:gd name="T35" fmla="*/ 1619 h 90"/>
                <a:gd name="T36" fmla="*/ 5817 w 108"/>
                <a:gd name="T37" fmla="*/ 1854 h 90"/>
                <a:gd name="T38" fmla="*/ 6474 w 108"/>
                <a:gd name="T39" fmla="*/ 1854 h 90"/>
                <a:gd name="T40" fmla="*/ 7289 w 108"/>
                <a:gd name="T41" fmla="*/ 2093 h 90"/>
                <a:gd name="T42" fmla="*/ 8238 w 108"/>
                <a:gd name="T43" fmla="*/ 2093 h 90"/>
                <a:gd name="T44" fmla="*/ 8761 w 108"/>
                <a:gd name="T45" fmla="*/ 2215 h 90"/>
                <a:gd name="T46" fmla="*/ 9182 w 108"/>
                <a:gd name="T47" fmla="*/ 2093 h 90"/>
                <a:gd name="T48" fmla="*/ 9577 w 108"/>
                <a:gd name="T49" fmla="*/ 2215 h 90"/>
                <a:gd name="T50" fmla="*/ 9998 w 108"/>
                <a:gd name="T51" fmla="*/ 2093 h 90"/>
                <a:gd name="T52" fmla="*/ 10264 w 108"/>
                <a:gd name="T53" fmla="*/ 2215 h 90"/>
                <a:gd name="T54" fmla="*/ 10659 w 108"/>
                <a:gd name="T55" fmla="*/ 2215 h 90"/>
                <a:gd name="T56" fmla="*/ 14024 w 108"/>
                <a:gd name="T57" fmla="*/ 2785 h 90"/>
                <a:gd name="T58" fmla="*/ 14183 w 108"/>
                <a:gd name="T59" fmla="*/ 3141 h 90"/>
                <a:gd name="T60" fmla="*/ 14578 w 108"/>
                <a:gd name="T61" fmla="*/ 3258 h 90"/>
                <a:gd name="T62" fmla="*/ 13763 w 108"/>
                <a:gd name="T63" fmla="*/ 4639 h 90"/>
                <a:gd name="T64" fmla="*/ 13629 w 108"/>
                <a:gd name="T65" fmla="*/ 4878 h 90"/>
                <a:gd name="T66" fmla="*/ 13234 w 108"/>
                <a:gd name="T67" fmla="*/ 5117 h 90"/>
                <a:gd name="T68" fmla="*/ 12680 w 108"/>
                <a:gd name="T69" fmla="*/ 5927 h 90"/>
                <a:gd name="T70" fmla="*/ 13106 w 108"/>
                <a:gd name="T71" fmla="*/ 6161 h 90"/>
                <a:gd name="T72" fmla="*/ 13106 w 108"/>
                <a:gd name="T73" fmla="*/ 6375 h 90"/>
                <a:gd name="T74" fmla="*/ 12947 w 108"/>
                <a:gd name="T75" fmla="*/ 6497 h 90"/>
                <a:gd name="T76" fmla="*/ 12814 w 108"/>
                <a:gd name="T77" fmla="*/ 6970 h 90"/>
                <a:gd name="T78" fmla="*/ 7028 w 108"/>
                <a:gd name="T79" fmla="*/ 9399 h 90"/>
                <a:gd name="T80" fmla="*/ 133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38" name="Freeform 45"/>
            <p:cNvSpPr>
              <a:spLocks/>
            </p:cNvSpPr>
            <p:nvPr/>
          </p:nvSpPr>
          <p:spPr bwMode="auto">
            <a:xfrm>
              <a:off x="1981" y="1155"/>
              <a:ext cx="415" cy="634"/>
            </a:xfrm>
            <a:custGeom>
              <a:avLst/>
              <a:gdLst>
                <a:gd name="T0" fmla="*/ 943 w 81"/>
                <a:gd name="T1" fmla="*/ 9964 h 130"/>
                <a:gd name="T2" fmla="*/ 1076 w 81"/>
                <a:gd name="T3" fmla="*/ 9515 h 130"/>
                <a:gd name="T4" fmla="*/ 1209 w 81"/>
                <a:gd name="T5" fmla="*/ 9393 h 130"/>
                <a:gd name="T6" fmla="*/ 1209 w 81"/>
                <a:gd name="T7" fmla="*/ 9159 h 130"/>
                <a:gd name="T8" fmla="*/ 815 w 81"/>
                <a:gd name="T9" fmla="*/ 8944 h 130"/>
                <a:gd name="T10" fmla="*/ 1337 w 81"/>
                <a:gd name="T11" fmla="*/ 8110 h 130"/>
                <a:gd name="T12" fmla="*/ 1757 w 81"/>
                <a:gd name="T13" fmla="*/ 7896 h 130"/>
                <a:gd name="T14" fmla="*/ 1891 w 81"/>
                <a:gd name="T15" fmla="*/ 7657 h 130"/>
                <a:gd name="T16" fmla="*/ 2680 w 81"/>
                <a:gd name="T17" fmla="*/ 6257 h 130"/>
                <a:gd name="T18" fmla="*/ 2285 w 81"/>
                <a:gd name="T19" fmla="*/ 6135 h 130"/>
                <a:gd name="T20" fmla="*/ 2152 w 81"/>
                <a:gd name="T21" fmla="*/ 5804 h 130"/>
                <a:gd name="T22" fmla="*/ 2152 w 81"/>
                <a:gd name="T23" fmla="*/ 5448 h 130"/>
                <a:gd name="T24" fmla="*/ 2152 w 81"/>
                <a:gd name="T25" fmla="*/ 5209 h 130"/>
                <a:gd name="T26" fmla="*/ 2152 w 81"/>
                <a:gd name="T27" fmla="*/ 4994 h 130"/>
                <a:gd name="T28" fmla="*/ 3489 w 81"/>
                <a:gd name="T29" fmla="*/ 0 h 130"/>
                <a:gd name="T30" fmla="*/ 4565 w 81"/>
                <a:gd name="T31" fmla="*/ 2214 h 130"/>
                <a:gd name="T32" fmla="*/ 4831 w 81"/>
                <a:gd name="T33" fmla="*/ 3019 h 130"/>
                <a:gd name="T34" fmla="*/ 4698 w 81"/>
                <a:gd name="T35" fmla="*/ 3355 h 130"/>
                <a:gd name="T36" fmla="*/ 4985 w 81"/>
                <a:gd name="T37" fmla="*/ 3589 h 130"/>
                <a:gd name="T38" fmla="*/ 5646 w 81"/>
                <a:gd name="T39" fmla="*/ 4521 h 130"/>
                <a:gd name="T40" fmla="*/ 5774 w 81"/>
                <a:gd name="T41" fmla="*/ 4994 h 130"/>
                <a:gd name="T42" fmla="*/ 6066 w 81"/>
                <a:gd name="T43" fmla="*/ 5209 h 130"/>
                <a:gd name="T44" fmla="*/ 6589 w 81"/>
                <a:gd name="T45" fmla="*/ 5326 h 130"/>
                <a:gd name="T46" fmla="*/ 6194 w 81"/>
                <a:gd name="T47" fmla="*/ 6043 h 130"/>
                <a:gd name="T48" fmla="*/ 6066 w 81"/>
                <a:gd name="T49" fmla="*/ 6491 h 130"/>
                <a:gd name="T50" fmla="*/ 6066 w 81"/>
                <a:gd name="T51" fmla="*/ 6613 h 130"/>
                <a:gd name="T52" fmla="*/ 5774 w 81"/>
                <a:gd name="T53" fmla="*/ 6969 h 130"/>
                <a:gd name="T54" fmla="*/ 5774 w 81"/>
                <a:gd name="T55" fmla="*/ 7184 h 130"/>
                <a:gd name="T56" fmla="*/ 6194 w 81"/>
                <a:gd name="T57" fmla="*/ 7540 h 130"/>
                <a:gd name="T58" fmla="*/ 6722 w 81"/>
                <a:gd name="T59" fmla="*/ 7062 h 130"/>
                <a:gd name="T60" fmla="*/ 6850 w 81"/>
                <a:gd name="T61" fmla="*/ 7301 h 130"/>
                <a:gd name="T62" fmla="*/ 6983 w 81"/>
                <a:gd name="T63" fmla="*/ 7423 h 130"/>
                <a:gd name="T64" fmla="*/ 6983 w 81"/>
                <a:gd name="T65" fmla="*/ 8018 h 130"/>
                <a:gd name="T66" fmla="*/ 7270 w 81"/>
                <a:gd name="T67" fmla="*/ 8588 h 130"/>
                <a:gd name="T68" fmla="*/ 7142 w 81"/>
                <a:gd name="T69" fmla="*/ 8822 h 130"/>
                <a:gd name="T70" fmla="*/ 7531 w 81"/>
                <a:gd name="T71" fmla="*/ 9037 h 130"/>
                <a:gd name="T72" fmla="*/ 7665 w 81"/>
                <a:gd name="T73" fmla="*/ 9393 h 130"/>
                <a:gd name="T74" fmla="*/ 7665 w 81"/>
                <a:gd name="T75" fmla="*/ 9754 h 130"/>
                <a:gd name="T76" fmla="*/ 7926 w 81"/>
                <a:gd name="T77" fmla="*/ 10085 h 130"/>
                <a:gd name="T78" fmla="*/ 8218 w 81"/>
                <a:gd name="T79" fmla="*/ 9754 h 130"/>
                <a:gd name="T80" fmla="*/ 8741 w 81"/>
                <a:gd name="T81" fmla="*/ 9964 h 130"/>
                <a:gd name="T82" fmla="*/ 9002 w 81"/>
                <a:gd name="T83" fmla="*/ 9754 h 130"/>
                <a:gd name="T84" fmla="*/ 9555 w 81"/>
                <a:gd name="T85" fmla="*/ 9871 h 130"/>
                <a:gd name="T86" fmla="*/ 9817 w 81"/>
                <a:gd name="T87" fmla="*/ 9964 h 130"/>
                <a:gd name="T88" fmla="*/ 10211 w 81"/>
                <a:gd name="T89" fmla="*/ 9754 h 130"/>
                <a:gd name="T90" fmla="*/ 10631 w 81"/>
                <a:gd name="T91" fmla="*/ 9871 h 130"/>
                <a:gd name="T92" fmla="*/ 10892 w 81"/>
                <a:gd name="T93" fmla="*/ 10203 h 130"/>
                <a:gd name="T94" fmla="*/ 9950 w 81"/>
                <a:gd name="T95" fmla="*/ 15079 h 130"/>
                <a:gd name="T96" fmla="*/ 0 w 81"/>
                <a:gd name="T97" fmla="*/ 134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39" name="Freeform 50"/>
            <p:cNvSpPr>
              <a:spLocks/>
            </p:cNvSpPr>
            <p:nvPr/>
          </p:nvSpPr>
          <p:spPr bwMode="auto">
            <a:xfrm>
              <a:off x="3467" y="2604"/>
              <a:ext cx="394" cy="322"/>
            </a:xfrm>
            <a:custGeom>
              <a:avLst/>
              <a:gdLst>
                <a:gd name="T0" fmla="*/ 5501 w 77"/>
                <a:gd name="T1" fmla="*/ 117 h 66"/>
                <a:gd name="T2" fmla="*/ 5890 w 77"/>
                <a:gd name="T3" fmla="*/ 1166 h 66"/>
                <a:gd name="T4" fmla="*/ 5762 w 77"/>
                <a:gd name="T5" fmla="*/ 1498 h 66"/>
                <a:gd name="T6" fmla="*/ 5368 w 77"/>
                <a:gd name="T7" fmla="*/ 2547 h 66"/>
                <a:gd name="T8" fmla="*/ 8561 w 77"/>
                <a:gd name="T9" fmla="*/ 3830 h 66"/>
                <a:gd name="T10" fmla="*/ 8561 w 77"/>
                <a:gd name="T11" fmla="*/ 4640 h 66"/>
                <a:gd name="T12" fmla="*/ 8433 w 77"/>
                <a:gd name="T13" fmla="*/ 5235 h 66"/>
                <a:gd name="T14" fmla="*/ 7778 w 77"/>
                <a:gd name="T15" fmla="*/ 5118 h 66"/>
                <a:gd name="T16" fmla="*/ 7517 w 77"/>
                <a:gd name="T17" fmla="*/ 5689 h 66"/>
                <a:gd name="T18" fmla="*/ 8300 w 77"/>
                <a:gd name="T19" fmla="*/ 5572 h 66"/>
                <a:gd name="T20" fmla="*/ 8852 w 77"/>
                <a:gd name="T21" fmla="*/ 5450 h 66"/>
                <a:gd name="T22" fmla="*/ 8561 w 77"/>
                <a:gd name="T23" fmla="*/ 5689 h 66"/>
                <a:gd name="T24" fmla="*/ 8852 w 77"/>
                <a:gd name="T25" fmla="*/ 5928 h 66"/>
                <a:gd name="T26" fmla="*/ 9502 w 77"/>
                <a:gd name="T27" fmla="*/ 5450 h 66"/>
                <a:gd name="T28" fmla="*/ 9922 w 77"/>
                <a:gd name="T29" fmla="*/ 5572 h 66"/>
                <a:gd name="T30" fmla="*/ 9794 w 77"/>
                <a:gd name="T31" fmla="*/ 5928 h 66"/>
                <a:gd name="T32" fmla="*/ 9113 w 77"/>
                <a:gd name="T33" fmla="*/ 6499 h 66"/>
                <a:gd name="T34" fmla="*/ 9502 w 77"/>
                <a:gd name="T35" fmla="*/ 6972 h 66"/>
                <a:gd name="T36" fmla="*/ 10316 w 77"/>
                <a:gd name="T37" fmla="*/ 7547 h 66"/>
                <a:gd name="T38" fmla="*/ 9502 w 77"/>
                <a:gd name="T39" fmla="*/ 7308 h 66"/>
                <a:gd name="T40" fmla="*/ 8561 w 77"/>
                <a:gd name="T41" fmla="*/ 6855 h 66"/>
                <a:gd name="T42" fmla="*/ 8167 w 77"/>
                <a:gd name="T43" fmla="*/ 7186 h 66"/>
                <a:gd name="T44" fmla="*/ 8039 w 77"/>
                <a:gd name="T45" fmla="*/ 7547 h 66"/>
                <a:gd name="T46" fmla="*/ 7645 w 77"/>
                <a:gd name="T47" fmla="*/ 7308 h 66"/>
                <a:gd name="T48" fmla="*/ 7225 w 77"/>
                <a:gd name="T49" fmla="*/ 7308 h 66"/>
                <a:gd name="T50" fmla="*/ 6570 w 77"/>
                <a:gd name="T51" fmla="*/ 7426 h 66"/>
                <a:gd name="T52" fmla="*/ 5501 w 77"/>
                <a:gd name="T53" fmla="*/ 6855 h 66"/>
                <a:gd name="T54" fmla="*/ 5081 w 77"/>
                <a:gd name="T55" fmla="*/ 6616 h 66"/>
                <a:gd name="T56" fmla="*/ 4948 w 77"/>
                <a:gd name="T57" fmla="*/ 6499 h 66"/>
                <a:gd name="T58" fmla="*/ 4554 w 77"/>
                <a:gd name="T59" fmla="*/ 6381 h 66"/>
                <a:gd name="T60" fmla="*/ 4426 w 77"/>
                <a:gd name="T61" fmla="*/ 6259 h 66"/>
                <a:gd name="T62" fmla="*/ 4165 w 77"/>
                <a:gd name="T63" fmla="*/ 6738 h 66"/>
                <a:gd name="T64" fmla="*/ 2016 w 77"/>
                <a:gd name="T65" fmla="*/ 6499 h 66"/>
                <a:gd name="T66" fmla="*/ 522 w 77"/>
                <a:gd name="T67" fmla="*/ 6381 h 66"/>
                <a:gd name="T68" fmla="*/ 681 w 77"/>
                <a:gd name="T69" fmla="*/ 6167 h 66"/>
                <a:gd name="T70" fmla="*/ 814 w 77"/>
                <a:gd name="T71" fmla="*/ 5333 h 66"/>
                <a:gd name="T72" fmla="*/ 814 w 77"/>
                <a:gd name="T73" fmla="*/ 4879 h 66"/>
                <a:gd name="T74" fmla="*/ 1202 w 77"/>
                <a:gd name="T75" fmla="*/ 4308 h 66"/>
                <a:gd name="T76" fmla="*/ 942 w 77"/>
                <a:gd name="T77" fmla="*/ 3474 h 66"/>
                <a:gd name="T78" fmla="*/ 814 w 77"/>
                <a:gd name="T79" fmla="*/ 3259 h 66"/>
                <a:gd name="T80" fmla="*/ 522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40" name="Freeform 51"/>
            <p:cNvSpPr>
              <a:spLocks/>
            </p:cNvSpPr>
            <p:nvPr/>
          </p:nvSpPr>
          <p:spPr bwMode="auto">
            <a:xfrm>
              <a:off x="3626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0241" name="Group 52"/>
            <p:cNvGrpSpPr>
              <a:grpSpLocks/>
            </p:cNvGrpSpPr>
            <p:nvPr/>
          </p:nvGrpSpPr>
          <p:grpSpPr bwMode="auto">
            <a:xfrm>
              <a:off x="3661" y="1384"/>
              <a:ext cx="523" cy="468"/>
              <a:chOff x="3562" y="1636"/>
              <a:chExt cx="497" cy="468"/>
            </a:xfrm>
          </p:grpSpPr>
          <p:sp>
            <p:nvSpPr>
              <p:cNvPr id="50247" name="Freeform 53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0248" name="Freeform 54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50242" name="Freeform 55"/>
            <p:cNvSpPr>
              <a:spLocks/>
            </p:cNvSpPr>
            <p:nvPr/>
          </p:nvSpPr>
          <p:spPr bwMode="auto">
            <a:xfrm>
              <a:off x="3872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5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43" name="Freeform 57"/>
            <p:cNvSpPr>
              <a:spLocks/>
            </p:cNvSpPr>
            <p:nvPr/>
          </p:nvSpPr>
          <p:spPr bwMode="auto">
            <a:xfrm>
              <a:off x="4324" y="1721"/>
              <a:ext cx="404" cy="249"/>
            </a:xfrm>
            <a:custGeom>
              <a:avLst/>
              <a:gdLst>
                <a:gd name="T0" fmla="*/ 2537 w 79"/>
                <a:gd name="T1" fmla="*/ 5698 h 51"/>
                <a:gd name="T2" fmla="*/ 7349 w 79"/>
                <a:gd name="T3" fmla="*/ 4887 h 51"/>
                <a:gd name="T4" fmla="*/ 8842 w 79"/>
                <a:gd name="T5" fmla="*/ 4648 h 51"/>
                <a:gd name="T6" fmla="*/ 8970 w 79"/>
                <a:gd name="T7" fmla="*/ 4648 h 51"/>
                <a:gd name="T8" fmla="*/ 8970 w 79"/>
                <a:gd name="T9" fmla="*/ 4531 h 51"/>
                <a:gd name="T10" fmla="*/ 8970 w 79"/>
                <a:gd name="T11" fmla="*/ 4433 h 51"/>
                <a:gd name="T12" fmla="*/ 9103 w 79"/>
                <a:gd name="T13" fmla="*/ 4316 h 51"/>
                <a:gd name="T14" fmla="*/ 9364 w 79"/>
                <a:gd name="T15" fmla="*/ 4316 h 51"/>
                <a:gd name="T16" fmla="*/ 9491 w 79"/>
                <a:gd name="T17" fmla="*/ 4316 h 51"/>
                <a:gd name="T18" fmla="*/ 9885 w 79"/>
                <a:gd name="T19" fmla="*/ 4077 h 51"/>
                <a:gd name="T20" fmla="*/ 9885 w 79"/>
                <a:gd name="T21" fmla="*/ 3838 h 51"/>
                <a:gd name="T22" fmla="*/ 10305 w 79"/>
                <a:gd name="T23" fmla="*/ 3598 h 51"/>
                <a:gd name="T24" fmla="*/ 10565 w 79"/>
                <a:gd name="T25" fmla="*/ 3481 h 51"/>
                <a:gd name="T26" fmla="*/ 10565 w 79"/>
                <a:gd name="T27" fmla="*/ 3383 h 51"/>
                <a:gd name="T28" fmla="*/ 10305 w 79"/>
                <a:gd name="T29" fmla="*/ 3266 h 51"/>
                <a:gd name="T30" fmla="*/ 10172 w 79"/>
                <a:gd name="T31" fmla="*/ 3144 h 51"/>
                <a:gd name="T32" fmla="*/ 10044 w 79"/>
                <a:gd name="T33" fmla="*/ 3144 h 51"/>
                <a:gd name="T34" fmla="*/ 10044 w 79"/>
                <a:gd name="T35" fmla="*/ 3027 h 51"/>
                <a:gd name="T36" fmla="*/ 9752 w 79"/>
                <a:gd name="T37" fmla="*/ 3027 h 51"/>
                <a:gd name="T38" fmla="*/ 9752 w 79"/>
                <a:gd name="T39" fmla="*/ 2788 h 51"/>
                <a:gd name="T40" fmla="*/ 9491 w 79"/>
                <a:gd name="T41" fmla="*/ 2788 h 51"/>
                <a:gd name="T42" fmla="*/ 9491 w 79"/>
                <a:gd name="T43" fmla="*/ 2671 h 51"/>
                <a:gd name="T44" fmla="*/ 9491 w 79"/>
                <a:gd name="T45" fmla="*/ 2334 h 51"/>
                <a:gd name="T46" fmla="*/ 9624 w 79"/>
                <a:gd name="T47" fmla="*/ 2334 h 51"/>
                <a:gd name="T48" fmla="*/ 9491 w 79"/>
                <a:gd name="T49" fmla="*/ 2099 h 51"/>
                <a:gd name="T50" fmla="*/ 9364 w 79"/>
                <a:gd name="T51" fmla="*/ 1977 h 51"/>
                <a:gd name="T52" fmla="*/ 9364 w 79"/>
                <a:gd name="T53" fmla="*/ 1977 h 51"/>
                <a:gd name="T54" fmla="*/ 9491 w 79"/>
                <a:gd name="T55" fmla="*/ 1860 h 51"/>
                <a:gd name="T56" fmla="*/ 9624 w 79"/>
                <a:gd name="T57" fmla="*/ 1738 h 51"/>
                <a:gd name="T58" fmla="*/ 9752 w 79"/>
                <a:gd name="T59" fmla="*/ 1406 h 51"/>
                <a:gd name="T60" fmla="*/ 9752 w 79"/>
                <a:gd name="T61" fmla="*/ 1289 h 51"/>
                <a:gd name="T62" fmla="*/ 9885 w 79"/>
                <a:gd name="T63" fmla="*/ 1167 h 51"/>
                <a:gd name="T64" fmla="*/ 9885 w 79"/>
                <a:gd name="T65" fmla="*/ 1050 h 51"/>
                <a:gd name="T66" fmla="*/ 9752 w 79"/>
                <a:gd name="T67" fmla="*/ 1050 h 51"/>
                <a:gd name="T68" fmla="*/ 9364 w 79"/>
                <a:gd name="T69" fmla="*/ 928 h 51"/>
                <a:gd name="T70" fmla="*/ 9364 w 79"/>
                <a:gd name="T71" fmla="*/ 928 h 51"/>
                <a:gd name="T72" fmla="*/ 9231 w 79"/>
                <a:gd name="T73" fmla="*/ 810 h 51"/>
                <a:gd name="T74" fmla="*/ 9231 w 79"/>
                <a:gd name="T75" fmla="*/ 693 h 51"/>
                <a:gd name="T76" fmla="*/ 8970 w 79"/>
                <a:gd name="T77" fmla="*/ 356 h 51"/>
                <a:gd name="T78" fmla="*/ 8842 w 79"/>
                <a:gd name="T79" fmla="*/ 356 h 51"/>
                <a:gd name="T80" fmla="*/ 8842 w 79"/>
                <a:gd name="T81" fmla="*/ 239 h 51"/>
                <a:gd name="T82" fmla="*/ 8683 w 79"/>
                <a:gd name="T83" fmla="*/ 239 h 51"/>
                <a:gd name="T84" fmla="*/ 8683 w 79"/>
                <a:gd name="T85" fmla="*/ 239 h 51"/>
                <a:gd name="T86" fmla="*/ 8683 w 79"/>
                <a:gd name="T87" fmla="*/ 117 h 51"/>
                <a:gd name="T88" fmla="*/ 8550 w 79"/>
                <a:gd name="T89" fmla="*/ 0 h 51"/>
                <a:gd name="T90" fmla="*/ 1202 w 79"/>
                <a:gd name="T91" fmla="*/ 1289 h 51"/>
                <a:gd name="T92" fmla="*/ 1074 w 79"/>
                <a:gd name="T93" fmla="*/ 810 h 51"/>
                <a:gd name="T94" fmla="*/ 680 w 79"/>
                <a:gd name="T95" fmla="*/ 1167 h 51"/>
                <a:gd name="T96" fmla="*/ 680 w 79"/>
                <a:gd name="T97" fmla="*/ 1167 h 51"/>
                <a:gd name="T98" fmla="*/ 522 w 79"/>
                <a:gd name="T99" fmla="*/ 1050 h 51"/>
                <a:gd name="T100" fmla="*/ 522 w 79"/>
                <a:gd name="T101" fmla="*/ 1050 h 51"/>
                <a:gd name="T102" fmla="*/ 394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2 w 79"/>
                <a:gd name="T109" fmla="*/ 4194 h 51"/>
                <a:gd name="T110" fmla="*/ 813 w 79"/>
                <a:gd name="T111" fmla="*/ 5937 h 51"/>
                <a:gd name="T112" fmla="*/ 2537 w 79"/>
                <a:gd name="T113" fmla="*/ 5698 h 51"/>
                <a:gd name="T114" fmla="*/ 2537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44" name="Freeform 59"/>
            <p:cNvSpPr>
              <a:spLocks/>
            </p:cNvSpPr>
            <p:nvPr/>
          </p:nvSpPr>
          <p:spPr bwMode="auto">
            <a:xfrm>
              <a:off x="4225" y="2350"/>
              <a:ext cx="354" cy="258"/>
            </a:xfrm>
            <a:custGeom>
              <a:avLst/>
              <a:gdLst>
                <a:gd name="T0" fmla="*/ 5525 w 69"/>
                <a:gd name="T1" fmla="*/ 6114 h 53"/>
                <a:gd name="T2" fmla="*/ 5130 w 69"/>
                <a:gd name="T3" fmla="*/ 5997 h 53"/>
                <a:gd name="T4" fmla="*/ 5002 w 69"/>
                <a:gd name="T5" fmla="*/ 5545 h 53"/>
                <a:gd name="T6" fmla="*/ 4448 w 69"/>
                <a:gd name="T7" fmla="*/ 5072 h 53"/>
                <a:gd name="T8" fmla="*/ 4186 w 69"/>
                <a:gd name="T9" fmla="*/ 4503 h 53"/>
                <a:gd name="T10" fmla="*/ 3920 w 69"/>
                <a:gd name="T11" fmla="*/ 4264 h 53"/>
                <a:gd name="T12" fmla="*/ 3371 w 69"/>
                <a:gd name="T13" fmla="*/ 3933 h 53"/>
                <a:gd name="T14" fmla="*/ 3104 w 69"/>
                <a:gd name="T15" fmla="*/ 3695 h 53"/>
                <a:gd name="T16" fmla="*/ 2976 w 69"/>
                <a:gd name="T17" fmla="*/ 3461 h 53"/>
                <a:gd name="T18" fmla="*/ 2027 w 69"/>
                <a:gd name="T19" fmla="*/ 2892 h 53"/>
                <a:gd name="T20" fmla="*/ 1765 w 69"/>
                <a:gd name="T21" fmla="*/ 2653 h 53"/>
                <a:gd name="T22" fmla="*/ 1344 w 69"/>
                <a:gd name="T23" fmla="*/ 2181 h 53"/>
                <a:gd name="T24" fmla="*/ 1077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5 w 69"/>
                <a:gd name="T31" fmla="*/ 925 h 53"/>
                <a:gd name="T32" fmla="*/ 395 w 69"/>
                <a:gd name="T33" fmla="*/ 808 h 53"/>
                <a:gd name="T34" fmla="*/ 1077 w 69"/>
                <a:gd name="T35" fmla="*/ 570 h 53"/>
                <a:gd name="T36" fmla="*/ 1631 w 69"/>
                <a:gd name="T37" fmla="*/ 355 h 53"/>
                <a:gd name="T38" fmla="*/ 1765 w 69"/>
                <a:gd name="T39" fmla="*/ 239 h 53"/>
                <a:gd name="T40" fmla="*/ 4186 w 69"/>
                <a:gd name="T41" fmla="*/ 117 h 53"/>
                <a:gd name="T42" fmla="*/ 4186 w 69"/>
                <a:gd name="T43" fmla="*/ 239 h 53"/>
                <a:gd name="T44" fmla="*/ 4735 w 69"/>
                <a:gd name="T45" fmla="*/ 448 h 53"/>
                <a:gd name="T46" fmla="*/ 6895 w 69"/>
                <a:gd name="T47" fmla="*/ 448 h 53"/>
                <a:gd name="T48" fmla="*/ 9189 w 69"/>
                <a:gd name="T49" fmla="*/ 1967 h 53"/>
                <a:gd name="T50" fmla="*/ 8922 w 69"/>
                <a:gd name="T51" fmla="*/ 2181 h 53"/>
                <a:gd name="T52" fmla="*/ 8501 w 69"/>
                <a:gd name="T53" fmla="*/ 2775 h 53"/>
                <a:gd name="T54" fmla="*/ 8368 w 69"/>
                <a:gd name="T55" fmla="*/ 3223 h 53"/>
                <a:gd name="T56" fmla="*/ 8368 w 69"/>
                <a:gd name="T57" fmla="*/ 3461 h 53"/>
                <a:gd name="T58" fmla="*/ 8106 w 69"/>
                <a:gd name="T59" fmla="*/ 3578 h 53"/>
                <a:gd name="T60" fmla="*/ 7978 w 69"/>
                <a:gd name="T61" fmla="*/ 3816 h 53"/>
                <a:gd name="T62" fmla="*/ 7685 w 69"/>
                <a:gd name="T63" fmla="*/ 4031 h 53"/>
                <a:gd name="T64" fmla="*/ 7157 w 69"/>
                <a:gd name="T65" fmla="*/ 4503 h 53"/>
                <a:gd name="T66" fmla="*/ 6767 w 69"/>
                <a:gd name="T67" fmla="*/ 4741 h 53"/>
                <a:gd name="T68" fmla="*/ 6608 w 69"/>
                <a:gd name="T69" fmla="*/ 4951 h 53"/>
                <a:gd name="T70" fmla="*/ 6213 w 69"/>
                <a:gd name="T71" fmla="*/ 5072 h 53"/>
                <a:gd name="T72" fmla="*/ 6213 w 69"/>
                <a:gd name="T73" fmla="*/ 5189 h 53"/>
                <a:gd name="T74" fmla="*/ 6080 w 69"/>
                <a:gd name="T75" fmla="*/ 5428 h 53"/>
                <a:gd name="T76" fmla="*/ 5818 w 69"/>
                <a:gd name="T77" fmla="*/ 5545 h 53"/>
                <a:gd name="T78" fmla="*/ 5818 w 69"/>
                <a:gd name="T79" fmla="*/ 5545 h 53"/>
                <a:gd name="T80" fmla="*/ 5818 w 69"/>
                <a:gd name="T81" fmla="*/ 5661 h 53"/>
                <a:gd name="T82" fmla="*/ 5946 w 69"/>
                <a:gd name="T83" fmla="*/ 5759 h 53"/>
                <a:gd name="T84" fmla="*/ 5659 w 69"/>
                <a:gd name="T85" fmla="*/ 5876 h 53"/>
                <a:gd name="T86" fmla="*/ 552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45" name="Freeform 60"/>
            <p:cNvSpPr>
              <a:spLocks/>
            </p:cNvSpPr>
            <p:nvPr/>
          </p:nvSpPr>
          <p:spPr bwMode="auto">
            <a:xfrm>
              <a:off x="4066" y="2384"/>
              <a:ext cx="376" cy="376"/>
            </a:xfrm>
            <a:custGeom>
              <a:avLst/>
              <a:gdLst>
                <a:gd name="T0" fmla="*/ 1221 w 73"/>
                <a:gd name="T1" fmla="*/ 4771 h 77"/>
                <a:gd name="T2" fmla="*/ 1514 w 73"/>
                <a:gd name="T3" fmla="*/ 5127 h 77"/>
                <a:gd name="T4" fmla="*/ 1777 w 73"/>
                <a:gd name="T5" fmla="*/ 5367 h 77"/>
                <a:gd name="T6" fmla="*/ 1777 w 73"/>
                <a:gd name="T7" fmla="*/ 5699 h 77"/>
                <a:gd name="T8" fmla="*/ 1911 w 73"/>
                <a:gd name="T9" fmla="*/ 5816 h 77"/>
                <a:gd name="T10" fmla="*/ 1777 w 73"/>
                <a:gd name="T11" fmla="*/ 6416 h 77"/>
                <a:gd name="T12" fmla="*/ 1643 w 73"/>
                <a:gd name="T13" fmla="*/ 6988 h 77"/>
                <a:gd name="T14" fmla="*/ 1911 w 73"/>
                <a:gd name="T15" fmla="*/ 7916 h 77"/>
                <a:gd name="T16" fmla="*/ 2174 w 73"/>
                <a:gd name="T17" fmla="*/ 8272 h 77"/>
                <a:gd name="T18" fmla="*/ 2333 w 73"/>
                <a:gd name="T19" fmla="*/ 8609 h 77"/>
                <a:gd name="T20" fmla="*/ 2467 w 73"/>
                <a:gd name="T21" fmla="*/ 8848 h 77"/>
                <a:gd name="T22" fmla="*/ 7932 w 73"/>
                <a:gd name="T23" fmla="*/ 8848 h 77"/>
                <a:gd name="T24" fmla="*/ 8200 w 73"/>
                <a:gd name="T25" fmla="*/ 8965 h 77"/>
                <a:gd name="T26" fmla="*/ 8066 w 73"/>
                <a:gd name="T27" fmla="*/ 8272 h 77"/>
                <a:gd name="T28" fmla="*/ 8200 w 73"/>
                <a:gd name="T29" fmla="*/ 8038 h 77"/>
                <a:gd name="T30" fmla="*/ 8756 w 73"/>
                <a:gd name="T31" fmla="*/ 8038 h 77"/>
                <a:gd name="T32" fmla="*/ 9153 w 73"/>
                <a:gd name="T33" fmla="*/ 8038 h 77"/>
                <a:gd name="T34" fmla="*/ 9153 w 73"/>
                <a:gd name="T35" fmla="*/ 7559 h 77"/>
                <a:gd name="T36" fmla="*/ 9153 w 73"/>
                <a:gd name="T37" fmla="*/ 7227 h 77"/>
                <a:gd name="T38" fmla="*/ 9415 w 73"/>
                <a:gd name="T39" fmla="*/ 6177 h 77"/>
                <a:gd name="T40" fmla="*/ 9709 w 73"/>
                <a:gd name="T41" fmla="*/ 5581 h 77"/>
                <a:gd name="T42" fmla="*/ 9977 w 73"/>
                <a:gd name="T43" fmla="*/ 5484 h 77"/>
                <a:gd name="T44" fmla="*/ 9977 w 73"/>
                <a:gd name="T45" fmla="*/ 5367 h 77"/>
                <a:gd name="T46" fmla="*/ 9843 w 73"/>
                <a:gd name="T47" fmla="*/ 5367 h 77"/>
                <a:gd name="T48" fmla="*/ 9415 w 73"/>
                <a:gd name="T49" fmla="*/ 5244 h 77"/>
                <a:gd name="T50" fmla="*/ 9287 w 73"/>
                <a:gd name="T51" fmla="*/ 4771 h 77"/>
                <a:gd name="T52" fmla="*/ 8756 w 73"/>
                <a:gd name="T53" fmla="*/ 4317 h 77"/>
                <a:gd name="T54" fmla="*/ 8463 w 73"/>
                <a:gd name="T55" fmla="*/ 3721 h 77"/>
                <a:gd name="T56" fmla="*/ 8200 w 73"/>
                <a:gd name="T57" fmla="*/ 3482 h 77"/>
                <a:gd name="T58" fmla="*/ 7638 w 73"/>
                <a:gd name="T59" fmla="*/ 3150 h 77"/>
                <a:gd name="T60" fmla="*/ 7376 w 73"/>
                <a:gd name="T61" fmla="*/ 2910 h 77"/>
                <a:gd name="T62" fmla="*/ 7242 w 73"/>
                <a:gd name="T63" fmla="*/ 2671 h 77"/>
                <a:gd name="T64" fmla="*/ 6289 w 73"/>
                <a:gd name="T65" fmla="*/ 2100 h 77"/>
                <a:gd name="T66" fmla="*/ 6021 w 73"/>
                <a:gd name="T67" fmla="*/ 1860 h 77"/>
                <a:gd name="T68" fmla="*/ 5599 w 73"/>
                <a:gd name="T69" fmla="*/ 1406 h 77"/>
                <a:gd name="T70" fmla="*/ 5331 w 73"/>
                <a:gd name="T71" fmla="*/ 1050 h 77"/>
                <a:gd name="T72" fmla="*/ 4378 w 73"/>
                <a:gd name="T73" fmla="*/ 811 h 77"/>
                <a:gd name="T74" fmla="*/ 4378 w 73"/>
                <a:gd name="T75" fmla="*/ 356 h 77"/>
                <a:gd name="T76" fmla="*/ 4641 w 73"/>
                <a:gd name="T77" fmla="*/ 117 h 77"/>
                <a:gd name="T78" fmla="*/ 4641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46" name="Freeform 62"/>
            <p:cNvSpPr>
              <a:spLocks/>
            </p:cNvSpPr>
            <p:nvPr/>
          </p:nvSpPr>
          <p:spPr bwMode="auto">
            <a:xfrm>
              <a:off x="4662" y="1901"/>
              <a:ext cx="76" cy="117"/>
            </a:xfrm>
            <a:custGeom>
              <a:avLst/>
              <a:gdLst>
                <a:gd name="T0" fmla="*/ 1951 w 15"/>
                <a:gd name="T1" fmla="*/ 2545 h 24"/>
                <a:gd name="T2" fmla="*/ 1951 w 15"/>
                <a:gd name="T3" fmla="*/ 2330 h 24"/>
                <a:gd name="T4" fmla="*/ 1824 w 15"/>
                <a:gd name="T5" fmla="*/ 2091 h 24"/>
                <a:gd name="T6" fmla="*/ 1566 w 15"/>
                <a:gd name="T7" fmla="*/ 1853 h 24"/>
                <a:gd name="T8" fmla="*/ 1307 w 15"/>
                <a:gd name="T9" fmla="*/ 1736 h 24"/>
                <a:gd name="T10" fmla="*/ 1181 w 15"/>
                <a:gd name="T11" fmla="*/ 1619 h 24"/>
                <a:gd name="T12" fmla="*/ 1181 w 15"/>
                <a:gd name="T13" fmla="*/ 1380 h 24"/>
                <a:gd name="T14" fmla="*/ 897 w 15"/>
                <a:gd name="T15" fmla="*/ 1048 h 24"/>
                <a:gd name="T16" fmla="*/ 770 w 15"/>
                <a:gd name="T17" fmla="*/ 926 h 24"/>
                <a:gd name="T18" fmla="*/ 643 w 15"/>
                <a:gd name="T19" fmla="*/ 687 h 24"/>
                <a:gd name="T20" fmla="*/ 512 w 15"/>
                <a:gd name="T21" fmla="*/ 570 h 24"/>
                <a:gd name="T22" fmla="*/ 512 w 15"/>
                <a:gd name="T23" fmla="*/ 478 h 24"/>
                <a:gd name="T24" fmla="*/ 512 w 15"/>
                <a:gd name="T25" fmla="*/ 478 h 24"/>
                <a:gd name="T26" fmla="*/ 512 w 15"/>
                <a:gd name="T27" fmla="*/ 356 h 24"/>
                <a:gd name="T28" fmla="*/ 643 w 15"/>
                <a:gd name="T29" fmla="*/ 0 h 24"/>
                <a:gd name="T30" fmla="*/ 512 w 15"/>
                <a:gd name="T31" fmla="*/ 0 h 24"/>
                <a:gd name="T32" fmla="*/ 258 w 15"/>
                <a:gd name="T33" fmla="*/ 0 h 24"/>
                <a:gd name="T34" fmla="*/ 127 w 15"/>
                <a:gd name="T35" fmla="*/ 117 h 24"/>
                <a:gd name="T36" fmla="*/ 127 w 15"/>
                <a:gd name="T37" fmla="*/ 239 h 24"/>
                <a:gd name="T38" fmla="*/ 127 w 15"/>
                <a:gd name="T39" fmla="*/ 356 h 24"/>
                <a:gd name="T40" fmla="*/ 0 w 15"/>
                <a:gd name="T41" fmla="*/ 356 h 24"/>
                <a:gd name="T42" fmla="*/ 897 w 15"/>
                <a:gd name="T43" fmla="*/ 2779 h 24"/>
                <a:gd name="T44" fmla="*/ 1951 w 15"/>
                <a:gd name="T45" fmla="*/ 2545 h 24"/>
                <a:gd name="T46" fmla="*/ 1951 w 15"/>
                <a:gd name="T47" fmla="*/ 2545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0195" name="Freeform 63"/>
          <p:cNvSpPr>
            <a:spLocks/>
          </p:cNvSpPr>
          <p:nvPr/>
        </p:nvSpPr>
        <p:spPr bwMode="auto">
          <a:xfrm>
            <a:off x="6618111" y="2802079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96" name="Freeform 64"/>
          <p:cNvSpPr>
            <a:spLocks/>
          </p:cNvSpPr>
          <p:nvPr/>
        </p:nvSpPr>
        <p:spPr bwMode="auto">
          <a:xfrm>
            <a:off x="6740949" y="265444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97" name="Freeform 65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98" name="Freeform 66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199" name="Freeform 67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200" name="Freeform 68"/>
          <p:cNvSpPr>
            <a:spLocks/>
          </p:cNvSpPr>
          <p:nvPr/>
        </p:nvSpPr>
        <p:spPr bwMode="auto">
          <a:xfrm>
            <a:off x="6842478" y="1887679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0201" name="Group 69"/>
          <p:cNvGrpSpPr>
            <a:grpSpLocks/>
          </p:cNvGrpSpPr>
          <p:nvPr/>
        </p:nvGrpSpPr>
        <p:grpSpPr bwMode="auto">
          <a:xfrm>
            <a:off x="2808182" y="4589463"/>
            <a:ext cx="928511" cy="635000"/>
            <a:chOff x="1991" y="3321"/>
            <a:chExt cx="361" cy="231"/>
          </a:xfrm>
        </p:grpSpPr>
        <p:sp>
          <p:nvSpPr>
            <p:cNvPr id="50211" name="Freeform 70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12" name="Freeform 71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13" name="Freeform 72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14" name="Freeform 73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15" name="Freeform 74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16" name="Freeform 75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17" name="Freeform 76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0218" name="Freeform 77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0204" name="Rectangle 15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205" name="Rectangle 151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206" name="Rectangle 152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207" name="Rectangle 153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208" name="Rectangle 154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209" name="Rectangle 155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0210" name="Rectangle 156"/>
          <p:cNvSpPr>
            <a:spLocks noChangeArrowheads="1"/>
          </p:cNvSpPr>
          <p:nvPr/>
        </p:nvSpPr>
        <p:spPr bwMode="auto">
          <a:xfrm>
            <a:off x="395182" y="5892800"/>
            <a:ext cx="54849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8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2001</a:t>
            </a:r>
          </a:p>
        </p:txBody>
      </p:sp>
      <p:sp>
        <p:nvSpPr>
          <p:cNvPr id="89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0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15-19%            20-24%           ≥25%</a:t>
            </a:r>
          </a:p>
        </p:txBody>
      </p:sp>
    </p:spTree>
    <p:extLst>
      <p:ext uri="{BB962C8B-B14F-4D97-AF65-F5344CB8AC3E}">
        <p14:creationId xmlns:p14="http://schemas.microsoft.com/office/powerpoint/2010/main" val="349000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3" name="Freeform 2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04" name="Freeform 3"/>
          <p:cNvSpPr>
            <a:spLocks/>
          </p:cNvSpPr>
          <p:nvPr/>
        </p:nvSpPr>
        <p:spPr bwMode="auto">
          <a:xfrm>
            <a:off x="3984978" y="2398713"/>
            <a:ext cx="68015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05" name="Freeform 4"/>
          <p:cNvSpPr>
            <a:spLocks/>
          </p:cNvSpPr>
          <p:nvPr/>
        </p:nvSpPr>
        <p:spPr bwMode="auto">
          <a:xfrm>
            <a:off x="3962454" y="2794000"/>
            <a:ext cx="80433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06" name="Freeform 5"/>
          <p:cNvSpPr>
            <a:spLocks/>
          </p:cNvSpPr>
          <p:nvPr/>
        </p:nvSpPr>
        <p:spPr bwMode="auto">
          <a:xfrm>
            <a:off x="4121860" y="3203682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07" name="Freeform 6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08" name="Freeform 7"/>
          <p:cNvSpPr>
            <a:spLocks/>
          </p:cNvSpPr>
          <p:nvPr/>
        </p:nvSpPr>
        <p:spPr bwMode="auto">
          <a:xfrm>
            <a:off x="4651027" y="2740132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09" name="Freeform 8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0" name="Freeform 9"/>
          <p:cNvSpPr>
            <a:spLocks/>
          </p:cNvSpPr>
          <p:nvPr/>
        </p:nvSpPr>
        <p:spPr bwMode="auto">
          <a:xfrm>
            <a:off x="4975578" y="2282932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1" name="Freeform 10"/>
          <p:cNvSpPr>
            <a:spLocks/>
          </p:cNvSpPr>
          <p:nvPr/>
        </p:nvSpPr>
        <p:spPr bwMode="auto">
          <a:xfrm>
            <a:off x="5343932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2" name="Freeform 11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3" name="Freeform 12"/>
          <p:cNvSpPr>
            <a:spLocks/>
          </p:cNvSpPr>
          <p:nvPr/>
        </p:nvSpPr>
        <p:spPr bwMode="auto">
          <a:xfrm>
            <a:off x="5489272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4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5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6" name="Freeform 15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7" name="Freeform 16"/>
          <p:cNvSpPr>
            <a:spLocks/>
          </p:cNvSpPr>
          <p:nvPr/>
        </p:nvSpPr>
        <p:spPr bwMode="auto">
          <a:xfrm>
            <a:off x="5988756" y="3009900"/>
            <a:ext cx="441678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8" name="Freeform 17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19" name="Freeform 18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20" name="Freeform 19"/>
          <p:cNvSpPr>
            <a:spLocks/>
          </p:cNvSpPr>
          <p:nvPr/>
        </p:nvSpPr>
        <p:spPr bwMode="auto">
          <a:xfrm>
            <a:off x="3325989" y="2452795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21" name="Freeform 20"/>
          <p:cNvSpPr>
            <a:spLocks/>
          </p:cNvSpPr>
          <p:nvPr/>
        </p:nvSpPr>
        <p:spPr bwMode="auto">
          <a:xfrm>
            <a:off x="3436060" y="3003657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22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23" name="Freeform 22"/>
          <p:cNvSpPr>
            <a:spLocks/>
          </p:cNvSpPr>
          <p:nvPr/>
        </p:nvSpPr>
        <p:spPr bwMode="auto">
          <a:xfrm>
            <a:off x="3602570" y="3660882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24" name="Freeform 23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25" name="Freeform 24"/>
          <p:cNvSpPr>
            <a:spLocks/>
          </p:cNvSpPr>
          <p:nvPr/>
        </p:nvSpPr>
        <p:spPr bwMode="auto">
          <a:xfrm>
            <a:off x="6661910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1226" name="Group 25"/>
          <p:cNvGrpSpPr>
            <a:grpSpLocks/>
          </p:cNvGrpSpPr>
          <p:nvPr/>
        </p:nvGrpSpPr>
        <p:grpSpPr bwMode="auto">
          <a:xfrm>
            <a:off x="1027342" y="3886200"/>
            <a:ext cx="1786467" cy="1390650"/>
            <a:chOff x="768" y="2832"/>
            <a:chExt cx="1203" cy="876"/>
          </a:xfrm>
        </p:grpSpPr>
        <p:sp>
          <p:nvSpPr>
            <p:cNvPr id="51272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73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74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75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76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77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78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79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80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81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82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83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84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85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86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1227" name="Freeform 41"/>
          <p:cNvSpPr>
            <a:spLocks/>
          </p:cNvSpPr>
          <p:nvPr/>
        </p:nvSpPr>
        <p:spPr bwMode="auto">
          <a:xfrm>
            <a:off x="2957697" y="2794107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28" name="Freeform 42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29" name="Freeform 43"/>
          <p:cNvSpPr>
            <a:spLocks/>
          </p:cNvSpPr>
          <p:nvPr/>
        </p:nvSpPr>
        <p:spPr bwMode="auto">
          <a:xfrm>
            <a:off x="2168878" y="2035282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30" name="Freeform 44"/>
          <p:cNvSpPr>
            <a:spLocks/>
          </p:cNvSpPr>
          <p:nvPr/>
        </p:nvSpPr>
        <p:spPr bwMode="auto">
          <a:xfrm>
            <a:off x="2806700" y="1833670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000099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31" name="Freeform 45"/>
          <p:cNvSpPr>
            <a:spLocks/>
          </p:cNvSpPr>
          <p:nvPr/>
        </p:nvSpPr>
        <p:spPr bwMode="auto">
          <a:xfrm>
            <a:off x="3052237" y="1857375"/>
            <a:ext cx="99765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32" name="Freeform 46"/>
          <p:cNvSpPr>
            <a:spLocks/>
          </p:cNvSpPr>
          <p:nvPr/>
        </p:nvSpPr>
        <p:spPr bwMode="auto">
          <a:xfrm>
            <a:off x="2452516" y="2662345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33" name="Freeform 47"/>
          <p:cNvSpPr>
            <a:spLocks/>
          </p:cNvSpPr>
          <p:nvPr/>
        </p:nvSpPr>
        <p:spPr bwMode="auto">
          <a:xfrm>
            <a:off x="2777120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34" name="Freeform 48"/>
          <p:cNvSpPr>
            <a:spLocks/>
          </p:cNvSpPr>
          <p:nvPr/>
        </p:nvSpPr>
        <p:spPr bwMode="auto">
          <a:xfrm>
            <a:off x="4607283" y="1981307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35" name="Freeform 49"/>
          <p:cNvSpPr>
            <a:spLocks/>
          </p:cNvSpPr>
          <p:nvPr/>
        </p:nvSpPr>
        <p:spPr bwMode="auto">
          <a:xfrm>
            <a:off x="4903615" y="4133957"/>
            <a:ext cx="555978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36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1237" name="Group 51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51270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71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1238" name="Freeform 54"/>
          <p:cNvSpPr>
            <a:spLocks/>
          </p:cNvSpPr>
          <p:nvPr/>
        </p:nvSpPr>
        <p:spPr bwMode="auto">
          <a:xfrm>
            <a:off x="5475111" y="2917932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39" name="Freeform 55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0" name="Freeform 56"/>
          <p:cNvSpPr>
            <a:spLocks/>
          </p:cNvSpPr>
          <p:nvPr/>
        </p:nvSpPr>
        <p:spPr bwMode="auto">
          <a:xfrm>
            <a:off x="6112933" y="2732195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1" name="Freeform 57"/>
          <p:cNvSpPr>
            <a:spLocks/>
          </p:cNvSpPr>
          <p:nvPr/>
        </p:nvSpPr>
        <p:spPr bwMode="auto">
          <a:xfrm>
            <a:off x="5923845" y="3127482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2" name="Freeform 58"/>
          <p:cNvSpPr>
            <a:spLocks/>
          </p:cNvSpPr>
          <p:nvPr/>
        </p:nvSpPr>
        <p:spPr bwMode="auto">
          <a:xfrm>
            <a:off x="5973287" y="3730631"/>
            <a:ext cx="49953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3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4" name="Freeform 60"/>
          <p:cNvSpPr>
            <a:spLocks/>
          </p:cNvSpPr>
          <p:nvPr/>
        </p:nvSpPr>
        <p:spPr bwMode="auto">
          <a:xfrm>
            <a:off x="6248454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5" name="Freeform 61"/>
          <p:cNvSpPr>
            <a:spLocks/>
          </p:cNvSpPr>
          <p:nvPr/>
        </p:nvSpPr>
        <p:spPr bwMode="auto">
          <a:xfrm>
            <a:off x="6589889" y="3017945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6" name="Freeform 62"/>
          <p:cNvSpPr>
            <a:spLocks/>
          </p:cNvSpPr>
          <p:nvPr/>
        </p:nvSpPr>
        <p:spPr bwMode="auto">
          <a:xfrm>
            <a:off x="6618111" y="2802045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7" name="Freeform 63"/>
          <p:cNvSpPr>
            <a:spLocks/>
          </p:cNvSpPr>
          <p:nvPr/>
        </p:nvSpPr>
        <p:spPr bwMode="auto">
          <a:xfrm>
            <a:off x="6740932" y="2654407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8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49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50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51" name="Freeform 67"/>
          <p:cNvSpPr>
            <a:spLocks/>
          </p:cNvSpPr>
          <p:nvPr/>
        </p:nvSpPr>
        <p:spPr bwMode="auto">
          <a:xfrm>
            <a:off x="6842478" y="1887645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1252" name="Group 68"/>
          <p:cNvGrpSpPr>
            <a:grpSpLocks/>
          </p:cNvGrpSpPr>
          <p:nvPr/>
        </p:nvGrpSpPr>
        <p:grpSpPr bwMode="auto">
          <a:xfrm>
            <a:off x="2808165" y="4589463"/>
            <a:ext cx="928511" cy="635000"/>
            <a:chOff x="1991" y="3321"/>
            <a:chExt cx="361" cy="231"/>
          </a:xfrm>
        </p:grpSpPr>
        <p:sp>
          <p:nvSpPr>
            <p:cNvPr id="51262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63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64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65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66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67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68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1269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1255" name="Rectangle 12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56" name="Rectangle 121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57" name="Rectangle 122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58" name="Rectangle 123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59" name="Rectangle 124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60" name="Rectangle 125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1261" name="Rectangle 126"/>
          <p:cNvSpPr>
            <a:spLocks noChangeArrowheads="1"/>
          </p:cNvSpPr>
          <p:nvPr/>
        </p:nvSpPr>
        <p:spPr bwMode="auto">
          <a:xfrm>
            <a:off x="395165" y="5892800"/>
            <a:ext cx="54849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7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</a:t>
            </a:r>
            <a:r>
              <a:rPr lang="en-US" dirty="0"/>
              <a:t> </a:t>
            </a:r>
            <a:r>
              <a:rPr lang="en-US" dirty="0">
                <a:solidFill>
                  <a:srgbClr val="DE3021"/>
                </a:solidFill>
              </a:rPr>
              <a:t>2002</a:t>
            </a:r>
          </a:p>
        </p:txBody>
      </p:sp>
      <p:sp>
        <p:nvSpPr>
          <p:cNvPr id="88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9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    20-24%           ≥25%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6807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Freeform 2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27" name="Freeform 3"/>
          <p:cNvSpPr>
            <a:spLocks/>
          </p:cNvSpPr>
          <p:nvPr/>
        </p:nvSpPr>
        <p:spPr bwMode="auto">
          <a:xfrm>
            <a:off x="3984978" y="2398713"/>
            <a:ext cx="680156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28" name="Freeform 4"/>
          <p:cNvSpPr>
            <a:spLocks/>
          </p:cNvSpPr>
          <p:nvPr/>
        </p:nvSpPr>
        <p:spPr bwMode="auto">
          <a:xfrm>
            <a:off x="3962436" y="2794000"/>
            <a:ext cx="804333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29" name="Freeform 5"/>
          <p:cNvSpPr>
            <a:spLocks/>
          </p:cNvSpPr>
          <p:nvPr/>
        </p:nvSpPr>
        <p:spPr bwMode="auto">
          <a:xfrm>
            <a:off x="4121860" y="320364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0" name="Freeform 6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1" name="Freeform 7"/>
          <p:cNvSpPr>
            <a:spLocks/>
          </p:cNvSpPr>
          <p:nvPr/>
        </p:nvSpPr>
        <p:spPr bwMode="auto">
          <a:xfrm>
            <a:off x="4651027" y="274009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2" name="Freeform 8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3" name="Freeform 9"/>
          <p:cNvSpPr>
            <a:spLocks/>
          </p:cNvSpPr>
          <p:nvPr/>
        </p:nvSpPr>
        <p:spPr bwMode="auto">
          <a:xfrm>
            <a:off x="4975578" y="228289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4" name="Freeform 10"/>
          <p:cNvSpPr>
            <a:spLocks/>
          </p:cNvSpPr>
          <p:nvPr/>
        </p:nvSpPr>
        <p:spPr bwMode="auto">
          <a:xfrm>
            <a:off x="5343914" y="3265492"/>
            <a:ext cx="718255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5" name="Freeform 11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6" name="Freeform 12"/>
          <p:cNvSpPr>
            <a:spLocks/>
          </p:cNvSpPr>
          <p:nvPr/>
        </p:nvSpPr>
        <p:spPr bwMode="auto">
          <a:xfrm>
            <a:off x="5489258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7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8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39" name="Freeform 15"/>
          <p:cNvSpPr>
            <a:spLocks/>
          </p:cNvSpPr>
          <p:nvPr/>
        </p:nvSpPr>
        <p:spPr bwMode="auto">
          <a:xfrm>
            <a:off x="5590822" y="4311650"/>
            <a:ext cx="89041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40" name="Freeform 16"/>
          <p:cNvSpPr>
            <a:spLocks/>
          </p:cNvSpPr>
          <p:nvPr/>
        </p:nvSpPr>
        <p:spPr bwMode="auto">
          <a:xfrm>
            <a:off x="5988756" y="3009900"/>
            <a:ext cx="441678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41" name="Freeform 17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42" name="Freeform 18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43" name="Freeform 19"/>
          <p:cNvSpPr>
            <a:spLocks/>
          </p:cNvSpPr>
          <p:nvPr/>
        </p:nvSpPr>
        <p:spPr bwMode="auto">
          <a:xfrm>
            <a:off x="3325989" y="2452759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44" name="Freeform 20"/>
          <p:cNvSpPr>
            <a:spLocks/>
          </p:cNvSpPr>
          <p:nvPr/>
        </p:nvSpPr>
        <p:spPr bwMode="auto">
          <a:xfrm>
            <a:off x="3436060" y="3003621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45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46" name="Freeform 22"/>
          <p:cNvSpPr>
            <a:spLocks/>
          </p:cNvSpPr>
          <p:nvPr/>
        </p:nvSpPr>
        <p:spPr bwMode="auto">
          <a:xfrm>
            <a:off x="3602570" y="3660846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47" name="Freeform 23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48" name="Freeform 24"/>
          <p:cNvSpPr>
            <a:spLocks/>
          </p:cNvSpPr>
          <p:nvPr/>
        </p:nvSpPr>
        <p:spPr bwMode="auto">
          <a:xfrm>
            <a:off x="6661892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2249" name="Group 25"/>
          <p:cNvGrpSpPr>
            <a:grpSpLocks/>
          </p:cNvGrpSpPr>
          <p:nvPr/>
        </p:nvGrpSpPr>
        <p:grpSpPr bwMode="auto">
          <a:xfrm>
            <a:off x="1027324" y="3886200"/>
            <a:ext cx="1786467" cy="1390650"/>
            <a:chOff x="768" y="2832"/>
            <a:chExt cx="1203" cy="876"/>
          </a:xfrm>
        </p:grpSpPr>
        <p:sp>
          <p:nvSpPr>
            <p:cNvPr id="52296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97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98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99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0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1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2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3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4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5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6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7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8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09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310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2250" name="Freeform 41"/>
          <p:cNvSpPr>
            <a:spLocks/>
          </p:cNvSpPr>
          <p:nvPr/>
        </p:nvSpPr>
        <p:spPr bwMode="auto">
          <a:xfrm>
            <a:off x="2957697" y="2794071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51" name="Freeform 42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52" name="Freeform 43"/>
          <p:cNvSpPr>
            <a:spLocks/>
          </p:cNvSpPr>
          <p:nvPr/>
        </p:nvSpPr>
        <p:spPr bwMode="auto">
          <a:xfrm>
            <a:off x="2168878" y="2035246"/>
            <a:ext cx="78175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53" name="Freeform 44"/>
          <p:cNvSpPr>
            <a:spLocks/>
          </p:cNvSpPr>
          <p:nvPr/>
        </p:nvSpPr>
        <p:spPr bwMode="auto">
          <a:xfrm>
            <a:off x="2806700" y="1833634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54" name="Freeform 45"/>
          <p:cNvSpPr>
            <a:spLocks/>
          </p:cNvSpPr>
          <p:nvPr/>
        </p:nvSpPr>
        <p:spPr bwMode="auto">
          <a:xfrm>
            <a:off x="3052237" y="1857375"/>
            <a:ext cx="997655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55" name="Freeform 46"/>
          <p:cNvSpPr>
            <a:spLocks/>
          </p:cNvSpPr>
          <p:nvPr/>
        </p:nvSpPr>
        <p:spPr bwMode="auto">
          <a:xfrm>
            <a:off x="2452516" y="266230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56" name="Freeform 47"/>
          <p:cNvSpPr>
            <a:spLocks/>
          </p:cNvSpPr>
          <p:nvPr/>
        </p:nvSpPr>
        <p:spPr bwMode="auto">
          <a:xfrm>
            <a:off x="2777102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57" name="Freeform 48"/>
          <p:cNvSpPr>
            <a:spLocks/>
          </p:cNvSpPr>
          <p:nvPr/>
        </p:nvSpPr>
        <p:spPr bwMode="auto">
          <a:xfrm>
            <a:off x="4607283" y="1981271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58" name="Freeform 49"/>
          <p:cNvSpPr>
            <a:spLocks/>
          </p:cNvSpPr>
          <p:nvPr/>
        </p:nvSpPr>
        <p:spPr bwMode="auto">
          <a:xfrm>
            <a:off x="4903615" y="4133921"/>
            <a:ext cx="555978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59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2260" name="Group 51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52294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95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2261" name="Freeform 54"/>
          <p:cNvSpPr>
            <a:spLocks/>
          </p:cNvSpPr>
          <p:nvPr/>
        </p:nvSpPr>
        <p:spPr bwMode="auto">
          <a:xfrm>
            <a:off x="5475111" y="291789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62" name="Freeform 55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63" name="Freeform 56"/>
          <p:cNvSpPr>
            <a:spLocks/>
          </p:cNvSpPr>
          <p:nvPr/>
        </p:nvSpPr>
        <p:spPr bwMode="auto">
          <a:xfrm>
            <a:off x="6112933" y="2732159"/>
            <a:ext cx="570089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64" name="Freeform 57"/>
          <p:cNvSpPr>
            <a:spLocks/>
          </p:cNvSpPr>
          <p:nvPr/>
        </p:nvSpPr>
        <p:spPr bwMode="auto">
          <a:xfrm>
            <a:off x="5923845" y="3127446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65" name="Freeform 58"/>
          <p:cNvSpPr>
            <a:spLocks/>
          </p:cNvSpPr>
          <p:nvPr/>
        </p:nvSpPr>
        <p:spPr bwMode="auto">
          <a:xfrm>
            <a:off x="5973269" y="3730631"/>
            <a:ext cx="49953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66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67" name="Freeform 60"/>
          <p:cNvSpPr>
            <a:spLocks/>
          </p:cNvSpPr>
          <p:nvPr/>
        </p:nvSpPr>
        <p:spPr bwMode="auto">
          <a:xfrm>
            <a:off x="6248436" y="3041650"/>
            <a:ext cx="448733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68" name="Freeform 61"/>
          <p:cNvSpPr>
            <a:spLocks/>
          </p:cNvSpPr>
          <p:nvPr/>
        </p:nvSpPr>
        <p:spPr bwMode="auto">
          <a:xfrm>
            <a:off x="6589889" y="3017909"/>
            <a:ext cx="107244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69" name="Freeform 62"/>
          <p:cNvSpPr>
            <a:spLocks/>
          </p:cNvSpPr>
          <p:nvPr/>
        </p:nvSpPr>
        <p:spPr bwMode="auto">
          <a:xfrm>
            <a:off x="6618111" y="2802009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70" name="Freeform 63"/>
          <p:cNvSpPr>
            <a:spLocks/>
          </p:cNvSpPr>
          <p:nvPr/>
        </p:nvSpPr>
        <p:spPr bwMode="auto">
          <a:xfrm>
            <a:off x="6740914" y="265437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71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72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73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74" name="Freeform 67"/>
          <p:cNvSpPr>
            <a:spLocks/>
          </p:cNvSpPr>
          <p:nvPr/>
        </p:nvSpPr>
        <p:spPr bwMode="auto">
          <a:xfrm>
            <a:off x="6842478" y="1887609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2275" name="Group 68"/>
          <p:cNvGrpSpPr>
            <a:grpSpLocks/>
          </p:cNvGrpSpPr>
          <p:nvPr/>
        </p:nvGrpSpPr>
        <p:grpSpPr bwMode="auto">
          <a:xfrm>
            <a:off x="2808147" y="4589463"/>
            <a:ext cx="928511" cy="635000"/>
            <a:chOff x="1991" y="3321"/>
            <a:chExt cx="361" cy="231"/>
          </a:xfrm>
        </p:grpSpPr>
        <p:sp>
          <p:nvSpPr>
            <p:cNvPr id="52286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87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88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89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90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91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92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2293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2279" name="Rectangle 117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80" name="Rectangle 118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81" name="Rectangle 119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82" name="Rectangle 120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83" name="Rectangle 121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84" name="Rectangle 122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2285" name="Rectangle 123"/>
          <p:cNvSpPr>
            <a:spLocks noChangeArrowheads="1"/>
          </p:cNvSpPr>
          <p:nvPr/>
        </p:nvSpPr>
        <p:spPr bwMode="auto">
          <a:xfrm>
            <a:off x="395147" y="5892800"/>
            <a:ext cx="54849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7" name="Rectangle 117"/>
          <p:cNvSpPr txBox="1">
            <a:spLocks noChangeArrowheads="1"/>
          </p:cNvSpPr>
          <p:nvPr/>
        </p:nvSpPr>
        <p:spPr>
          <a:xfrm>
            <a:off x="0" y="82822"/>
            <a:ext cx="9144000" cy="1143000"/>
          </a:xfrm>
          <a:prstGeom prst="rect">
            <a:avLst/>
          </a:prstGeom>
        </p:spPr>
        <p:txBody>
          <a:bodyPr vert="horz" anchor="ctr">
            <a:normAutofit/>
          </a:bodyPr>
          <a:lstStyle>
            <a:lvl1pPr algn="ctr" rtl="0" eaLnBrk="1" latinLnBrk="0" hangingPunct="1">
              <a:spcBef>
                <a:spcPct val="0"/>
              </a:spcBef>
              <a:buNone/>
              <a:defRPr kumimoji="0" sz="4000" b="1" kern="120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400" b="0" dirty="0">
                <a:solidFill>
                  <a:srgbClr val="000099"/>
                </a:solidFill>
                <a:latin typeface="Century Gothic"/>
                <a:cs typeface="Century Gothic"/>
              </a:rPr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2003</a:t>
            </a:r>
          </a:p>
        </p:txBody>
      </p:sp>
      <p:sp>
        <p:nvSpPr>
          <p:cNvPr id="88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89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    20-24%           ≥25%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458395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Freeform 2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51" name="Freeform 3"/>
          <p:cNvSpPr>
            <a:spLocks/>
          </p:cNvSpPr>
          <p:nvPr/>
        </p:nvSpPr>
        <p:spPr bwMode="auto">
          <a:xfrm>
            <a:off x="3985014" y="2398713"/>
            <a:ext cx="681567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52" name="Freeform 4"/>
          <p:cNvSpPr>
            <a:spLocks/>
          </p:cNvSpPr>
          <p:nvPr/>
        </p:nvSpPr>
        <p:spPr bwMode="auto">
          <a:xfrm>
            <a:off x="3962436" y="2794000"/>
            <a:ext cx="805745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53" name="Freeform 5"/>
          <p:cNvSpPr>
            <a:spLocks/>
          </p:cNvSpPr>
          <p:nvPr/>
        </p:nvSpPr>
        <p:spPr bwMode="auto">
          <a:xfrm>
            <a:off x="4121860" y="3203648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54" name="Freeform 6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55" name="Freeform 7"/>
          <p:cNvSpPr>
            <a:spLocks/>
          </p:cNvSpPr>
          <p:nvPr/>
        </p:nvSpPr>
        <p:spPr bwMode="auto">
          <a:xfrm>
            <a:off x="4651027" y="2740098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56" name="Freeform 8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57" name="Freeform 9"/>
          <p:cNvSpPr>
            <a:spLocks/>
          </p:cNvSpPr>
          <p:nvPr/>
        </p:nvSpPr>
        <p:spPr bwMode="auto">
          <a:xfrm>
            <a:off x="4975578" y="2282898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58" name="Freeform 10"/>
          <p:cNvSpPr>
            <a:spLocks/>
          </p:cNvSpPr>
          <p:nvPr/>
        </p:nvSpPr>
        <p:spPr bwMode="auto">
          <a:xfrm>
            <a:off x="5343915" y="3265492"/>
            <a:ext cx="71966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59" name="Freeform 11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0" name="Freeform 12"/>
          <p:cNvSpPr>
            <a:spLocks/>
          </p:cNvSpPr>
          <p:nvPr/>
        </p:nvSpPr>
        <p:spPr bwMode="auto">
          <a:xfrm>
            <a:off x="5489259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1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2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3" name="Freeform 15"/>
          <p:cNvSpPr>
            <a:spLocks/>
          </p:cNvSpPr>
          <p:nvPr/>
        </p:nvSpPr>
        <p:spPr bwMode="auto">
          <a:xfrm>
            <a:off x="5590822" y="4311650"/>
            <a:ext cx="89182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4" name="Freeform 16"/>
          <p:cNvSpPr>
            <a:spLocks/>
          </p:cNvSpPr>
          <p:nvPr/>
        </p:nvSpPr>
        <p:spPr bwMode="auto">
          <a:xfrm>
            <a:off x="5988791" y="3009900"/>
            <a:ext cx="443089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5" name="Freeform 17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6" name="Freeform 18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7" name="Freeform 19"/>
          <p:cNvSpPr>
            <a:spLocks/>
          </p:cNvSpPr>
          <p:nvPr/>
        </p:nvSpPr>
        <p:spPr bwMode="auto">
          <a:xfrm>
            <a:off x="3325989" y="2452761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8" name="Freeform 20"/>
          <p:cNvSpPr>
            <a:spLocks/>
          </p:cNvSpPr>
          <p:nvPr/>
        </p:nvSpPr>
        <p:spPr bwMode="auto">
          <a:xfrm>
            <a:off x="3436060" y="3003623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69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70" name="Freeform 22"/>
          <p:cNvSpPr>
            <a:spLocks/>
          </p:cNvSpPr>
          <p:nvPr/>
        </p:nvSpPr>
        <p:spPr bwMode="auto">
          <a:xfrm>
            <a:off x="3602570" y="3660848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71" name="Freeform 23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72" name="Freeform 24"/>
          <p:cNvSpPr>
            <a:spLocks/>
          </p:cNvSpPr>
          <p:nvPr/>
        </p:nvSpPr>
        <p:spPr bwMode="auto">
          <a:xfrm>
            <a:off x="6661893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3273" name="Group 25"/>
          <p:cNvGrpSpPr>
            <a:grpSpLocks/>
          </p:cNvGrpSpPr>
          <p:nvPr/>
        </p:nvGrpSpPr>
        <p:grpSpPr bwMode="auto">
          <a:xfrm>
            <a:off x="1027325" y="3886200"/>
            <a:ext cx="1786467" cy="1390650"/>
            <a:chOff x="768" y="2832"/>
            <a:chExt cx="1203" cy="876"/>
          </a:xfrm>
        </p:grpSpPr>
        <p:sp>
          <p:nvSpPr>
            <p:cNvPr id="53320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21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22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23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24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25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26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27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28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29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30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31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32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33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34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3274" name="Freeform 41"/>
          <p:cNvSpPr>
            <a:spLocks/>
          </p:cNvSpPr>
          <p:nvPr/>
        </p:nvSpPr>
        <p:spPr bwMode="auto">
          <a:xfrm>
            <a:off x="2957697" y="2794073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75" name="Freeform 42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76" name="Freeform 43"/>
          <p:cNvSpPr>
            <a:spLocks/>
          </p:cNvSpPr>
          <p:nvPr/>
        </p:nvSpPr>
        <p:spPr bwMode="auto">
          <a:xfrm>
            <a:off x="2168878" y="2035248"/>
            <a:ext cx="78316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77" name="Freeform 44"/>
          <p:cNvSpPr>
            <a:spLocks/>
          </p:cNvSpPr>
          <p:nvPr/>
        </p:nvSpPr>
        <p:spPr bwMode="auto">
          <a:xfrm>
            <a:off x="2806700" y="1833636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78" name="Freeform 45"/>
          <p:cNvSpPr>
            <a:spLocks/>
          </p:cNvSpPr>
          <p:nvPr/>
        </p:nvSpPr>
        <p:spPr bwMode="auto">
          <a:xfrm>
            <a:off x="3053645" y="1857375"/>
            <a:ext cx="996244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79" name="Freeform 46"/>
          <p:cNvSpPr>
            <a:spLocks/>
          </p:cNvSpPr>
          <p:nvPr/>
        </p:nvSpPr>
        <p:spPr bwMode="auto">
          <a:xfrm>
            <a:off x="2452516" y="2662311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80" name="Freeform 47"/>
          <p:cNvSpPr>
            <a:spLocks/>
          </p:cNvSpPr>
          <p:nvPr/>
        </p:nvSpPr>
        <p:spPr bwMode="auto">
          <a:xfrm>
            <a:off x="2777103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81" name="Freeform 48"/>
          <p:cNvSpPr>
            <a:spLocks/>
          </p:cNvSpPr>
          <p:nvPr/>
        </p:nvSpPr>
        <p:spPr bwMode="auto">
          <a:xfrm>
            <a:off x="4607283" y="1981273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82" name="Freeform 49"/>
          <p:cNvSpPr>
            <a:spLocks/>
          </p:cNvSpPr>
          <p:nvPr/>
        </p:nvSpPr>
        <p:spPr bwMode="auto">
          <a:xfrm>
            <a:off x="4903615" y="4133923"/>
            <a:ext cx="555978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83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3284" name="Group 51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53318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19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3285" name="Freeform 54"/>
          <p:cNvSpPr>
            <a:spLocks/>
          </p:cNvSpPr>
          <p:nvPr/>
        </p:nvSpPr>
        <p:spPr bwMode="auto">
          <a:xfrm>
            <a:off x="5475111" y="2917898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86" name="Freeform 55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87" name="Freeform 56"/>
          <p:cNvSpPr>
            <a:spLocks/>
          </p:cNvSpPr>
          <p:nvPr/>
        </p:nvSpPr>
        <p:spPr bwMode="auto">
          <a:xfrm>
            <a:off x="6114350" y="2732161"/>
            <a:ext cx="568677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88" name="Freeform 57"/>
          <p:cNvSpPr>
            <a:spLocks/>
          </p:cNvSpPr>
          <p:nvPr/>
        </p:nvSpPr>
        <p:spPr bwMode="auto">
          <a:xfrm>
            <a:off x="5923845" y="3127448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89" name="Freeform 58"/>
          <p:cNvSpPr>
            <a:spLocks/>
          </p:cNvSpPr>
          <p:nvPr/>
        </p:nvSpPr>
        <p:spPr bwMode="auto">
          <a:xfrm>
            <a:off x="5974644" y="3730631"/>
            <a:ext cx="49812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90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91" name="Freeform 60"/>
          <p:cNvSpPr>
            <a:spLocks/>
          </p:cNvSpPr>
          <p:nvPr/>
        </p:nvSpPr>
        <p:spPr bwMode="auto">
          <a:xfrm>
            <a:off x="6248436" y="3041650"/>
            <a:ext cx="45014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92" name="Freeform 61"/>
          <p:cNvSpPr>
            <a:spLocks/>
          </p:cNvSpPr>
          <p:nvPr/>
        </p:nvSpPr>
        <p:spPr bwMode="auto">
          <a:xfrm>
            <a:off x="6589889" y="3017911"/>
            <a:ext cx="108656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93" name="Freeform 62"/>
          <p:cNvSpPr>
            <a:spLocks/>
          </p:cNvSpPr>
          <p:nvPr/>
        </p:nvSpPr>
        <p:spPr bwMode="auto">
          <a:xfrm>
            <a:off x="6618111" y="2802011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94" name="Freeform 63"/>
          <p:cNvSpPr>
            <a:spLocks/>
          </p:cNvSpPr>
          <p:nvPr/>
        </p:nvSpPr>
        <p:spPr bwMode="auto">
          <a:xfrm>
            <a:off x="6740915" y="2654373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95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96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97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298" name="Freeform 67"/>
          <p:cNvSpPr>
            <a:spLocks/>
          </p:cNvSpPr>
          <p:nvPr/>
        </p:nvSpPr>
        <p:spPr bwMode="auto">
          <a:xfrm>
            <a:off x="6842478" y="1887611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3299" name="Group 68"/>
          <p:cNvGrpSpPr>
            <a:grpSpLocks/>
          </p:cNvGrpSpPr>
          <p:nvPr/>
        </p:nvGrpSpPr>
        <p:grpSpPr bwMode="auto">
          <a:xfrm>
            <a:off x="2808148" y="4589463"/>
            <a:ext cx="928511" cy="635000"/>
            <a:chOff x="1991" y="3321"/>
            <a:chExt cx="361" cy="231"/>
          </a:xfrm>
        </p:grpSpPr>
        <p:sp>
          <p:nvSpPr>
            <p:cNvPr id="53310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11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12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13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14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15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16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3317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3303" name="Rectangle 132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304" name="Rectangle 133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305" name="Rectangle 134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306" name="Rectangle 135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307" name="Rectangle 136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308" name="Rectangle 137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3309" name="Rectangle 138"/>
          <p:cNvSpPr>
            <a:spLocks noChangeArrowheads="1"/>
          </p:cNvSpPr>
          <p:nvPr/>
        </p:nvSpPr>
        <p:spPr bwMode="auto">
          <a:xfrm>
            <a:off x="395148" y="5892800"/>
            <a:ext cx="5484989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8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82822"/>
            <a:ext cx="9144000" cy="1143000"/>
          </a:xfrm>
        </p:spPr>
        <p:txBody>
          <a:bodyPr anchor="ctr">
            <a:normAutofit/>
          </a:bodyPr>
          <a:lstStyle/>
          <a:p>
            <a:r>
              <a:rPr lang="en-US" dirty="0"/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2004</a:t>
            </a:r>
          </a:p>
        </p:txBody>
      </p:sp>
      <p:sp>
        <p:nvSpPr>
          <p:cNvPr id="89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0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    20-24%           ≥25%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38379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2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75" name="Freeform 3"/>
          <p:cNvSpPr>
            <a:spLocks/>
          </p:cNvSpPr>
          <p:nvPr/>
        </p:nvSpPr>
        <p:spPr bwMode="auto">
          <a:xfrm>
            <a:off x="3985014" y="2398713"/>
            <a:ext cx="681567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76" name="Freeform 5"/>
          <p:cNvSpPr>
            <a:spLocks/>
          </p:cNvSpPr>
          <p:nvPr/>
        </p:nvSpPr>
        <p:spPr bwMode="auto">
          <a:xfrm>
            <a:off x="4121860" y="3203648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77" name="Freeform 7"/>
          <p:cNvSpPr>
            <a:spLocks/>
          </p:cNvSpPr>
          <p:nvPr/>
        </p:nvSpPr>
        <p:spPr bwMode="auto">
          <a:xfrm>
            <a:off x="4651027" y="2740098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78" name="Freeform 9"/>
          <p:cNvSpPr>
            <a:spLocks/>
          </p:cNvSpPr>
          <p:nvPr/>
        </p:nvSpPr>
        <p:spPr bwMode="auto">
          <a:xfrm>
            <a:off x="4975578" y="2282898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79" name="Freeform 13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0" name="Freeform 15"/>
          <p:cNvSpPr>
            <a:spLocks/>
          </p:cNvSpPr>
          <p:nvPr/>
        </p:nvSpPr>
        <p:spPr bwMode="auto">
          <a:xfrm>
            <a:off x="5590822" y="4311650"/>
            <a:ext cx="89182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1" name="Freeform 18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2" name="Freeform 19"/>
          <p:cNvSpPr>
            <a:spLocks/>
          </p:cNvSpPr>
          <p:nvPr/>
        </p:nvSpPr>
        <p:spPr bwMode="auto">
          <a:xfrm>
            <a:off x="3325989" y="2452761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3" name="Freeform 20"/>
          <p:cNvSpPr>
            <a:spLocks/>
          </p:cNvSpPr>
          <p:nvPr/>
        </p:nvSpPr>
        <p:spPr bwMode="auto">
          <a:xfrm>
            <a:off x="3436060" y="3003623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4" name="Freeform 21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5" name="Freeform 22"/>
          <p:cNvSpPr>
            <a:spLocks/>
          </p:cNvSpPr>
          <p:nvPr/>
        </p:nvSpPr>
        <p:spPr bwMode="auto">
          <a:xfrm>
            <a:off x="3602570" y="3660848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6" name="Freeform 23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7" name="Freeform 24"/>
          <p:cNvSpPr>
            <a:spLocks/>
          </p:cNvSpPr>
          <p:nvPr/>
        </p:nvSpPr>
        <p:spPr bwMode="auto">
          <a:xfrm>
            <a:off x="6661893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8" name="Freeform 41"/>
          <p:cNvSpPr>
            <a:spLocks/>
          </p:cNvSpPr>
          <p:nvPr/>
        </p:nvSpPr>
        <p:spPr bwMode="auto">
          <a:xfrm>
            <a:off x="2957697" y="2794073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89" name="Freeform 42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90" name="Freeform 43"/>
          <p:cNvSpPr>
            <a:spLocks/>
          </p:cNvSpPr>
          <p:nvPr/>
        </p:nvSpPr>
        <p:spPr bwMode="auto">
          <a:xfrm>
            <a:off x="2168878" y="2035248"/>
            <a:ext cx="78316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91" name="Freeform 44"/>
          <p:cNvSpPr>
            <a:spLocks/>
          </p:cNvSpPr>
          <p:nvPr/>
        </p:nvSpPr>
        <p:spPr bwMode="auto">
          <a:xfrm>
            <a:off x="2806700" y="1833636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92" name="Freeform 45"/>
          <p:cNvSpPr>
            <a:spLocks/>
          </p:cNvSpPr>
          <p:nvPr/>
        </p:nvSpPr>
        <p:spPr bwMode="auto">
          <a:xfrm>
            <a:off x="3053645" y="1857375"/>
            <a:ext cx="996244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93" name="Freeform 46"/>
          <p:cNvSpPr>
            <a:spLocks/>
          </p:cNvSpPr>
          <p:nvPr/>
        </p:nvSpPr>
        <p:spPr bwMode="auto">
          <a:xfrm>
            <a:off x="2452516" y="2662311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94" name="Freeform 47"/>
          <p:cNvSpPr>
            <a:spLocks/>
          </p:cNvSpPr>
          <p:nvPr/>
        </p:nvSpPr>
        <p:spPr bwMode="auto">
          <a:xfrm>
            <a:off x="2777103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95" name="Freeform 48"/>
          <p:cNvSpPr>
            <a:spLocks/>
          </p:cNvSpPr>
          <p:nvPr/>
        </p:nvSpPr>
        <p:spPr bwMode="auto">
          <a:xfrm>
            <a:off x="4607283" y="1981273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96" name="Freeform 50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4297" name="Group 109"/>
          <p:cNvGrpSpPr>
            <a:grpSpLocks/>
          </p:cNvGrpSpPr>
          <p:nvPr/>
        </p:nvGrpSpPr>
        <p:grpSpPr bwMode="auto">
          <a:xfrm>
            <a:off x="4903612" y="3009908"/>
            <a:ext cx="1528233" cy="1635125"/>
            <a:chOff x="3475" y="1896"/>
            <a:chExt cx="1083" cy="1030"/>
          </a:xfrm>
        </p:grpSpPr>
        <p:sp>
          <p:nvSpPr>
            <p:cNvPr id="54358" name="Freeform 1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2728 w 61"/>
                <a:gd name="T1" fmla="*/ 0 h 60"/>
                <a:gd name="T2" fmla="*/ 2728 w 61"/>
                <a:gd name="T3" fmla="*/ 356 h 60"/>
                <a:gd name="T4" fmla="*/ 2862 w 61"/>
                <a:gd name="T5" fmla="*/ 571 h 60"/>
                <a:gd name="T6" fmla="*/ 2594 w 61"/>
                <a:gd name="T7" fmla="*/ 1504 h 60"/>
                <a:gd name="T8" fmla="*/ 2594 w 61"/>
                <a:gd name="T9" fmla="*/ 1738 h 60"/>
                <a:gd name="T10" fmla="*/ 2466 w 61"/>
                <a:gd name="T11" fmla="*/ 2217 h 60"/>
                <a:gd name="T12" fmla="*/ 2038 w 61"/>
                <a:gd name="T13" fmla="*/ 2554 h 60"/>
                <a:gd name="T14" fmla="*/ 1776 w 61"/>
                <a:gd name="T15" fmla="*/ 2671 h 60"/>
                <a:gd name="T16" fmla="*/ 1508 w 61"/>
                <a:gd name="T17" fmla="*/ 2788 h 60"/>
                <a:gd name="T18" fmla="*/ 1354 w 61"/>
                <a:gd name="T19" fmla="*/ 3028 h 60"/>
                <a:gd name="T20" fmla="*/ 1220 w 61"/>
                <a:gd name="T21" fmla="*/ 3506 h 60"/>
                <a:gd name="T22" fmla="*/ 824 w 61"/>
                <a:gd name="T23" fmla="*/ 3506 h 60"/>
                <a:gd name="T24" fmla="*/ 556 w 61"/>
                <a:gd name="T25" fmla="*/ 3960 h 60"/>
                <a:gd name="T26" fmla="*/ 556 w 61"/>
                <a:gd name="T27" fmla="*/ 4434 h 60"/>
                <a:gd name="T28" fmla="*/ 263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6 w 61"/>
                <a:gd name="T35" fmla="*/ 5938 h 60"/>
                <a:gd name="T36" fmla="*/ 824 w 61"/>
                <a:gd name="T37" fmla="*/ 6295 h 60"/>
                <a:gd name="T38" fmla="*/ 1086 w 61"/>
                <a:gd name="T39" fmla="*/ 6295 h 60"/>
                <a:gd name="T40" fmla="*/ 1086 w 61"/>
                <a:gd name="T41" fmla="*/ 6417 h 60"/>
                <a:gd name="T42" fmla="*/ 1354 w 61"/>
                <a:gd name="T43" fmla="*/ 6417 h 60"/>
                <a:gd name="T44" fmla="*/ 1354 w 61"/>
                <a:gd name="T45" fmla="*/ 6632 h 60"/>
                <a:gd name="T46" fmla="*/ 2038 w 61"/>
                <a:gd name="T47" fmla="*/ 6988 h 60"/>
                <a:gd name="T48" fmla="*/ 2466 w 61"/>
                <a:gd name="T49" fmla="*/ 6866 h 60"/>
                <a:gd name="T50" fmla="*/ 2594 w 61"/>
                <a:gd name="T51" fmla="*/ 6632 h 60"/>
                <a:gd name="T52" fmla="*/ 2862 w 61"/>
                <a:gd name="T53" fmla="*/ 6866 h 60"/>
                <a:gd name="T54" fmla="*/ 3418 w 61"/>
                <a:gd name="T55" fmla="*/ 6632 h 60"/>
                <a:gd name="T56" fmla="*/ 3552 w 61"/>
                <a:gd name="T57" fmla="*/ 6417 h 60"/>
                <a:gd name="T58" fmla="*/ 4082 w 61"/>
                <a:gd name="T59" fmla="*/ 6177 h 60"/>
                <a:gd name="T60" fmla="*/ 4504 w 61"/>
                <a:gd name="T61" fmla="*/ 5938 h 60"/>
                <a:gd name="T62" fmla="*/ 4504 w 61"/>
                <a:gd name="T63" fmla="*/ 5582 h 60"/>
                <a:gd name="T64" fmla="*/ 5194 w 61"/>
                <a:gd name="T65" fmla="*/ 3721 h 60"/>
                <a:gd name="T66" fmla="*/ 5456 w 61"/>
                <a:gd name="T67" fmla="*/ 3838 h 60"/>
                <a:gd name="T68" fmla="*/ 5590 w 61"/>
                <a:gd name="T69" fmla="*/ 4078 h 60"/>
                <a:gd name="T70" fmla="*/ 5987 w 61"/>
                <a:gd name="T71" fmla="*/ 3721 h 60"/>
                <a:gd name="T72" fmla="*/ 6280 w 61"/>
                <a:gd name="T73" fmla="*/ 3150 h 60"/>
                <a:gd name="T74" fmla="*/ 6676 w 61"/>
                <a:gd name="T75" fmla="*/ 2910 h 60"/>
                <a:gd name="T76" fmla="*/ 6970 w 61"/>
                <a:gd name="T77" fmla="*/ 2671 h 60"/>
                <a:gd name="T78" fmla="*/ 7104 w 61"/>
                <a:gd name="T79" fmla="*/ 2339 h 60"/>
                <a:gd name="T80" fmla="*/ 7104 w 61"/>
                <a:gd name="T81" fmla="*/ 2217 h 60"/>
                <a:gd name="T82" fmla="*/ 7104 w 61"/>
                <a:gd name="T83" fmla="*/ 1738 h 60"/>
                <a:gd name="T84" fmla="*/ 8056 w 61"/>
                <a:gd name="T85" fmla="*/ 2217 h 60"/>
                <a:gd name="T86" fmla="*/ 8190 w 61"/>
                <a:gd name="T87" fmla="*/ 2217 h 60"/>
                <a:gd name="T88" fmla="*/ 8056 w 61"/>
                <a:gd name="T89" fmla="*/ 1504 h 60"/>
                <a:gd name="T90" fmla="*/ 7922 w 61"/>
                <a:gd name="T91" fmla="*/ 1289 h 60"/>
                <a:gd name="T92" fmla="*/ 7629 w 61"/>
                <a:gd name="T93" fmla="*/ 1289 h 60"/>
                <a:gd name="T94" fmla="*/ 6970 w 61"/>
                <a:gd name="T95" fmla="*/ 1406 h 60"/>
                <a:gd name="T96" fmla="*/ 6676 w 61"/>
                <a:gd name="T97" fmla="*/ 1621 h 60"/>
                <a:gd name="T98" fmla="*/ 6280 w 61"/>
                <a:gd name="T99" fmla="*/ 1504 h 60"/>
                <a:gd name="T100" fmla="*/ 6146 w 61"/>
                <a:gd name="T101" fmla="*/ 1738 h 60"/>
                <a:gd name="T102" fmla="*/ 5724 w 61"/>
                <a:gd name="T103" fmla="*/ 1978 h 60"/>
                <a:gd name="T104" fmla="*/ 5328 w 61"/>
                <a:gd name="T105" fmla="*/ 2339 h 60"/>
                <a:gd name="T106" fmla="*/ 4900 w 61"/>
                <a:gd name="T107" fmla="*/ 1504 h 60"/>
                <a:gd name="T108" fmla="*/ 2862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59" name="Freeform 49" descr="20%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5501 w 77"/>
                <a:gd name="T1" fmla="*/ 117 h 66"/>
                <a:gd name="T2" fmla="*/ 5890 w 77"/>
                <a:gd name="T3" fmla="*/ 1166 h 66"/>
                <a:gd name="T4" fmla="*/ 5762 w 77"/>
                <a:gd name="T5" fmla="*/ 1498 h 66"/>
                <a:gd name="T6" fmla="*/ 5368 w 77"/>
                <a:gd name="T7" fmla="*/ 2547 h 66"/>
                <a:gd name="T8" fmla="*/ 8561 w 77"/>
                <a:gd name="T9" fmla="*/ 3830 h 66"/>
                <a:gd name="T10" fmla="*/ 8561 w 77"/>
                <a:gd name="T11" fmla="*/ 4640 h 66"/>
                <a:gd name="T12" fmla="*/ 8433 w 77"/>
                <a:gd name="T13" fmla="*/ 5235 h 66"/>
                <a:gd name="T14" fmla="*/ 7778 w 77"/>
                <a:gd name="T15" fmla="*/ 5118 h 66"/>
                <a:gd name="T16" fmla="*/ 7517 w 77"/>
                <a:gd name="T17" fmla="*/ 5689 h 66"/>
                <a:gd name="T18" fmla="*/ 8300 w 77"/>
                <a:gd name="T19" fmla="*/ 5572 h 66"/>
                <a:gd name="T20" fmla="*/ 8852 w 77"/>
                <a:gd name="T21" fmla="*/ 5450 h 66"/>
                <a:gd name="T22" fmla="*/ 8561 w 77"/>
                <a:gd name="T23" fmla="*/ 5689 h 66"/>
                <a:gd name="T24" fmla="*/ 8852 w 77"/>
                <a:gd name="T25" fmla="*/ 5928 h 66"/>
                <a:gd name="T26" fmla="*/ 9502 w 77"/>
                <a:gd name="T27" fmla="*/ 5450 h 66"/>
                <a:gd name="T28" fmla="*/ 9922 w 77"/>
                <a:gd name="T29" fmla="*/ 5572 h 66"/>
                <a:gd name="T30" fmla="*/ 9794 w 77"/>
                <a:gd name="T31" fmla="*/ 5928 h 66"/>
                <a:gd name="T32" fmla="*/ 9113 w 77"/>
                <a:gd name="T33" fmla="*/ 6499 h 66"/>
                <a:gd name="T34" fmla="*/ 9502 w 77"/>
                <a:gd name="T35" fmla="*/ 6972 h 66"/>
                <a:gd name="T36" fmla="*/ 10316 w 77"/>
                <a:gd name="T37" fmla="*/ 7547 h 66"/>
                <a:gd name="T38" fmla="*/ 9502 w 77"/>
                <a:gd name="T39" fmla="*/ 7308 h 66"/>
                <a:gd name="T40" fmla="*/ 8561 w 77"/>
                <a:gd name="T41" fmla="*/ 6855 h 66"/>
                <a:gd name="T42" fmla="*/ 8167 w 77"/>
                <a:gd name="T43" fmla="*/ 7186 h 66"/>
                <a:gd name="T44" fmla="*/ 8039 w 77"/>
                <a:gd name="T45" fmla="*/ 7547 h 66"/>
                <a:gd name="T46" fmla="*/ 7645 w 77"/>
                <a:gd name="T47" fmla="*/ 7308 h 66"/>
                <a:gd name="T48" fmla="*/ 7225 w 77"/>
                <a:gd name="T49" fmla="*/ 7308 h 66"/>
                <a:gd name="T50" fmla="*/ 6570 w 77"/>
                <a:gd name="T51" fmla="*/ 7426 h 66"/>
                <a:gd name="T52" fmla="*/ 5501 w 77"/>
                <a:gd name="T53" fmla="*/ 6855 h 66"/>
                <a:gd name="T54" fmla="*/ 5081 w 77"/>
                <a:gd name="T55" fmla="*/ 6616 h 66"/>
                <a:gd name="T56" fmla="*/ 4948 w 77"/>
                <a:gd name="T57" fmla="*/ 6499 h 66"/>
                <a:gd name="T58" fmla="*/ 4554 w 77"/>
                <a:gd name="T59" fmla="*/ 6381 h 66"/>
                <a:gd name="T60" fmla="*/ 4426 w 77"/>
                <a:gd name="T61" fmla="*/ 6259 h 66"/>
                <a:gd name="T62" fmla="*/ 4165 w 77"/>
                <a:gd name="T63" fmla="*/ 6738 h 66"/>
                <a:gd name="T64" fmla="*/ 2016 w 77"/>
                <a:gd name="T65" fmla="*/ 6499 h 66"/>
                <a:gd name="T66" fmla="*/ 522 w 77"/>
                <a:gd name="T67" fmla="*/ 6381 h 66"/>
                <a:gd name="T68" fmla="*/ 681 w 77"/>
                <a:gd name="T69" fmla="*/ 6167 h 66"/>
                <a:gd name="T70" fmla="*/ 814 w 77"/>
                <a:gd name="T71" fmla="*/ 5333 h 66"/>
                <a:gd name="T72" fmla="*/ 814 w 77"/>
                <a:gd name="T73" fmla="*/ 4879 h 66"/>
                <a:gd name="T74" fmla="*/ 1202 w 77"/>
                <a:gd name="T75" fmla="*/ 4308 h 66"/>
                <a:gd name="T76" fmla="*/ 942 w 77"/>
                <a:gd name="T77" fmla="*/ 3474 h 66"/>
                <a:gd name="T78" fmla="*/ 814 w 77"/>
                <a:gd name="T79" fmla="*/ 3259 h 66"/>
                <a:gd name="T80" fmla="*/ 522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60" name="Freeform 55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4298" name="Freeform 56"/>
          <p:cNvSpPr>
            <a:spLocks/>
          </p:cNvSpPr>
          <p:nvPr/>
        </p:nvSpPr>
        <p:spPr bwMode="auto">
          <a:xfrm>
            <a:off x="6114350" y="2732161"/>
            <a:ext cx="568677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299" name="Freeform 57"/>
          <p:cNvSpPr>
            <a:spLocks/>
          </p:cNvSpPr>
          <p:nvPr/>
        </p:nvSpPr>
        <p:spPr bwMode="auto">
          <a:xfrm>
            <a:off x="5923845" y="3127448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00" name="Freeform 4"/>
          <p:cNvSpPr>
            <a:spLocks/>
          </p:cNvSpPr>
          <p:nvPr/>
        </p:nvSpPr>
        <p:spPr bwMode="auto">
          <a:xfrm>
            <a:off x="3962436" y="2794000"/>
            <a:ext cx="805745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01" name="Freeform 6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02" name="Freeform 8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03" name="Freeform 10"/>
          <p:cNvSpPr>
            <a:spLocks/>
          </p:cNvSpPr>
          <p:nvPr/>
        </p:nvSpPr>
        <p:spPr bwMode="auto">
          <a:xfrm>
            <a:off x="5343915" y="3265492"/>
            <a:ext cx="71966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04" name="Freeform 11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05" name="Freeform 12"/>
          <p:cNvSpPr>
            <a:spLocks/>
          </p:cNvSpPr>
          <p:nvPr/>
        </p:nvSpPr>
        <p:spPr bwMode="auto">
          <a:xfrm>
            <a:off x="5489259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06" name="Freeform 14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07" name="Freeform 17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4308" name="Group 25"/>
          <p:cNvGrpSpPr>
            <a:grpSpLocks/>
          </p:cNvGrpSpPr>
          <p:nvPr/>
        </p:nvGrpSpPr>
        <p:grpSpPr bwMode="auto">
          <a:xfrm>
            <a:off x="1027325" y="3886200"/>
            <a:ext cx="1786467" cy="1390650"/>
            <a:chOff x="768" y="2832"/>
            <a:chExt cx="1203" cy="876"/>
          </a:xfrm>
        </p:grpSpPr>
        <p:sp>
          <p:nvSpPr>
            <p:cNvPr id="54343" name="Freeform 26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44" name="Freeform 27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45" name="Freeform 28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46" name="Freeform 29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47" name="Freeform 30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48" name="Freeform 31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49" name="Freeform 32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50" name="Freeform 33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51" name="Freeform 34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52" name="Freeform 35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53" name="Freeform 36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54" name="Freeform 37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55" name="Freeform 38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56" name="Freeform 39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57" name="Freeform 40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grpSp>
        <p:nvGrpSpPr>
          <p:cNvPr id="54309" name="Group 51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54341" name="Freeform 52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42" name="Freeform 53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4310" name="Freeform 54"/>
          <p:cNvSpPr>
            <a:spLocks/>
          </p:cNvSpPr>
          <p:nvPr/>
        </p:nvSpPr>
        <p:spPr bwMode="auto">
          <a:xfrm>
            <a:off x="5475111" y="2917898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11" name="Freeform 58"/>
          <p:cNvSpPr>
            <a:spLocks/>
          </p:cNvSpPr>
          <p:nvPr/>
        </p:nvSpPr>
        <p:spPr bwMode="auto">
          <a:xfrm>
            <a:off x="5974644" y="3730631"/>
            <a:ext cx="49812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12" name="Freeform 59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13" name="Freeform 60"/>
          <p:cNvSpPr>
            <a:spLocks/>
          </p:cNvSpPr>
          <p:nvPr/>
        </p:nvSpPr>
        <p:spPr bwMode="auto">
          <a:xfrm>
            <a:off x="6248436" y="3041650"/>
            <a:ext cx="45014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14" name="Freeform 61"/>
          <p:cNvSpPr>
            <a:spLocks/>
          </p:cNvSpPr>
          <p:nvPr/>
        </p:nvSpPr>
        <p:spPr bwMode="auto">
          <a:xfrm>
            <a:off x="6589889" y="3017911"/>
            <a:ext cx="108656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15" name="Freeform 62"/>
          <p:cNvSpPr>
            <a:spLocks/>
          </p:cNvSpPr>
          <p:nvPr/>
        </p:nvSpPr>
        <p:spPr bwMode="auto">
          <a:xfrm>
            <a:off x="6618111" y="2802011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16" name="Freeform 63"/>
          <p:cNvSpPr>
            <a:spLocks/>
          </p:cNvSpPr>
          <p:nvPr/>
        </p:nvSpPr>
        <p:spPr bwMode="auto">
          <a:xfrm>
            <a:off x="6740915" y="2654373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17" name="Freeform 64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18" name="Freeform 65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19" name="Freeform 66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20" name="Freeform 67"/>
          <p:cNvSpPr>
            <a:spLocks/>
          </p:cNvSpPr>
          <p:nvPr/>
        </p:nvSpPr>
        <p:spPr bwMode="auto">
          <a:xfrm>
            <a:off x="6842478" y="1887611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4321" name="Group 68"/>
          <p:cNvGrpSpPr>
            <a:grpSpLocks/>
          </p:cNvGrpSpPr>
          <p:nvPr/>
        </p:nvGrpSpPr>
        <p:grpSpPr bwMode="auto">
          <a:xfrm>
            <a:off x="2808148" y="4589463"/>
            <a:ext cx="928511" cy="635000"/>
            <a:chOff x="1991" y="3321"/>
            <a:chExt cx="361" cy="231"/>
          </a:xfrm>
        </p:grpSpPr>
        <p:sp>
          <p:nvSpPr>
            <p:cNvPr id="54333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34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35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36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37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38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39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4340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chemeClr val="accent2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4324" name="Rectangle 101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25" name="Rectangle 102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26" name="Rectangle 103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27" name="Rectangle 104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28" name="Rectangle 105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29" name="Rectangle 106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30" name="Rectangle 107"/>
          <p:cNvSpPr>
            <a:spLocks noChangeArrowheads="1"/>
          </p:cNvSpPr>
          <p:nvPr/>
        </p:nvSpPr>
        <p:spPr bwMode="auto">
          <a:xfrm>
            <a:off x="395111" y="5892800"/>
            <a:ext cx="6354234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4331" name="Rectangle 108" descr="20%"/>
          <p:cNvSpPr>
            <a:spLocks noChangeArrowheads="1"/>
          </p:cNvSpPr>
          <p:nvPr/>
        </p:nvSpPr>
        <p:spPr bwMode="auto">
          <a:xfrm>
            <a:off x="6002867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0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82822"/>
            <a:ext cx="9144000" cy="1143000"/>
          </a:xfrm>
        </p:spPr>
        <p:txBody>
          <a:bodyPr anchor="ctr">
            <a:normAutofit/>
          </a:bodyPr>
          <a:lstStyle/>
          <a:p>
            <a:r>
              <a:rPr lang="en-US" dirty="0"/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2005</a:t>
            </a:r>
          </a:p>
        </p:txBody>
      </p:sp>
      <p:sp>
        <p:nvSpPr>
          <p:cNvPr id="91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2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15-19%            20-24%           25-29%            ≥30%</a:t>
            </a:r>
          </a:p>
        </p:txBody>
      </p:sp>
    </p:spTree>
    <p:extLst>
      <p:ext uri="{BB962C8B-B14F-4D97-AF65-F5344CB8AC3E}">
        <p14:creationId xmlns:p14="http://schemas.microsoft.com/office/powerpoint/2010/main" val="146106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298" name="Group 2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728" y="1077"/>
            <a:chExt cx="4372" cy="2247"/>
          </a:xfrm>
        </p:grpSpPr>
        <p:sp>
          <p:nvSpPr>
            <p:cNvPr id="55310" name="Freeform 3"/>
            <p:cNvSpPr>
              <a:spLocks/>
            </p:cNvSpPr>
            <p:nvPr/>
          </p:nvSpPr>
          <p:spPr bwMode="auto">
            <a:xfrm>
              <a:off x="2844" y="1262"/>
              <a:ext cx="456" cy="269"/>
            </a:xfrm>
            <a:custGeom>
              <a:avLst/>
              <a:gdLst>
                <a:gd name="T0" fmla="*/ 0 w 89"/>
                <a:gd name="T1" fmla="*/ 5957 h 55"/>
                <a:gd name="T2" fmla="*/ 681 w 89"/>
                <a:gd name="T3" fmla="*/ 0 h 55"/>
                <a:gd name="T4" fmla="*/ 5908 w 89"/>
                <a:gd name="T5" fmla="*/ 357 h 55"/>
                <a:gd name="T6" fmla="*/ 11026 w 89"/>
                <a:gd name="T7" fmla="*/ 479 h 55"/>
                <a:gd name="T8" fmla="*/ 11026 w 89"/>
                <a:gd name="T9" fmla="*/ 572 h 55"/>
                <a:gd name="T10" fmla="*/ 11159 w 89"/>
                <a:gd name="T11" fmla="*/ 1052 h 55"/>
                <a:gd name="T12" fmla="*/ 11159 w 89"/>
                <a:gd name="T13" fmla="*/ 1174 h 55"/>
                <a:gd name="T14" fmla="*/ 11026 w 89"/>
                <a:gd name="T15" fmla="*/ 1531 h 55"/>
                <a:gd name="T16" fmla="*/ 11026 w 89"/>
                <a:gd name="T17" fmla="*/ 2103 h 55"/>
                <a:gd name="T18" fmla="*/ 11287 w 89"/>
                <a:gd name="T19" fmla="*/ 2680 h 55"/>
                <a:gd name="T20" fmla="*/ 11446 w 89"/>
                <a:gd name="T21" fmla="*/ 2920 h 55"/>
                <a:gd name="T22" fmla="*/ 11579 w 89"/>
                <a:gd name="T23" fmla="*/ 3517 h 55"/>
                <a:gd name="T24" fmla="*/ 11579 w 89"/>
                <a:gd name="T25" fmla="*/ 4451 h 55"/>
                <a:gd name="T26" fmla="*/ 11707 w 89"/>
                <a:gd name="T27" fmla="*/ 4690 h 55"/>
                <a:gd name="T28" fmla="*/ 11707 w 89"/>
                <a:gd name="T29" fmla="*/ 5023 h 55"/>
                <a:gd name="T30" fmla="*/ 11707 w 89"/>
                <a:gd name="T31" fmla="*/ 5145 h 55"/>
                <a:gd name="T32" fmla="*/ 11969 w 89"/>
                <a:gd name="T33" fmla="*/ 5957 h 55"/>
                <a:gd name="T34" fmla="*/ 11969 w 89"/>
                <a:gd name="T35" fmla="*/ 6197 h 55"/>
                <a:gd name="T36" fmla="*/ 11969 w 89"/>
                <a:gd name="T37" fmla="*/ 6436 h 55"/>
                <a:gd name="T38" fmla="*/ 0 w 89"/>
                <a:gd name="T39" fmla="*/ 5957 h 55"/>
                <a:gd name="T40" fmla="*/ 0 w 89"/>
                <a:gd name="T41" fmla="*/ 595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11" name="Freeform 4"/>
            <p:cNvSpPr>
              <a:spLocks/>
            </p:cNvSpPr>
            <p:nvPr/>
          </p:nvSpPr>
          <p:spPr bwMode="auto">
            <a:xfrm>
              <a:off x="2824" y="1511"/>
              <a:ext cx="483" cy="312"/>
            </a:xfrm>
            <a:custGeom>
              <a:avLst/>
              <a:gdLst>
                <a:gd name="T0" fmla="*/ 0 w 94"/>
                <a:gd name="T1" fmla="*/ 5918 h 64"/>
                <a:gd name="T2" fmla="*/ 396 w 94"/>
                <a:gd name="T3" fmla="*/ 1974 h 64"/>
                <a:gd name="T4" fmla="*/ 555 w 94"/>
                <a:gd name="T5" fmla="*/ 0 h 64"/>
                <a:gd name="T6" fmla="*/ 12620 w 94"/>
                <a:gd name="T7" fmla="*/ 473 h 64"/>
                <a:gd name="T8" fmla="*/ 12620 w 94"/>
                <a:gd name="T9" fmla="*/ 687 h 64"/>
                <a:gd name="T10" fmla="*/ 12486 w 94"/>
                <a:gd name="T11" fmla="*/ 809 h 64"/>
                <a:gd name="T12" fmla="*/ 12198 w 94"/>
                <a:gd name="T13" fmla="*/ 1165 h 64"/>
                <a:gd name="T14" fmla="*/ 12198 w 94"/>
                <a:gd name="T15" fmla="*/ 1282 h 64"/>
                <a:gd name="T16" fmla="*/ 12753 w 94"/>
                <a:gd name="T17" fmla="*/ 1736 h 64"/>
                <a:gd name="T18" fmla="*/ 12753 w 94"/>
                <a:gd name="T19" fmla="*/ 5324 h 64"/>
                <a:gd name="T20" fmla="*/ 12753 w 94"/>
                <a:gd name="T21" fmla="*/ 5324 h 64"/>
                <a:gd name="T22" fmla="*/ 12486 w 94"/>
                <a:gd name="T23" fmla="*/ 5324 h 64"/>
                <a:gd name="T24" fmla="*/ 12620 w 94"/>
                <a:gd name="T25" fmla="*/ 5441 h 64"/>
                <a:gd name="T26" fmla="*/ 12753 w 94"/>
                <a:gd name="T27" fmla="*/ 5562 h 64"/>
                <a:gd name="T28" fmla="*/ 12620 w 94"/>
                <a:gd name="T29" fmla="*/ 5796 h 64"/>
                <a:gd name="T30" fmla="*/ 12753 w 94"/>
                <a:gd name="T31" fmla="*/ 5918 h 64"/>
                <a:gd name="T32" fmla="*/ 12753 w 94"/>
                <a:gd name="T33" fmla="*/ 6250 h 64"/>
                <a:gd name="T34" fmla="*/ 12620 w 94"/>
                <a:gd name="T35" fmla="*/ 6250 h 64"/>
                <a:gd name="T36" fmla="*/ 12753 w 94"/>
                <a:gd name="T37" fmla="*/ 6489 h 64"/>
                <a:gd name="T38" fmla="*/ 12486 w 94"/>
                <a:gd name="T39" fmla="*/ 6845 h 64"/>
                <a:gd name="T40" fmla="*/ 12753 w 94"/>
                <a:gd name="T41" fmla="*/ 7176 h 64"/>
                <a:gd name="T42" fmla="*/ 12753 w 94"/>
                <a:gd name="T43" fmla="*/ 7415 h 64"/>
                <a:gd name="T44" fmla="*/ 12753 w 94"/>
                <a:gd name="T45" fmla="*/ 7415 h 64"/>
                <a:gd name="T46" fmla="*/ 12358 w 94"/>
                <a:gd name="T47" fmla="*/ 7176 h 64"/>
                <a:gd name="T48" fmla="*/ 11669 w 94"/>
                <a:gd name="T49" fmla="*/ 6845 h 64"/>
                <a:gd name="T50" fmla="*/ 11407 w 94"/>
                <a:gd name="T51" fmla="*/ 6728 h 64"/>
                <a:gd name="T52" fmla="*/ 11114 w 94"/>
                <a:gd name="T53" fmla="*/ 6728 h 64"/>
                <a:gd name="T54" fmla="*/ 10852 w 94"/>
                <a:gd name="T55" fmla="*/ 6937 h 64"/>
                <a:gd name="T56" fmla="*/ 10718 w 94"/>
                <a:gd name="T57" fmla="*/ 6937 h 64"/>
                <a:gd name="T58" fmla="*/ 10456 w 94"/>
                <a:gd name="T59" fmla="*/ 6937 h 64"/>
                <a:gd name="T60" fmla="*/ 10323 w 94"/>
                <a:gd name="T61" fmla="*/ 6606 h 64"/>
                <a:gd name="T62" fmla="*/ 10164 w 94"/>
                <a:gd name="T63" fmla="*/ 6489 h 64"/>
                <a:gd name="T64" fmla="*/ 9902 w 94"/>
                <a:gd name="T65" fmla="*/ 6606 h 64"/>
                <a:gd name="T66" fmla="*/ 9634 w 94"/>
                <a:gd name="T67" fmla="*/ 6606 h 64"/>
                <a:gd name="T68" fmla="*/ 9372 w 94"/>
                <a:gd name="T69" fmla="*/ 6250 h 64"/>
                <a:gd name="T70" fmla="*/ 0 w 94"/>
                <a:gd name="T71" fmla="*/ 5918 h 64"/>
                <a:gd name="T72" fmla="*/ 0 w 94"/>
                <a:gd name="T73" fmla="*/ 5918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12" name="Freeform 5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13" name="Freeform 6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14" name="Freeform 7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3917 w 71"/>
                <a:gd name="T1" fmla="*/ 8723 h 76"/>
                <a:gd name="T2" fmla="*/ 3235 w 71"/>
                <a:gd name="T3" fmla="*/ 8362 h 76"/>
                <a:gd name="T4" fmla="*/ 2968 w 71"/>
                <a:gd name="T5" fmla="*/ 7552 h 76"/>
                <a:gd name="T6" fmla="*/ 3102 w 71"/>
                <a:gd name="T7" fmla="*/ 7342 h 76"/>
                <a:gd name="T8" fmla="*/ 2840 w 71"/>
                <a:gd name="T9" fmla="*/ 6864 h 76"/>
                <a:gd name="T10" fmla="*/ 2840 w 71"/>
                <a:gd name="T11" fmla="*/ 6292 h 76"/>
                <a:gd name="T12" fmla="*/ 2287 w 71"/>
                <a:gd name="T13" fmla="*/ 5814 h 76"/>
                <a:gd name="T14" fmla="*/ 1630 w 71"/>
                <a:gd name="T15" fmla="*/ 5243 h 76"/>
                <a:gd name="T16" fmla="*/ 1077 w 71"/>
                <a:gd name="T17" fmla="*/ 5004 h 76"/>
                <a:gd name="T18" fmla="*/ 948 w 71"/>
                <a:gd name="T19" fmla="*/ 4886 h 76"/>
                <a:gd name="T20" fmla="*/ 395 w 71"/>
                <a:gd name="T21" fmla="*/ 4764 h 76"/>
                <a:gd name="T22" fmla="*/ 133 w 71"/>
                <a:gd name="T23" fmla="*/ 4525 h 76"/>
                <a:gd name="T24" fmla="*/ 261 w 71"/>
                <a:gd name="T25" fmla="*/ 3598 h 76"/>
                <a:gd name="T26" fmla="*/ 395 w 71"/>
                <a:gd name="T27" fmla="*/ 3266 h 76"/>
                <a:gd name="T28" fmla="*/ 0 w 71"/>
                <a:gd name="T29" fmla="*/ 2909 h 76"/>
                <a:gd name="T30" fmla="*/ 133 w 71"/>
                <a:gd name="T31" fmla="*/ 2548 h 76"/>
                <a:gd name="T32" fmla="*/ 682 w 71"/>
                <a:gd name="T33" fmla="*/ 1977 h 76"/>
                <a:gd name="T34" fmla="*/ 948 w 71"/>
                <a:gd name="T35" fmla="*/ 1860 h 76"/>
                <a:gd name="T36" fmla="*/ 948 w 71"/>
                <a:gd name="T37" fmla="*/ 693 h 76"/>
                <a:gd name="T38" fmla="*/ 1210 w 71"/>
                <a:gd name="T39" fmla="*/ 571 h 76"/>
                <a:gd name="T40" fmla="*/ 1758 w 71"/>
                <a:gd name="T41" fmla="*/ 571 h 76"/>
                <a:gd name="T42" fmla="*/ 2968 w 71"/>
                <a:gd name="T43" fmla="*/ 117 h 76"/>
                <a:gd name="T44" fmla="*/ 3235 w 71"/>
                <a:gd name="T45" fmla="*/ 117 h 76"/>
                <a:gd name="T46" fmla="*/ 3102 w 71"/>
                <a:gd name="T47" fmla="*/ 356 h 76"/>
                <a:gd name="T48" fmla="*/ 2968 w 71"/>
                <a:gd name="T49" fmla="*/ 693 h 76"/>
                <a:gd name="T50" fmla="*/ 3496 w 71"/>
                <a:gd name="T51" fmla="*/ 571 h 76"/>
                <a:gd name="T52" fmla="*/ 3784 w 71"/>
                <a:gd name="T53" fmla="*/ 693 h 76"/>
                <a:gd name="T54" fmla="*/ 4178 w 71"/>
                <a:gd name="T55" fmla="*/ 928 h 76"/>
                <a:gd name="T56" fmla="*/ 4312 w 71"/>
                <a:gd name="T57" fmla="*/ 1167 h 76"/>
                <a:gd name="T58" fmla="*/ 5942 w 71"/>
                <a:gd name="T59" fmla="*/ 1504 h 76"/>
                <a:gd name="T60" fmla="*/ 6465 w 71"/>
                <a:gd name="T61" fmla="*/ 1738 h 76"/>
                <a:gd name="T62" fmla="*/ 6726 w 71"/>
                <a:gd name="T63" fmla="*/ 1738 h 76"/>
                <a:gd name="T64" fmla="*/ 6860 w 71"/>
                <a:gd name="T65" fmla="*/ 1738 h 76"/>
                <a:gd name="T66" fmla="*/ 7541 w 71"/>
                <a:gd name="T67" fmla="*/ 1860 h 76"/>
                <a:gd name="T68" fmla="*/ 7541 w 71"/>
                <a:gd name="T69" fmla="*/ 1977 h 76"/>
                <a:gd name="T70" fmla="*/ 7808 w 71"/>
                <a:gd name="T71" fmla="*/ 2099 h 76"/>
                <a:gd name="T72" fmla="*/ 8228 w 71"/>
                <a:gd name="T73" fmla="*/ 2455 h 76"/>
                <a:gd name="T74" fmla="*/ 8095 w 71"/>
                <a:gd name="T75" fmla="*/ 2909 h 76"/>
                <a:gd name="T76" fmla="*/ 8490 w 71"/>
                <a:gd name="T77" fmla="*/ 2909 h 76"/>
                <a:gd name="T78" fmla="*/ 8357 w 71"/>
                <a:gd name="T79" fmla="*/ 3144 h 76"/>
                <a:gd name="T80" fmla="*/ 8623 w 71"/>
                <a:gd name="T81" fmla="*/ 3481 h 76"/>
                <a:gd name="T82" fmla="*/ 8228 w 71"/>
                <a:gd name="T83" fmla="*/ 3837 h 76"/>
                <a:gd name="T84" fmla="*/ 7936 w 71"/>
                <a:gd name="T85" fmla="*/ 4432 h 76"/>
                <a:gd name="T86" fmla="*/ 7936 w 71"/>
                <a:gd name="T87" fmla="*/ 4525 h 76"/>
                <a:gd name="T88" fmla="*/ 8490 w 71"/>
                <a:gd name="T89" fmla="*/ 4076 h 76"/>
                <a:gd name="T90" fmla="*/ 8885 w 71"/>
                <a:gd name="T91" fmla="*/ 3837 h 76"/>
                <a:gd name="T92" fmla="*/ 9172 w 71"/>
                <a:gd name="T93" fmla="*/ 3598 h 76"/>
                <a:gd name="T94" fmla="*/ 9172 w 71"/>
                <a:gd name="T95" fmla="*/ 3266 h 76"/>
                <a:gd name="T96" fmla="*/ 9305 w 71"/>
                <a:gd name="T97" fmla="*/ 3144 h 76"/>
                <a:gd name="T98" fmla="*/ 9438 w 71"/>
                <a:gd name="T99" fmla="*/ 2909 h 76"/>
                <a:gd name="T100" fmla="*/ 9567 w 71"/>
                <a:gd name="T101" fmla="*/ 3027 h 76"/>
                <a:gd name="T102" fmla="*/ 9305 w 71"/>
                <a:gd name="T103" fmla="*/ 3837 h 76"/>
                <a:gd name="T104" fmla="*/ 9172 w 71"/>
                <a:gd name="T105" fmla="*/ 4076 h 76"/>
                <a:gd name="T106" fmla="*/ 8885 w 71"/>
                <a:gd name="T107" fmla="*/ 4647 h 76"/>
                <a:gd name="T108" fmla="*/ 8885 w 71"/>
                <a:gd name="T109" fmla="*/ 5243 h 76"/>
                <a:gd name="T110" fmla="*/ 8623 w 71"/>
                <a:gd name="T111" fmla="*/ 5458 h 76"/>
                <a:gd name="T112" fmla="*/ 8751 w 71"/>
                <a:gd name="T113" fmla="*/ 6292 h 76"/>
                <a:gd name="T114" fmla="*/ 8490 w 71"/>
                <a:gd name="T115" fmla="*/ 6864 h 76"/>
                <a:gd name="T116" fmla="*/ 8751 w 71"/>
                <a:gd name="T117" fmla="*/ 8147 h 76"/>
                <a:gd name="T118" fmla="*/ 8751 w 71"/>
                <a:gd name="T119" fmla="*/ 8269 h 76"/>
                <a:gd name="T120" fmla="*/ 8751 w 71"/>
                <a:gd name="T121" fmla="*/ 8601 h 76"/>
                <a:gd name="T122" fmla="*/ 4050 w 71"/>
                <a:gd name="T123" fmla="*/ 884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15" name="Freeform 8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16" name="Freeform 9"/>
            <p:cNvSpPr>
              <a:spLocks/>
            </p:cNvSpPr>
            <p:nvPr/>
          </p:nvSpPr>
          <p:spPr bwMode="auto">
            <a:xfrm>
              <a:off x="3962" y="2716"/>
              <a:ext cx="632" cy="453"/>
            </a:xfrm>
            <a:custGeom>
              <a:avLst/>
              <a:gdLst>
                <a:gd name="T0" fmla="*/ 0 w 123"/>
                <a:gd name="T1" fmla="*/ 925 h 93"/>
                <a:gd name="T2" fmla="*/ 0 w 123"/>
                <a:gd name="T3" fmla="*/ 1164 h 93"/>
                <a:gd name="T4" fmla="*/ 262 w 123"/>
                <a:gd name="T5" fmla="*/ 1378 h 93"/>
                <a:gd name="T6" fmla="*/ 396 w 123"/>
                <a:gd name="T7" fmla="*/ 1734 h 93"/>
                <a:gd name="T8" fmla="*/ 555 w 123"/>
                <a:gd name="T9" fmla="*/ 1968 h 93"/>
                <a:gd name="T10" fmla="*/ 396 w 123"/>
                <a:gd name="T11" fmla="*/ 2207 h 93"/>
                <a:gd name="T12" fmla="*/ 951 w 123"/>
                <a:gd name="T13" fmla="*/ 2090 h 93"/>
                <a:gd name="T14" fmla="*/ 1213 w 123"/>
                <a:gd name="T15" fmla="*/ 1734 h 93"/>
                <a:gd name="T16" fmla="*/ 1346 w 123"/>
                <a:gd name="T17" fmla="*/ 1734 h 93"/>
                <a:gd name="T18" fmla="*/ 1213 w 123"/>
                <a:gd name="T19" fmla="*/ 1968 h 93"/>
                <a:gd name="T20" fmla="*/ 2590 w 123"/>
                <a:gd name="T21" fmla="*/ 1612 h 93"/>
                <a:gd name="T22" fmla="*/ 2590 w 123"/>
                <a:gd name="T23" fmla="*/ 1851 h 93"/>
                <a:gd name="T24" fmla="*/ 3381 w 123"/>
                <a:gd name="T25" fmla="*/ 1968 h 93"/>
                <a:gd name="T26" fmla="*/ 3936 w 123"/>
                <a:gd name="T27" fmla="*/ 2090 h 93"/>
                <a:gd name="T28" fmla="*/ 4198 w 123"/>
                <a:gd name="T29" fmla="*/ 2207 h 93"/>
                <a:gd name="T30" fmla="*/ 4198 w 123"/>
                <a:gd name="T31" fmla="*/ 2299 h 93"/>
                <a:gd name="T32" fmla="*/ 4886 w 123"/>
                <a:gd name="T33" fmla="*/ 2776 h 93"/>
                <a:gd name="T34" fmla="*/ 4753 w 123"/>
                <a:gd name="T35" fmla="*/ 2893 h 93"/>
                <a:gd name="T36" fmla="*/ 4619 w 123"/>
                <a:gd name="T37" fmla="*/ 3015 h 93"/>
                <a:gd name="T38" fmla="*/ 5570 w 123"/>
                <a:gd name="T39" fmla="*/ 2776 h 93"/>
                <a:gd name="T40" fmla="*/ 6788 w 123"/>
                <a:gd name="T41" fmla="*/ 2421 h 93"/>
                <a:gd name="T42" fmla="*/ 6788 w 123"/>
                <a:gd name="T43" fmla="*/ 2090 h 93"/>
                <a:gd name="T44" fmla="*/ 8262 w 123"/>
                <a:gd name="T45" fmla="*/ 2421 h 93"/>
                <a:gd name="T46" fmla="*/ 9372 w 123"/>
                <a:gd name="T47" fmla="*/ 3225 h 93"/>
                <a:gd name="T48" fmla="*/ 10035 w 123"/>
                <a:gd name="T49" fmla="*/ 3463 h 93"/>
                <a:gd name="T50" fmla="*/ 10456 w 123"/>
                <a:gd name="T51" fmla="*/ 4150 h 93"/>
                <a:gd name="T52" fmla="*/ 10323 w 123"/>
                <a:gd name="T53" fmla="*/ 5553 h 93"/>
                <a:gd name="T54" fmla="*/ 10852 w 123"/>
                <a:gd name="T55" fmla="*/ 6240 h 93"/>
                <a:gd name="T56" fmla="*/ 10718 w 123"/>
                <a:gd name="T57" fmla="*/ 5792 h 93"/>
                <a:gd name="T58" fmla="*/ 11114 w 123"/>
                <a:gd name="T59" fmla="*/ 5884 h 93"/>
                <a:gd name="T60" fmla="*/ 11248 w 123"/>
                <a:gd name="T61" fmla="*/ 5792 h 93"/>
                <a:gd name="T62" fmla="*/ 11248 w 123"/>
                <a:gd name="T63" fmla="*/ 6123 h 93"/>
                <a:gd name="T64" fmla="*/ 10852 w 123"/>
                <a:gd name="T65" fmla="*/ 6595 h 93"/>
                <a:gd name="T66" fmla="*/ 11248 w 123"/>
                <a:gd name="T67" fmla="*/ 7048 h 93"/>
                <a:gd name="T68" fmla="*/ 12065 w 123"/>
                <a:gd name="T69" fmla="*/ 7852 h 93"/>
                <a:gd name="T70" fmla="*/ 12357 w 123"/>
                <a:gd name="T71" fmla="*/ 7974 h 93"/>
                <a:gd name="T72" fmla="*/ 12753 w 123"/>
                <a:gd name="T73" fmla="*/ 8544 h 93"/>
                <a:gd name="T74" fmla="*/ 13436 w 123"/>
                <a:gd name="T75" fmla="*/ 9469 h 93"/>
                <a:gd name="T76" fmla="*/ 14654 w 123"/>
                <a:gd name="T77" fmla="*/ 10180 h 93"/>
                <a:gd name="T78" fmla="*/ 15050 w 123"/>
                <a:gd name="T79" fmla="*/ 10390 h 93"/>
                <a:gd name="T80" fmla="*/ 14916 w 123"/>
                <a:gd name="T81" fmla="*/ 10512 h 93"/>
                <a:gd name="T82" fmla="*/ 14783 w 123"/>
                <a:gd name="T83" fmla="*/ 10628 h 93"/>
                <a:gd name="T84" fmla="*/ 15338 w 123"/>
                <a:gd name="T85" fmla="*/ 10628 h 93"/>
                <a:gd name="T86" fmla="*/ 16422 w 123"/>
                <a:gd name="T87" fmla="*/ 10180 h 93"/>
                <a:gd name="T88" fmla="*/ 16422 w 123"/>
                <a:gd name="T89" fmla="*/ 9469 h 93"/>
                <a:gd name="T90" fmla="*/ 16555 w 123"/>
                <a:gd name="T91" fmla="*/ 8544 h 93"/>
                <a:gd name="T92" fmla="*/ 16422 w 123"/>
                <a:gd name="T93" fmla="*/ 7048 h 93"/>
                <a:gd name="T94" fmla="*/ 15338 w 123"/>
                <a:gd name="T95" fmla="*/ 5553 h 93"/>
                <a:gd name="T96" fmla="*/ 14916 w 123"/>
                <a:gd name="T97" fmla="*/ 4959 h 93"/>
                <a:gd name="T98" fmla="*/ 14916 w 123"/>
                <a:gd name="T99" fmla="*/ 4389 h 93"/>
                <a:gd name="T100" fmla="*/ 13966 w 123"/>
                <a:gd name="T101" fmla="*/ 3346 h 93"/>
                <a:gd name="T102" fmla="*/ 13436 w 123"/>
                <a:gd name="T103" fmla="*/ 2776 h 93"/>
                <a:gd name="T104" fmla="*/ 12486 w 123"/>
                <a:gd name="T105" fmla="*/ 925 h 93"/>
                <a:gd name="T106" fmla="*/ 12198 w 123"/>
                <a:gd name="T107" fmla="*/ 687 h 93"/>
                <a:gd name="T108" fmla="*/ 11931 w 123"/>
                <a:gd name="T109" fmla="*/ 117 h 93"/>
                <a:gd name="T110" fmla="*/ 11114 w 123"/>
                <a:gd name="T111" fmla="*/ 117 h 93"/>
                <a:gd name="T112" fmla="*/ 11114 w 123"/>
                <a:gd name="T113" fmla="*/ 809 h 93"/>
                <a:gd name="T114" fmla="*/ 10852 w 123"/>
                <a:gd name="T115" fmla="*/ 925 h 93"/>
                <a:gd name="T116" fmla="*/ 5282 w 123"/>
                <a:gd name="T117" fmla="*/ 809 h 93"/>
                <a:gd name="T118" fmla="*/ 5148 w 123"/>
                <a:gd name="T119" fmla="*/ 35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17" name="Freeform 10"/>
            <p:cNvSpPr>
              <a:spLocks/>
            </p:cNvSpPr>
            <p:nvPr/>
          </p:nvSpPr>
          <p:spPr bwMode="auto">
            <a:xfrm>
              <a:off x="1492" y="1614"/>
              <a:ext cx="553" cy="897"/>
            </a:xfrm>
            <a:custGeom>
              <a:avLst/>
              <a:gdLst>
                <a:gd name="T0" fmla="*/ 8182 w 108"/>
                <a:gd name="T1" fmla="*/ 20748 h 184"/>
                <a:gd name="T2" fmla="*/ 8182 w 108"/>
                <a:gd name="T3" fmla="*/ 20509 h 184"/>
                <a:gd name="T4" fmla="*/ 8049 w 108"/>
                <a:gd name="T5" fmla="*/ 20270 h 184"/>
                <a:gd name="T6" fmla="*/ 7655 w 108"/>
                <a:gd name="T7" fmla="*/ 18896 h 184"/>
                <a:gd name="T8" fmla="*/ 6713 w 108"/>
                <a:gd name="T9" fmla="*/ 18086 h 184"/>
                <a:gd name="T10" fmla="*/ 6452 w 108"/>
                <a:gd name="T11" fmla="*/ 17730 h 184"/>
                <a:gd name="T12" fmla="*/ 6185 w 108"/>
                <a:gd name="T13" fmla="*/ 17375 h 184"/>
                <a:gd name="T14" fmla="*/ 5243 w 108"/>
                <a:gd name="T15" fmla="*/ 17038 h 184"/>
                <a:gd name="T16" fmla="*/ 4429 w 108"/>
                <a:gd name="T17" fmla="*/ 16326 h 184"/>
                <a:gd name="T18" fmla="*/ 2965 w 108"/>
                <a:gd name="T19" fmla="*/ 15756 h 184"/>
                <a:gd name="T20" fmla="*/ 2965 w 108"/>
                <a:gd name="T21" fmla="*/ 15308 h 184"/>
                <a:gd name="T22" fmla="*/ 3093 w 108"/>
                <a:gd name="T23" fmla="*/ 14713 h 184"/>
                <a:gd name="T24" fmla="*/ 2832 w 108"/>
                <a:gd name="T25" fmla="*/ 14142 h 184"/>
                <a:gd name="T26" fmla="*/ 2965 w 108"/>
                <a:gd name="T27" fmla="*/ 13904 h 184"/>
                <a:gd name="T28" fmla="*/ 2151 w 108"/>
                <a:gd name="T29" fmla="*/ 12621 h 184"/>
                <a:gd name="T30" fmla="*/ 1598 w 108"/>
                <a:gd name="T31" fmla="*/ 11812 h 184"/>
                <a:gd name="T32" fmla="*/ 1889 w 108"/>
                <a:gd name="T33" fmla="*/ 11120 h 184"/>
                <a:gd name="T34" fmla="*/ 1889 w 108"/>
                <a:gd name="T35" fmla="*/ 10550 h 184"/>
                <a:gd name="T36" fmla="*/ 1208 w 108"/>
                <a:gd name="T37" fmla="*/ 9960 h 184"/>
                <a:gd name="T38" fmla="*/ 1208 w 108"/>
                <a:gd name="T39" fmla="*/ 9029 h 184"/>
                <a:gd name="T40" fmla="*/ 1470 w 108"/>
                <a:gd name="T41" fmla="*/ 8697 h 184"/>
                <a:gd name="T42" fmla="*/ 1598 w 108"/>
                <a:gd name="T43" fmla="*/ 9150 h 184"/>
                <a:gd name="T44" fmla="*/ 2017 w 108"/>
                <a:gd name="T45" fmla="*/ 9029 h 184"/>
                <a:gd name="T46" fmla="*/ 1889 w 108"/>
                <a:gd name="T47" fmla="*/ 8224 h 184"/>
                <a:gd name="T48" fmla="*/ 1598 w 108"/>
                <a:gd name="T49" fmla="*/ 8463 h 184"/>
                <a:gd name="T50" fmla="*/ 942 w 108"/>
                <a:gd name="T51" fmla="*/ 8102 h 184"/>
                <a:gd name="T52" fmla="*/ 814 w 108"/>
                <a:gd name="T53" fmla="*/ 7059 h 184"/>
                <a:gd name="T54" fmla="*/ 133 w 108"/>
                <a:gd name="T55" fmla="*/ 5918 h 184"/>
                <a:gd name="T56" fmla="*/ 133 w 108"/>
                <a:gd name="T57" fmla="*/ 5324 h 184"/>
                <a:gd name="T58" fmla="*/ 522 w 108"/>
                <a:gd name="T59" fmla="*/ 4636 h 184"/>
                <a:gd name="T60" fmla="*/ 261 w 108"/>
                <a:gd name="T61" fmla="*/ 3710 h 184"/>
                <a:gd name="T62" fmla="*/ 0 w 108"/>
                <a:gd name="T63" fmla="*/ 3232 h 184"/>
                <a:gd name="T64" fmla="*/ 0 w 108"/>
                <a:gd name="T65" fmla="*/ 2779 h 184"/>
                <a:gd name="T66" fmla="*/ 814 w 108"/>
                <a:gd name="T67" fmla="*/ 1736 h 184"/>
                <a:gd name="T68" fmla="*/ 1208 w 108"/>
                <a:gd name="T69" fmla="*/ 1165 h 184"/>
                <a:gd name="T70" fmla="*/ 1208 w 108"/>
                <a:gd name="T71" fmla="*/ 117 h 184"/>
                <a:gd name="T72" fmla="*/ 6452 w 108"/>
                <a:gd name="T73" fmla="*/ 7415 h 184"/>
                <a:gd name="T74" fmla="*/ 13973 w 108"/>
                <a:gd name="T75" fmla="*/ 17253 h 184"/>
                <a:gd name="T76" fmla="*/ 14107 w 108"/>
                <a:gd name="T77" fmla="*/ 17730 h 184"/>
                <a:gd name="T78" fmla="*/ 14235 w 108"/>
                <a:gd name="T79" fmla="*/ 18179 h 184"/>
                <a:gd name="T80" fmla="*/ 14368 w 108"/>
                <a:gd name="T81" fmla="*/ 18535 h 184"/>
                <a:gd name="T82" fmla="*/ 13815 w 108"/>
                <a:gd name="T83" fmla="*/ 18774 h 184"/>
                <a:gd name="T84" fmla="*/ 13159 w 108"/>
                <a:gd name="T85" fmla="*/ 19939 h 184"/>
                <a:gd name="T86" fmla="*/ 13031 w 108"/>
                <a:gd name="T87" fmla="*/ 20153 h 184"/>
                <a:gd name="T88" fmla="*/ 12898 w 108"/>
                <a:gd name="T89" fmla="*/ 20626 h 184"/>
                <a:gd name="T90" fmla="*/ 13159 w 108"/>
                <a:gd name="T91" fmla="*/ 20963 h 184"/>
                <a:gd name="T92" fmla="*/ 12898 w 108"/>
                <a:gd name="T93" fmla="*/ 2131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18" name="Freeform 11"/>
            <p:cNvSpPr>
              <a:spLocks/>
            </p:cNvSpPr>
            <p:nvPr/>
          </p:nvSpPr>
          <p:spPr bwMode="auto">
            <a:xfrm>
              <a:off x="2357" y="1545"/>
              <a:ext cx="483" cy="381"/>
            </a:xfrm>
            <a:custGeom>
              <a:avLst/>
              <a:gdLst>
                <a:gd name="T0" fmla="*/ 11936 w 94"/>
                <a:gd name="T1" fmla="*/ 9090 h 78"/>
                <a:gd name="T2" fmla="*/ 12358 w 94"/>
                <a:gd name="T3" fmla="*/ 5129 h 78"/>
                <a:gd name="T4" fmla="*/ 12753 w 94"/>
                <a:gd name="T5" fmla="*/ 1167 h 78"/>
                <a:gd name="T6" fmla="*/ 1346 w 94"/>
                <a:gd name="T7" fmla="*/ 0 h 78"/>
                <a:gd name="T8" fmla="*/ 1213 w 94"/>
                <a:gd name="T9" fmla="*/ 928 h 78"/>
                <a:gd name="T10" fmla="*/ 396 w 94"/>
                <a:gd name="T11" fmla="*/ 5822 h 78"/>
                <a:gd name="T12" fmla="*/ 262 w 94"/>
                <a:gd name="T13" fmla="*/ 5822 h 78"/>
                <a:gd name="T14" fmla="*/ 0 w 94"/>
                <a:gd name="T15" fmla="*/ 7801 h 78"/>
                <a:gd name="T16" fmla="*/ 3381 w 94"/>
                <a:gd name="T17" fmla="*/ 8279 h 78"/>
                <a:gd name="T18" fmla="*/ 11936 w 94"/>
                <a:gd name="T19" fmla="*/ 9090 h 78"/>
                <a:gd name="T20" fmla="*/ 11936 w 94"/>
                <a:gd name="T21" fmla="*/ 909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19" name="Freeform 12"/>
            <p:cNvSpPr>
              <a:spLocks/>
            </p:cNvSpPr>
            <p:nvPr/>
          </p:nvSpPr>
          <p:spPr bwMode="auto">
            <a:xfrm>
              <a:off x="2435" y="1892"/>
              <a:ext cx="507" cy="375"/>
            </a:xfrm>
            <a:custGeom>
              <a:avLst/>
              <a:gdLst>
                <a:gd name="T0" fmla="*/ 0 w 99"/>
                <a:gd name="T1" fmla="*/ 7734 h 77"/>
                <a:gd name="T2" fmla="*/ 1337 w 99"/>
                <a:gd name="T3" fmla="*/ 0 h 77"/>
                <a:gd name="T4" fmla="*/ 9807 w 99"/>
                <a:gd name="T5" fmla="*/ 808 h 77"/>
                <a:gd name="T6" fmla="*/ 13295 w 99"/>
                <a:gd name="T7" fmla="*/ 1042 h 77"/>
                <a:gd name="T8" fmla="*/ 13167 w 99"/>
                <a:gd name="T9" fmla="*/ 3015 h 77"/>
                <a:gd name="T10" fmla="*/ 12772 w 99"/>
                <a:gd name="T11" fmla="*/ 8893 h 77"/>
                <a:gd name="T12" fmla="*/ 11016 w 99"/>
                <a:gd name="T13" fmla="*/ 8776 h 77"/>
                <a:gd name="T14" fmla="*/ 0 w 99"/>
                <a:gd name="T15" fmla="*/ 7734 h 77"/>
                <a:gd name="T16" fmla="*/ 0 w 99"/>
                <a:gd name="T17" fmla="*/ 7734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0" name="Freeform 13"/>
            <p:cNvSpPr>
              <a:spLocks/>
            </p:cNvSpPr>
            <p:nvPr/>
          </p:nvSpPr>
          <p:spPr bwMode="auto">
            <a:xfrm>
              <a:off x="2368" y="2218"/>
              <a:ext cx="486" cy="478"/>
            </a:xfrm>
            <a:custGeom>
              <a:avLst/>
              <a:gdLst>
                <a:gd name="T0" fmla="*/ 1755 w 95"/>
                <a:gd name="T1" fmla="*/ 0 h 98"/>
                <a:gd name="T2" fmla="*/ 0 w 95"/>
                <a:gd name="T3" fmla="*/ 11135 h 98"/>
                <a:gd name="T4" fmla="*/ 0 w 95"/>
                <a:gd name="T5" fmla="*/ 11135 h 98"/>
                <a:gd name="T6" fmla="*/ 1596 w 95"/>
                <a:gd name="T7" fmla="*/ 11370 h 98"/>
                <a:gd name="T8" fmla="*/ 1755 w 95"/>
                <a:gd name="T9" fmla="*/ 10443 h 98"/>
                <a:gd name="T10" fmla="*/ 4947 w 95"/>
                <a:gd name="T11" fmla="*/ 10799 h 98"/>
                <a:gd name="T12" fmla="*/ 4947 w 95"/>
                <a:gd name="T13" fmla="*/ 10799 h 98"/>
                <a:gd name="T14" fmla="*/ 4814 w 95"/>
                <a:gd name="T15" fmla="*/ 10682 h 98"/>
                <a:gd name="T16" fmla="*/ 4947 w 95"/>
                <a:gd name="T17" fmla="*/ 10565 h 98"/>
                <a:gd name="T18" fmla="*/ 4814 w 95"/>
                <a:gd name="T19" fmla="*/ 10443 h 98"/>
                <a:gd name="T20" fmla="*/ 4814 w 95"/>
                <a:gd name="T21" fmla="*/ 10443 h 98"/>
                <a:gd name="T22" fmla="*/ 4814 w 95"/>
                <a:gd name="T23" fmla="*/ 10443 h 98"/>
                <a:gd name="T24" fmla="*/ 11649 w 95"/>
                <a:gd name="T25" fmla="*/ 10896 h 98"/>
                <a:gd name="T26" fmla="*/ 12457 w 95"/>
                <a:gd name="T27" fmla="*/ 2092 h 98"/>
                <a:gd name="T28" fmla="*/ 12590 w 95"/>
                <a:gd name="T29" fmla="*/ 2092 h 98"/>
                <a:gd name="T30" fmla="*/ 12718 w 95"/>
                <a:gd name="T31" fmla="*/ 1049 h 98"/>
                <a:gd name="T32" fmla="*/ 1755 w 95"/>
                <a:gd name="T33" fmla="*/ 0 h 98"/>
                <a:gd name="T34" fmla="*/ 1755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1" name="Freeform 14"/>
            <p:cNvSpPr>
              <a:spLocks/>
            </p:cNvSpPr>
            <p:nvPr/>
          </p:nvSpPr>
          <p:spPr bwMode="auto">
            <a:xfrm>
              <a:off x="2553" y="2306"/>
              <a:ext cx="968" cy="898"/>
            </a:xfrm>
            <a:custGeom>
              <a:avLst/>
              <a:gdLst>
                <a:gd name="T0" fmla="*/ 22981 w 189"/>
                <a:gd name="T1" fmla="*/ 5813 h 184"/>
                <a:gd name="T2" fmla="*/ 21352 w 189"/>
                <a:gd name="T3" fmla="*/ 5456 h 184"/>
                <a:gd name="T4" fmla="*/ 20277 w 189"/>
                <a:gd name="T5" fmla="*/ 5691 h 184"/>
                <a:gd name="T6" fmla="*/ 19488 w 189"/>
                <a:gd name="T7" fmla="*/ 5691 h 184"/>
                <a:gd name="T8" fmla="*/ 19201 w 189"/>
                <a:gd name="T9" fmla="*/ 5691 h 184"/>
                <a:gd name="T10" fmla="*/ 18807 w 189"/>
                <a:gd name="T11" fmla="*/ 5456 h 184"/>
                <a:gd name="T12" fmla="*/ 18412 w 189"/>
                <a:gd name="T13" fmla="*/ 5930 h 184"/>
                <a:gd name="T14" fmla="*/ 18126 w 189"/>
                <a:gd name="T15" fmla="*/ 5573 h 184"/>
                <a:gd name="T16" fmla="*/ 17337 w 189"/>
                <a:gd name="T17" fmla="*/ 5456 h 184"/>
                <a:gd name="T18" fmla="*/ 16789 w 189"/>
                <a:gd name="T19" fmla="*/ 5359 h 184"/>
                <a:gd name="T20" fmla="*/ 15975 w 189"/>
                <a:gd name="T21" fmla="*/ 5120 h 184"/>
                <a:gd name="T22" fmla="*/ 15452 w 189"/>
                <a:gd name="T23" fmla="*/ 5002 h 184"/>
                <a:gd name="T24" fmla="*/ 14638 w 189"/>
                <a:gd name="T25" fmla="*/ 4763 h 184"/>
                <a:gd name="T26" fmla="*/ 14243 w 189"/>
                <a:gd name="T27" fmla="*/ 4407 h 184"/>
                <a:gd name="T28" fmla="*/ 13429 w 189"/>
                <a:gd name="T29" fmla="*/ 4192 h 184"/>
                <a:gd name="T30" fmla="*/ 7790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1 w 189"/>
                <a:gd name="T37" fmla="*/ 9409 h 184"/>
                <a:gd name="T38" fmla="*/ 3094 w 189"/>
                <a:gd name="T39" fmla="*/ 11503 h 184"/>
                <a:gd name="T40" fmla="*/ 3360 w 189"/>
                <a:gd name="T41" fmla="*/ 12099 h 184"/>
                <a:gd name="T42" fmla="*/ 5117 w 189"/>
                <a:gd name="T43" fmla="*/ 14290 h 184"/>
                <a:gd name="T44" fmla="*/ 6586 w 189"/>
                <a:gd name="T45" fmla="*/ 14529 h 184"/>
                <a:gd name="T46" fmla="*/ 7529 w 189"/>
                <a:gd name="T47" fmla="*/ 13246 h 184"/>
                <a:gd name="T48" fmla="*/ 8051 w 189"/>
                <a:gd name="T49" fmla="*/ 13123 h 184"/>
                <a:gd name="T50" fmla="*/ 8999 w 189"/>
                <a:gd name="T51" fmla="*/ 13363 h 184"/>
                <a:gd name="T52" fmla="*/ 10074 w 189"/>
                <a:gd name="T53" fmla="*/ 13841 h 184"/>
                <a:gd name="T54" fmla="*/ 10336 w 189"/>
                <a:gd name="T55" fmla="*/ 14075 h 184"/>
                <a:gd name="T56" fmla="*/ 11150 w 189"/>
                <a:gd name="T57" fmla="*/ 15007 h 184"/>
                <a:gd name="T58" fmla="*/ 12620 w 189"/>
                <a:gd name="T59" fmla="*/ 17316 h 184"/>
                <a:gd name="T60" fmla="*/ 13429 w 189"/>
                <a:gd name="T61" fmla="*/ 18009 h 184"/>
                <a:gd name="T62" fmla="*/ 13695 w 189"/>
                <a:gd name="T63" fmla="*/ 19175 h 184"/>
                <a:gd name="T64" fmla="*/ 14925 w 189"/>
                <a:gd name="T65" fmla="*/ 20459 h 184"/>
                <a:gd name="T66" fmla="*/ 16917 w 189"/>
                <a:gd name="T67" fmla="*/ 21030 h 184"/>
                <a:gd name="T68" fmla="*/ 18126 w 189"/>
                <a:gd name="T69" fmla="*/ 21152 h 184"/>
                <a:gd name="T70" fmla="*/ 17993 w 189"/>
                <a:gd name="T71" fmla="*/ 20913 h 184"/>
                <a:gd name="T72" fmla="*/ 17603 w 189"/>
                <a:gd name="T73" fmla="*/ 18838 h 184"/>
                <a:gd name="T74" fmla="*/ 17470 w 189"/>
                <a:gd name="T75" fmla="*/ 18604 h 184"/>
                <a:gd name="T76" fmla="*/ 17864 w 189"/>
                <a:gd name="T77" fmla="*/ 17794 h 184"/>
                <a:gd name="T78" fmla="*/ 17993 w 189"/>
                <a:gd name="T79" fmla="*/ 17555 h 184"/>
                <a:gd name="T80" fmla="*/ 18412 w 189"/>
                <a:gd name="T81" fmla="*/ 16862 h 184"/>
                <a:gd name="T82" fmla="*/ 18679 w 189"/>
                <a:gd name="T83" fmla="*/ 16862 h 184"/>
                <a:gd name="T84" fmla="*/ 18940 w 189"/>
                <a:gd name="T85" fmla="*/ 16506 h 184"/>
                <a:gd name="T86" fmla="*/ 19201 w 189"/>
                <a:gd name="T87" fmla="*/ 16506 h 184"/>
                <a:gd name="T88" fmla="*/ 19754 w 189"/>
                <a:gd name="T89" fmla="*/ 16266 h 184"/>
                <a:gd name="T90" fmla="*/ 20016 w 189"/>
                <a:gd name="T91" fmla="*/ 15817 h 184"/>
                <a:gd name="T92" fmla="*/ 20144 w 189"/>
                <a:gd name="T93" fmla="*/ 16052 h 184"/>
                <a:gd name="T94" fmla="*/ 22167 w 189"/>
                <a:gd name="T95" fmla="*/ 15100 h 184"/>
                <a:gd name="T96" fmla="*/ 22561 w 189"/>
                <a:gd name="T97" fmla="*/ 14075 h 184"/>
                <a:gd name="T98" fmla="*/ 22981 w 189"/>
                <a:gd name="T99" fmla="*/ 13958 h 184"/>
                <a:gd name="T100" fmla="*/ 24318 w 189"/>
                <a:gd name="T101" fmla="*/ 13841 h 184"/>
                <a:gd name="T102" fmla="*/ 24712 w 189"/>
                <a:gd name="T103" fmla="*/ 13602 h 184"/>
                <a:gd name="T104" fmla="*/ 24866 w 189"/>
                <a:gd name="T105" fmla="*/ 13246 h 184"/>
                <a:gd name="T106" fmla="*/ 24999 w 189"/>
                <a:gd name="T107" fmla="*/ 12313 h 184"/>
                <a:gd name="T108" fmla="*/ 25260 w 189"/>
                <a:gd name="T109" fmla="*/ 11742 h 184"/>
                <a:gd name="T110" fmla="*/ 25132 w 189"/>
                <a:gd name="T111" fmla="*/ 10576 h 184"/>
                <a:gd name="T112" fmla="*/ 24866 w 189"/>
                <a:gd name="T113" fmla="*/ 10220 h 184"/>
                <a:gd name="T114" fmla="*/ 24712 w 189"/>
                <a:gd name="T115" fmla="*/ 9527 h 184"/>
                <a:gd name="T116" fmla="*/ 24185 w 189"/>
                <a:gd name="T117" fmla="*/ 6169 h 184"/>
                <a:gd name="T118" fmla="*/ 23370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2" name="Freeform 15"/>
            <p:cNvSpPr>
              <a:spLocks/>
            </p:cNvSpPr>
            <p:nvPr/>
          </p:nvSpPr>
          <p:spPr bwMode="auto">
            <a:xfrm>
              <a:off x="4373" y="1453"/>
              <a:ext cx="522" cy="380"/>
            </a:xfrm>
            <a:custGeom>
              <a:avLst/>
              <a:gdLst>
                <a:gd name="T0" fmla="*/ 10450 w 102"/>
                <a:gd name="T1" fmla="*/ 8092 h 78"/>
                <a:gd name="T2" fmla="*/ 10189 w 102"/>
                <a:gd name="T3" fmla="*/ 8448 h 78"/>
                <a:gd name="T4" fmla="*/ 10056 w 102"/>
                <a:gd name="T5" fmla="*/ 8662 h 78"/>
                <a:gd name="T6" fmla="*/ 10056 w 102"/>
                <a:gd name="T7" fmla="*/ 9018 h 78"/>
                <a:gd name="T8" fmla="*/ 10317 w 102"/>
                <a:gd name="T9" fmla="*/ 8784 h 78"/>
                <a:gd name="T10" fmla="*/ 10870 w 102"/>
                <a:gd name="T11" fmla="*/ 8662 h 78"/>
                <a:gd name="T12" fmla="*/ 11653 w 102"/>
                <a:gd name="T13" fmla="*/ 8448 h 78"/>
                <a:gd name="T14" fmla="*/ 12861 w 102"/>
                <a:gd name="T15" fmla="*/ 7644 h 78"/>
                <a:gd name="T16" fmla="*/ 13280 w 102"/>
                <a:gd name="T17" fmla="*/ 7405 h 78"/>
                <a:gd name="T18" fmla="*/ 13669 w 102"/>
                <a:gd name="T19" fmla="*/ 7049 h 78"/>
                <a:gd name="T20" fmla="*/ 13408 w 102"/>
                <a:gd name="T21" fmla="*/ 7166 h 78"/>
                <a:gd name="T22" fmla="*/ 12989 w 102"/>
                <a:gd name="T23" fmla="*/ 7405 h 78"/>
                <a:gd name="T24" fmla="*/ 12600 w 102"/>
                <a:gd name="T25" fmla="*/ 7522 h 78"/>
                <a:gd name="T26" fmla="*/ 12989 w 102"/>
                <a:gd name="T27" fmla="*/ 7049 h 78"/>
                <a:gd name="T28" fmla="*/ 12728 w 102"/>
                <a:gd name="T29" fmla="*/ 7166 h 78"/>
                <a:gd name="T30" fmla="*/ 11525 w 102"/>
                <a:gd name="T31" fmla="*/ 7736 h 78"/>
                <a:gd name="T32" fmla="*/ 10711 w 102"/>
                <a:gd name="T33" fmla="*/ 8331 h 78"/>
                <a:gd name="T34" fmla="*/ 10583 w 102"/>
                <a:gd name="T35" fmla="*/ 7858 h 78"/>
                <a:gd name="T36" fmla="*/ 10870 w 102"/>
                <a:gd name="T37" fmla="*/ 7405 h 78"/>
                <a:gd name="T38" fmla="*/ 10583 w 102"/>
                <a:gd name="T39" fmla="*/ 5671 h 78"/>
                <a:gd name="T40" fmla="*/ 10317 w 102"/>
                <a:gd name="T41" fmla="*/ 3941 h 78"/>
                <a:gd name="T42" fmla="*/ 10056 w 102"/>
                <a:gd name="T43" fmla="*/ 2894 h 78"/>
                <a:gd name="T44" fmla="*/ 9928 w 102"/>
                <a:gd name="T45" fmla="*/ 2777 h 78"/>
                <a:gd name="T46" fmla="*/ 9795 w 102"/>
                <a:gd name="T47" fmla="*/ 2421 h 78"/>
                <a:gd name="T48" fmla="*/ 9637 w 102"/>
                <a:gd name="T49" fmla="*/ 1379 h 78"/>
                <a:gd name="T50" fmla="*/ 9248 w 102"/>
                <a:gd name="T51" fmla="*/ 356 h 78"/>
                <a:gd name="T52" fmla="*/ 9115 w 102"/>
                <a:gd name="T53" fmla="*/ 0 h 78"/>
                <a:gd name="T54" fmla="*/ 6837 w 102"/>
                <a:gd name="T55" fmla="*/ 453 h 78"/>
                <a:gd name="T56" fmla="*/ 5629 w 102"/>
                <a:gd name="T57" fmla="*/ 1613 h 78"/>
                <a:gd name="T58" fmla="*/ 5501 w 102"/>
                <a:gd name="T59" fmla="*/ 2090 h 78"/>
                <a:gd name="T60" fmla="*/ 4821 w 102"/>
                <a:gd name="T61" fmla="*/ 2660 h 78"/>
                <a:gd name="T62" fmla="*/ 5082 w 102"/>
                <a:gd name="T63" fmla="*/ 2894 h 78"/>
                <a:gd name="T64" fmla="*/ 5082 w 102"/>
                <a:gd name="T65" fmla="*/ 3133 h 78"/>
                <a:gd name="T66" fmla="*/ 5240 w 102"/>
                <a:gd name="T67" fmla="*/ 3703 h 78"/>
                <a:gd name="T68" fmla="*/ 4033 w 102"/>
                <a:gd name="T69" fmla="*/ 4511 h 78"/>
                <a:gd name="T70" fmla="*/ 2538 w 102"/>
                <a:gd name="T71" fmla="*/ 4511 h 78"/>
                <a:gd name="T72" fmla="*/ 1203 w 102"/>
                <a:gd name="T73" fmla="*/ 4867 h 78"/>
                <a:gd name="T74" fmla="*/ 814 w 102"/>
                <a:gd name="T75" fmla="*/ 5315 h 78"/>
                <a:gd name="T76" fmla="*/ 1203 w 102"/>
                <a:gd name="T77" fmla="*/ 6007 h 78"/>
                <a:gd name="T78" fmla="*/ 261 w 102"/>
                <a:gd name="T79" fmla="*/ 6933 h 78"/>
                <a:gd name="T80" fmla="*/ 7518 w 102"/>
                <a:gd name="T81" fmla="*/ 6363 h 78"/>
                <a:gd name="T82" fmla="*/ 7646 w 102"/>
                <a:gd name="T83" fmla="*/ 6596 h 78"/>
                <a:gd name="T84" fmla="*/ 7912 w 102"/>
                <a:gd name="T85" fmla="*/ 6718 h 78"/>
                <a:gd name="T86" fmla="*/ 8301 w 102"/>
                <a:gd name="T87" fmla="*/ 7288 h 78"/>
                <a:gd name="T88" fmla="*/ 8854 w 102"/>
                <a:gd name="T89" fmla="*/ 740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3" name="Freeform 16"/>
            <p:cNvSpPr>
              <a:spLocks/>
            </p:cNvSpPr>
            <p:nvPr/>
          </p:nvSpPr>
          <p:spPr bwMode="auto">
            <a:xfrm>
              <a:off x="4721" y="1428"/>
              <a:ext cx="118" cy="205"/>
            </a:xfrm>
            <a:custGeom>
              <a:avLst/>
              <a:gdLst>
                <a:gd name="T0" fmla="*/ 0 w 23"/>
                <a:gd name="T1" fmla="*/ 571 h 42"/>
                <a:gd name="T2" fmla="*/ 133 w 23"/>
                <a:gd name="T3" fmla="*/ 810 h 42"/>
                <a:gd name="T4" fmla="*/ 0 w 23"/>
                <a:gd name="T5" fmla="*/ 927 h 42"/>
                <a:gd name="T6" fmla="*/ 133 w 23"/>
                <a:gd name="T7" fmla="*/ 927 h 42"/>
                <a:gd name="T8" fmla="*/ 133 w 23"/>
                <a:gd name="T9" fmla="*/ 1049 h 42"/>
                <a:gd name="T10" fmla="*/ 395 w 23"/>
                <a:gd name="T11" fmla="*/ 1620 h 42"/>
                <a:gd name="T12" fmla="*/ 554 w 23"/>
                <a:gd name="T13" fmla="*/ 1977 h 42"/>
                <a:gd name="T14" fmla="*/ 395 w 23"/>
                <a:gd name="T15" fmla="*/ 2216 h 42"/>
                <a:gd name="T16" fmla="*/ 395 w 23"/>
                <a:gd name="T17" fmla="*/ 2455 h 42"/>
                <a:gd name="T18" fmla="*/ 682 w 23"/>
                <a:gd name="T19" fmla="*/ 3026 h 42"/>
                <a:gd name="T20" fmla="*/ 682 w 23"/>
                <a:gd name="T21" fmla="*/ 3265 h 42"/>
                <a:gd name="T22" fmla="*/ 682 w 23"/>
                <a:gd name="T23" fmla="*/ 3383 h 42"/>
                <a:gd name="T24" fmla="*/ 816 w 23"/>
                <a:gd name="T25" fmla="*/ 3383 h 42"/>
                <a:gd name="T26" fmla="*/ 682 w 23"/>
                <a:gd name="T27" fmla="*/ 3265 h 42"/>
                <a:gd name="T28" fmla="*/ 816 w 23"/>
                <a:gd name="T29" fmla="*/ 3265 h 42"/>
                <a:gd name="T30" fmla="*/ 949 w 23"/>
                <a:gd name="T31" fmla="*/ 3480 h 42"/>
                <a:gd name="T32" fmla="*/ 1077 w 23"/>
                <a:gd name="T33" fmla="*/ 3954 h 42"/>
                <a:gd name="T34" fmla="*/ 1077 w 23"/>
                <a:gd name="T35" fmla="*/ 4310 h 42"/>
                <a:gd name="T36" fmla="*/ 1211 w 23"/>
                <a:gd name="T37" fmla="*/ 4525 h 42"/>
                <a:gd name="T38" fmla="*/ 1344 w 23"/>
                <a:gd name="T39" fmla="*/ 4886 h 42"/>
                <a:gd name="T40" fmla="*/ 2709 w 23"/>
                <a:gd name="T41" fmla="*/ 4647 h 42"/>
                <a:gd name="T42" fmla="*/ 2555 w 23"/>
                <a:gd name="T43" fmla="*/ 4525 h 42"/>
                <a:gd name="T44" fmla="*/ 2422 w 23"/>
                <a:gd name="T45" fmla="*/ 4408 h 42"/>
                <a:gd name="T46" fmla="*/ 2422 w 23"/>
                <a:gd name="T47" fmla="*/ 4310 h 42"/>
                <a:gd name="T48" fmla="*/ 2555 w 23"/>
                <a:gd name="T49" fmla="*/ 4193 h 42"/>
                <a:gd name="T50" fmla="*/ 2422 w 23"/>
                <a:gd name="T51" fmla="*/ 3954 h 42"/>
                <a:gd name="T52" fmla="*/ 2422 w 23"/>
                <a:gd name="T53" fmla="*/ 3143 h 42"/>
                <a:gd name="T54" fmla="*/ 2422 w 23"/>
                <a:gd name="T55" fmla="*/ 2904 h 42"/>
                <a:gd name="T56" fmla="*/ 2555 w 23"/>
                <a:gd name="T57" fmla="*/ 2455 h 42"/>
                <a:gd name="T58" fmla="*/ 2555 w 23"/>
                <a:gd name="T59" fmla="*/ 2216 h 42"/>
                <a:gd name="T60" fmla="*/ 2555 w 23"/>
                <a:gd name="T61" fmla="*/ 1977 h 42"/>
                <a:gd name="T62" fmla="*/ 2555 w 23"/>
                <a:gd name="T63" fmla="*/ 1738 h 42"/>
                <a:gd name="T64" fmla="*/ 2555 w 23"/>
                <a:gd name="T65" fmla="*/ 1620 h 42"/>
                <a:gd name="T66" fmla="*/ 2555 w 23"/>
                <a:gd name="T67" fmla="*/ 1498 h 42"/>
                <a:gd name="T68" fmla="*/ 2976 w 23"/>
                <a:gd name="T69" fmla="*/ 1289 h 42"/>
                <a:gd name="T70" fmla="*/ 3104 w 23"/>
                <a:gd name="T71" fmla="*/ 810 h 42"/>
                <a:gd name="T72" fmla="*/ 2976 w 23"/>
                <a:gd name="T73" fmla="*/ 571 h 42"/>
                <a:gd name="T74" fmla="*/ 2976 w 23"/>
                <a:gd name="T75" fmla="*/ 356 h 42"/>
                <a:gd name="T76" fmla="*/ 2976 w 23"/>
                <a:gd name="T77" fmla="*/ 356 h 42"/>
                <a:gd name="T78" fmla="*/ 2976 w 23"/>
                <a:gd name="T79" fmla="*/ 239 h 42"/>
                <a:gd name="T80" fmla="*/ 2842 w 23"/>
                <a:gd name="T81" fmla="*/ 0 h 42"/>
                <a:gd name="T82" fmla="*/ 0 w 23"/>
                <a:gd name="T83" fmla="*/ 571 h 42"/>
                <a:gd name="T84" fmla="*/ 0 w 23"/>
                <a:gd name="T85" fmla="*/ 571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4" name="Freeform 17"/>
            <p:cNvSpPr>
              <a:spLocks/>
            </p:cNvSpPr>
            <p:nvPr/>
          </p:nvSpPr>
          <p:spPr bwMode="auto">
            <a:xfrm>
              <a:off x="2096" y="1760"/>
              <a:ext cx="390" cy="458"/>
            </a:xfrm>
            <a:custGeom>
              <a:avLst/>
              <a:gdLst>
                <a:gd name="T0" fmla="*/ 8929 w 76"/>
                <a:gd name="T1" fmla="*/ 10875 h 94"/>
                <a:gd name="T2" fmla="*/ 10268 w 76"/>
                <a:gd name="T3" fmla="*/ 3133 h 94"/>
                <a:gd name="T4" fmla="*/ 6897 w 76"/>
                <a:gd name="T5" fmla="*/ 2660 h 94"/>
                <a:gd name="T6" fmla="*/ 7164 w 76"/>
                <a:gd name="T7" fmla="*/ 687 h 94"/>
                <a:gd name="T8" fmla="*/ 2160 w 76"/>
                <a:gd name="T9" fmla="*/ 0 h 94"/>
                <a:gd name="T10" fmla="*/ 0 w 76"/>
                <a:gd name="T11" fmla="*/ 9711 h 94"/>
                <a:gd name="T12" fmla="*/ 0 w 76"/>
                <a:gd name="T13" fmla="*/ 9711 h 94"/>
                <a:gd name="T14" fmla="*/ 8929 w 76"/>
                <a:gd name="T15" fmla="*/ 10875 h 94"/>
                <a:gd name="T16" fmla="*/ 8929 w 76"/>
                <a:gd name="T17" fmla="*/ 10875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5" name="Freeform 18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33 w 90"/>
                <a:gd name="T1" fmla="*/ 4640 h 66"/>
                <a:gd name="T2" fmla="*/ 0 w 90"/>
                <a:gd name="T3" fmla="*/ 4640 h 66"/>
                <a:gd name="T4" fmla="*/ 133 w 90"/>
                <a:gd name="T5" fmla="*/ 4308 h 66"/>
                <a:gd name="T6" fmla="*/ 133 w 90"/>
                <a:gd name="T7" fmla="*/ 4069 h 66"/>
                <a:gd name="T8" fmla="*/ 133 w 90"/>
                <a:gd name="T9" fmla="*/ 4069 h 66"/>
                <a:gd name="T10" fmla="*/ 261 w 90"/>
                <a:gd name="T11" fmla="*/ 4191 h 66"/>
                <a:gd name="T12" fmla="*/ 133 w 90"/>
                <a:gd name="T13" fmla="*/ 4308 h 66"/>
                <a:gd name="T14" fmla="*/ 394 w 90"/>
                <a:gd name="T15" fmla="*/ 4191 h 66"/>
                <a:gd name="T16" fmla="*/ 394 w 90"/>
                <a:gd name="T17" fmla="*/ 4069 h 66"/>
                <a:gd name="T18" fmla="*/ 394 w 90"/>
                <a:gd name="T19" fmla="*/ 3830 h 66"/>
                <a:gd name="T20" fmla="*/ 261 w 90"/>
                <a:gd name="T21" fmla="*/ 3474 h 66"/>
                <a:gd name="T22" fmla="*/ 394 w 90"/>
                <a:gd name="T23" fmla="*/ 3474 h 66"/>
                <a:gd name="T24" fmla="*/ 680 w 90"/>
                <a:gd name="T25" fmla="*/ 3357 h 66"/>
                <a:gd name="T26" fmla="*/ 521 w 90"/>
                <a:gd name="T27" fmla="*/ 3259 h 66"/>
                <a:gd name="T28" fmla="*/ 394 w 90"/>
                <a:gd name="T29" fmla="*/ 3357 h 66"/>
                <a:gd name="T30" fmla="*/ 394 w 90"/>
                <a:gd name="T31" fmla="*/ 2903 h 66"/>
                <a:gd name="T32" fmla="*/ 394 w 90"/>
                <a:gd name="T33" fmla="*/ 2547 h 66"/>
                <a:gd name="T34" fmla="*/ 394 w 90"/>
                <a:gd name="T35" fmla="*/ 1976 h 66"/>
                <a:gd name="T36" fmla="*/ 261 w 90"/>
                <a:gd name="T37" fmla="*/ 1283 h 66"/>
                <a:gd name="T38" fmla="*/ 261 w 90"/>
                <a:gd name="T39" fmla="*/ 688 h 66"/>
                <a:gd name="T40" fmla="*/ 1462 w 90"/>
                <a:gd name="T41" fmla="*/ 1049 h 66"/>
                <a:gd name="T42" fmla="*/ 2535 w 90"/>
                <a:gd name="T43" fmla="*/ 1498 h 66"/>
                <a:gd name="T44" fmla="*/ 3082 w 90"/>
                <a:gd name="T45" fmla="*/ 1620 h 66"/>
                <a:gd name="T46" fmla="*/ 3215 w 90"/>
                <a:gd name="T47" fmla="*/ 1737 h 66"/>
                <a:gd name="T48" fmla="*/ 3215 w 90"/>
                <a:gd name="T49" fmla="*/ 2332 h 66"/>
                <a:gd name="T50" fmla="*/ 2924 w 90"/>
                <a:gd name="T51" fmla="*/ 2664 h 66"/>
                <a:gd name="T52" fmla="*/ 2924 w 90"/>
                <a:gd name="T53" fmla="*/ 2903 h 66"/>
                <a:gd name="T54" fmla="*/ 2924 w 90"/>
                <a:gd name="T55" fmla="*/ 3142 h 66"/>
                <a:gd name="T56" fmla="*/ 3082 w 90"/>
                <a:gd name="T57" fmla="*/ 3259 h 66"/>
                <a:gd name="T58" fmla="*/ 3343 w 90"/>
                <a:gd name="T59" fmla="*/ 2786 h 66"/>
                <a:gd name="T60" fmla="*/ 3603 w 90"/>
                <a:gd name="T61" fmla="*/ 2430 h 66"/>
                <a:gd name="T62" fmla="*/ 3864 w 90"/>
                <a:gd name="T63" fmla="*/ 2093 h 66"/>
                <a:gd name="T64" fmla="*/ 3476 w 90"/>
                <a:gd name="T65" fmla="*/ 1166 h 66"/>
                <a:gd name="T66" fmla="*/ 3603 w 90"/>
                <a:gd name="T67" fmla="*/ 1049 h 66"/>
                <a:gd name="T68" fmla="*/ 3864 w 90"/>
                <a:gd name="T69" fmla="*/ 810 h 66"/>
                <a:gd name="T70" fmla="*/ 3603 w 90"/>
                <a:gd name="T71" fmla="*/ 571 h 66"/>
                <a:gd name="T72" fmla="*/ 3603 w 90"/>
                <a:gd name="T73" fmla="*/ 0 h 66"/>
                <a:gd name="T74" fmla="*/ 8280 w 90"/>
                <a:gd name="T75" fmla="*/ 1049 h 66"/>
                <a:gd name="T76" fmla="*/ 12016 w 90"/>
                <a:gd name="T77" fmla="*/ 1859 h 66"/>
                <a:gd name="T78" fmla="*/ 10682 w 90"/>
                <a:gd name="T79" fmla="*/ 6855 h 66"/>
                <a:gd name="T80" fmla="*/ 10682 w 90"/>
                <a:gd name="T81" fmla="*/ 6972 h 66"/>
                <a:gd name="T82" fmla="*/ 10682 w 90"/>
                <a:gd name="T83" fmla="*/ 7094 h 66"/>
                <a:gd name="T84" fmla="*/ 10815 w 90"/>
                <a:gd name="T85" fmla="*/ 7308 h 66"/>
                <a:gd name="T86" fmla="*/ 10682 w 90"/>
                <a:gd name="T87" fmla="*/ 7426 h 66"/>
                <a:gd name="T88" fmla="*/ 10682 w 90"/>
                <a:gd name="T89" fmla="*/ 7665 h 66"/>
                <a:gd name="T90" fmla="*/ 7340 w 90"/>
                <a:gd name="T91" fmla="*/ 7094 h 66"/>
                <a:gd name="T92" fmla="*/ 6951 w 90"/>
                <a:gd name="T93" fmla="*/ 7094 h 66"/>
                <a:gd name="T94" fmla="*/ 6685 w 90"/>
                <a:gd name="T95" fmla="*/ 6972 h 66"/>
                <a:gd name="T96" fmla="*/ 6271 w 90"/>
                <a:gd name="T97" fmla="*/ 7094 h 66"/>
                <a:gd name="T98" fmla="*/ 5878 w 90"/>
                <a:gd name="T99" fmla="*/ 6972 h 66"/>
                <a:gd name="T100" fmla="*/ 5484 w 90"/>
                <a:gd name="T101" fmla="*/ 7094 h 66"/>
                <a:gd name="T102" fmla="*/ 4937 w 90"/>
                <a:gd name="T103" fmla="*/ 6972 h 66"/>
                <a:gd name="T104" fmla="*/ 3997 w 90"/>
                <a:gd name="T105" fmla="*/ 6972 h 66"/>
                <a:gd name="T106" fmla="*/ 3215 w 90"/>
                <a:gd name="T107" fmla="*/ 6738 h 66"/>
                <a:gd name="T108" fmla="*/ 2535 w 90"/>
                <a:gd name="T109" fmla="*/ 6738 h 66"/>
                <a:gd name="T110" fmla="*/ 1595 w 90"/>
                <a:gd name="T111" fmla="*/ 6499 h 66"/>
                <a:gd name="T112" fmla="*/ 1462 w 90"/>
                <a:gd name="T113" fmla="*/ 5806 h 66"/>
                <a:gd name="T114" fmla="*/ 1462 w 90"/>
                <a:gd name="T115" fmla="*/ 5450 h 66"/>
                <a:gd name="T116" fmla="*/ 940 w 90"/>
                <a:gd name="T117" fmla="*/ 5118 h 66"/>
                <a:gd name="T118" fmla="*/ 808 w 90"/>
                <a:gd name="T119" fmla="*/ 5001 h 66"/>
                <a:gd name="T120" fmla="*/ 394 w 90"/>
                <a:gd name="T121" fmla="*/ 4879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6" name="Freeform 19"/>
            <p:cNvSpPr>
              <a:spLocks/>
            </p:cNvSpPr>
            <p:nvPr/>
          </p:nvSpPr>
          <p:spPr bwMode="auto">
            <a:xfrm>
              <a:off x="1537" y="1282"/>
              <a:ext cx="555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4 w 108"/>
                <a:gd name="T5" fmla="*/ 6614 h 90"/>
                <a:gd name="T6" fmla="*/ 262 w 108"/>
                <a:gd name="T7" fmla="*/ 5927 h 90"/>
                <a:gd name="T8" fmla="*/ 396 w 108"/>
                <a:gd name="T9" fmla="*/ 5687 h 90"/>
                <a:gd name="T10" fmla="*/ 689 w 108"/>
                <a:gd name="T11" fmla="*/ 5448 h 90"/>
                <a:gd name="T12" fmla="*/ 689 w 108"/>
                <a:gd name="T13" fmla="*/ 5234 h 90"/>
                <a:gd name="T14" fmla="*/ 1346 w 108"/>
                <a:gd name="T15" fmla="*/ 4283 h 90"/>
                <a:gd name="T16" fmla="*/ 2163 w 108"/>
                <a:gd name="T17" fmla="*/ 2663 h 90"/>
                <a:gd name="T18" fmla="*/ 2718 w 108"/>
                <a:gd name="T19" fmla="*/ 1497 h 90"/>
                <a:gd name="T20" fmla="*/ 3248 w 108"/>
                <a:gd name="T21" fmla="*/ 356 h 90"/>
                <a:gd name="T22" fmla="*/ 3248 w 108"/>
                <a:gd name="T23" fmla="*/ 0 h 90"/>
                <a:gd name="T24" fmla="*/ 3669 w 108"/>
                <a:gd name="T25" fmla="*/ 0 h 90"/>
                <a:gd name="T26" fmla="*/ 4065 w 108"/>
                <a:gd name="T27" fmla="*/ 117 h 90"/>
                <a:gd name="T28" fmla="*/ 4198 w 108"/>
                <a:gd name="T29" fmla="*/ 239 h 90"/>
                <a:gd name="T30" fmla="*/ 4753 w 108"/>
                <a:gd name="T31" fmla="*/ 571 h 90"/>
                <a:gd name="T32" fmla="*/ 4753 w 108"/>
                <a:gd name="T33" fmla="*/ 927 h 90"/>
                <a:gd name="T34" fmla="*/ 4887 w 108"/>
                <a:gd name="T35" fmla="*/ 1619 h 90"/>
                <a:gd name="T36" fmla="*/ 5838 w 108"/>
                <a:gd name="T37" fmla="*/ 1854 h 90"/>
                <a:gd name="T38" fmla="*/ 6521 w 108"/>
                <a:gd name="T39" fmla="*/ 1854 h 90"/>
                <a:gd name="T40" fmla="*/ 7343 w 108"/>
                <a:gd name="T41" fmla="*/ 2093 h 90"/>
                <a:gd name="T42" fmla="*/ 8263 w 108"/>
                <a:gd name="T43" fmla="*/ 2093 h 90"/>
                <a:gd name="T44" fmla="*/ 8818 w 108"/>
                <a:gd name="T45" fmla="*/ 2215 h 90"/>
                <a:gd name="T46" fmla="*/ 9214 w 108"/>
                <a:gd name="T47" fmla="*/ 2093 h 90"/>
                <a:gd name="T48" fmla="*/ 9641 w 108"/>
                <a:gd name="T49" fmla="*/ 2215 h 90"/>
                <a:gd name="T50" fmla="*/ 10036 w 108"/>
                <a:gd name="T51" fmla="*/ 2093 h 90"/>
                <a:gd name="T52" fmla="*/ 10324 w 108"/>
                <a:gd name="T53" fmla="*/ 2215 h 90"/>
                <a:gd name="T54" fmla="*/ 10720 w 108"/>
                <a:gd name="T55" fmla="*/ 2215 h 90"/>
                <a:gd name="T56" fmla="*/ 14101 w 108"/>
                <a:gd name="T57" fmla="*/ 2785 h 90"/>
                <a:gd name="T58" fmla="*/ 14260 w 108"/>
                <a:gd name="T59" fmla="*/ 3141 h 90"/>
                <a:gd name="T60" fmla="*/ 14656 w 108"/>
                <a:gd name="T61" fmla="*/ 3258 h 90"/>
                <a:gd name="T62" fmla="*/ 13839 w 108"/>
                <a:gd name="T63" fmla="*/ 4639 h 90"/>
                <a:gd name="T64" fmla="*/ 13705 w 108"/>
                <a:gd name="T65" fmla="*/ 4878 h 90"/>
                <a:gd name="T66" fmla="*/ 13310 w 108"/>
                <a:gd name="T67" fmla="*/ 5117 h 90"/>
                <a:gd name="T68" fmla="*/ 12755 w 108"/>
                <a:gd name="T69" fmla="*/ 5927 h 90"/>
                <a:gd name="T70" fmla="*/ 13150 w 108"/>
                <a:gd name="T71" fmla="*/ 6161 h 90"/>
                <a:gd name="T72" fmla="*/ 13150 w 108"/>
                <a:gd name="T73" fmla="*/ 6375 h 90"/>
                <a:gd name="T74" fmla="*/ 13017 w 108"/>
                <a:gd name="T75" fmla="*/ 6497 h 90"/>
                <a:gd name="T76" fmla="*/ 12888 w 108"/>
                <a:gd name="T77" fmla="*/ 6970 h 90"/>
                <a:gd name="T78" fmla="*/ 7051 w 108"/>
                <a:gd name="T79" fmla="*/ 9399 h 90"/>
                <a:gd name="T80" fmla="*/ 134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7" name="Freeform 20"/>
            <p:cNvSpPr>
              <a:spLocks/>
            </p:cNvSpPr>
            <p:nvPr/>
          </p:nvSpPr>
          <p:spPr bwMode="auto">
            <a:xfrm>
              <a:off x="1989" y="1155"/>
              <a:ext cx="415" cy="634"/>
            </a:xfrm>
            <a:custGeom>
              <a:avLst/>
              <a:gdLst>
                <a:gd name="T0" fmla="*/ 943 w 81"/>
                <a:gd name="T1" fmla="*/ 9964 h 130"/>
                <a:gd name="T2" fmla="*/ 1076 w 81"/>
                <a:gd name="T3" fmla="*/ 9515 h 130"/>
                <a:gd name="T4" fmla="*/ 1209 w 81"/>
                <a:gd name="T5" fmla="*/ 9393 h 130"/>
                <a:gd name="T6" fmla="*/ 1209 w 81"/>
                <a:gd name="T7" fmla="*/ 9159 h 130"/>
                <a:gd name="T8" fmla="*/ 815 w 81"/>
                <a:gd name="T9" fmla="*/ 8944 h 130"/>
                <a:gd name="T10" fmla="*/ 1337 w 81"/>
                <a:gd name="T11" fmla="*/ 8110 h 130"/>
                <a:gd name="T12" fmla="*/ 1757 w 81"/>
                <a:gd name="T13" fmla="*/ 7896 h 130"/>
                <a:gd name="T14" fmla="*/ 1891 w 81"/>
                <a:gd name="T15" fmla="*/ 7657 h 130"/>
                <a:gd name="T16" fmla="*/ 2680 w 81"/>
                <a:gd name="T17" fmla="*/ 6257 h 130"/>
                <a:gd name="T18" fmla="*/ 2285 w 81"/>
                <a:gd name="T19" fmla="*/ 6135 h 130"/>
                <a:gd name="T20" fmla="*/ 2152 w 81"/>
                <a:gd name="T21" fmla="*/ 5804 h 130"/>
                <a:gd name="T22" fmla="*/ 2152 w 81"/>
                <a:gd name="T23" fmla="*/ 5448 h 130"/>
                <a:gd name="T24" fmla="*/ 2152 w 81"/>
                <a:gd name="T25" fmla="*/ 5209 h 130"/>
                <a:gd name="T26" fmla="*/ 2152 w 81"/>
                <a:gd name="T27" fmla="*/ 4994 h 130"/>
                <a:gd name="T28" fmla="*/ 3489 w 81"/>
                <a:gd name="T29" fmla="*/ 0 h 130"/>
                <a:gd name="T30" fmla="*/ 4565 w 81"/>
                <a:gd name="T31" fmla="*/ 2214 h 130"/>
                <a:gd name="T32" fmla="*/ 4831 w 81"/>
                <a:gd name="T33" fmla="*/ 3019 h 130"/>
                <a:gd name="T34" fmla="*/ 4698 w 81"/>
                <a:gd name="T35" fmla="*/ 3355 h 130"/>
                <a:gd name="T36" fmla="*/ 4985 w 81"/>
                <a:gd name="T37" fmla="*/ 3589 h 130"/>
                <a:gd name="T38" fmla="*/ 5646 w 81"/>
                <a:gd name="T39" fmla="*/ 4521 h 130"/>
                <a:gd name="T40" fmla="*/ 5774 w 81"/>
                <a:gd name="T41" fmla="*/ 4994 h 130"/>
                <a:gd name="T42" fmla="*/ 6066 w 81"/>
                <a:gd name="T43" fmla="*/ 5209 h 130"/>
                <a:gd name="T44" fmla="*/ 6589 w 81"/>
                <a:gd name="T45" fmla="*/ 5326 h 130"/>
                <a:gd name="T46" fmla="*/ 6194 w 81"/>
                <a:gd name="T47" fmla="*/ 6043 h 130"/>
                <a:gd name="T48" fmla="*/ 6066 w 81"/>
                <a:gd name="T49" fmla="*/ 6491 h 130"/>
                <a:gd name="T50" fmla="*/ 6066 w 81"/>
                <a:gd name="T51" fmla="*/ 6613 h 130"/>
                <a:gd name="T52" fmla="*/ 5774 w 81"/>
                <a:gd name="T53" fmla="*/ 6969 h 130"/>
                <a:gd name="T54" fmla="*/ 5774 w 81"/>
                <a:gd name="T55" fmla="*/ 7184 h 130"/>
                <a:gd name="T56" fmla="*/ 6194 w 81"/>
                <a:gd name="T57" fmla="*/ 7540 h 130"/>
                <a:gd name="T58" fmla="*/ 6722 w 81"/>
                <a:gd name="T59" fmla="*/ 7062 h 130"/>
                <a:gd name="T60" fmla="*/ 6850 w 81"/>
                <a:gd name="T61" fmla="*/ 7301 h 130"/>
                <a:gd name="T62" fmla="*/ 6983 w 81"/>
                <a:gd name="T63" fmla="*/ 7423 h 130"/>
                <a:gd name="T64" fmla="*/ 6983 w 81"/>
                <a:gd name="T65" fmla="*/ 8018 h 130"/>
                <a:gd name="T66" fmla="*/ 7270 w 81"/>
                <a:gd name="T67" fmla="*/ 8588 h 130"/>
                <a:gd name="T68" fmla="*/ 7142 w 81"/>
                <a:gd name="T69" fmla="*/ 8822 h 130"/>
                <a:gd name="T70" fmla="*/ 7531 w 81"/>
                <a:gd name="T71" fmla="*/ 9037 h 130"/>
                <a:gd name="T72" fmla="*/ 7665 w 81"/>
                <a:gd name="T73" fmla="*/ 9393 h 130"/>
                <a:gd name="T74" fmla="*/ 7665 w 81"/>
                <a:gd name="T75" fmla="*/ 9754 h 130"/>
                <a:gd name="T76" fmla="*/ 7926 w 81"/>
                <a:gd name="T77" fmla="*/ 10085 h 130"/>
                <a:gd name="T78" fmla="*/ 8218 w 81"/>
                <a:gd name="T79" fmla="*/ 9754 h 130"/>
                <a:gd name="T80" fmla="*/ 8741 w 81"/>
                <a:gd name="T81" fmla="*/ 9964 h 130"/>
                <a:gd name="T82" fmla="*/ 9002 w 81"/>
                <a:gd name="T83" fmla="*/ 9754 h 130"/>
                <a:gd name="T84" fmla="*/ 9555 w 81"/>
                <a:gd name="T85" fmla="*/ 9871 h 130"/>
                <a:gd name="T86" fmla="*/ 9817 w 81"/>
                <a:gd name="T87" fmla="*/ 9964 h 130"/>
                <a:gd name="T88" fmla="*/ 10211 w 81"/>
                <a:gd name="T89" fmla="*/ 9754 h 130"/>
                <a:gd name="T90" fmla="*/ 10631 w 81"/>
                <a:gd name="T91" fmla="*/ 9871 h 130"/>
                <a:gd name="T92" fmla="*/ 10892 w 81"/>
                <a:gd name="T93" fmla="*/ 10203 h 130"/>
                <a:gd name="T94" fmla="*/ 9950 w 81"/>
                <a:gd name="T95" fmla="*/ 15079 h 130"/>
                <a:gd name="T96" fmla="*/ 0 w 81"/>
                <a:gd name="T97" fmla="*/ 134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8" name="Freeform 21"/>
            <p:cNvSpPr>
              <a:spLocks/>
            </p:cNvSpPr>
            <p:nvPr/>
          </p:nvSpPr>
          <p:spPr bwMode="auto">
            <a:xfrm>
              <a:off x="2164" y="1170"/>
              <a:ext cx="706" cy="424"/>
            </a:xfrm>
            <a:custGeom>
              <a:avLst/>
              <a:gdLst>
                <a:gd name="T0" fmla="*/ 6441 w 138"/>
                <a:gd name="T1" fmla="*/ 8909 h 87"/>
                <a:gd name="T2" fmla="*/ 6021 w 138"/>
                <a:gd name="T3" fmla="*/ 9713 h 87"/>
                <a:gd name="T4" fmla="*/ 5761 w 138"/>
                <a:gd name="T5" fmla="*/ 9265 h 87"/>
                <a:gd name="T6" fmla="*/ 5628 w 138"/>
                <a:gd name="T7" fmla="*/ 9620 h 87"/>
                <a:gd name="T8" fmla="*/ 5075 w 138"/>
                <a:gd name="T9" fmla="*/ 9620 h 87"/>
                <a:gd name="T10" fmla="*/ 4425 w 138"/>
                <a:gd name="T11" fmla="*/ 9499 h 87"/>
                <a:gd name="T12" fmla="*/ 4292 w 138"/>
                <a:gd name="T13" fmla="*/ 9499 h 87"/>
                <a:gd name="T14" fmla="*/ 3873 w 138"/>
                <a:gd name="T15" fmla="*/ 9499 h 87"/>
                <a:gd name="T16" fmla="*/ 3479 w 138"/>
                <a:gd name="T17" fmla="*/ 9499 h 87"/>
                <a:gd name="T18" fmla="*/ 3218 w 138"/>
                <a:gd name="T19" fmla="*/ 9620 h 87"/>
                <a:gd name="T20" fmla="*/ 3090 w 138"/>
                <a:gd name="T21" fmla="*/ 9265 h 87"/>
                <a:gd name="T22" fmla="*/ 3090 w 138"/>
                <a:gd name="T23" fmla="*/ 8909 h 87"/>
                <a:gd name="T24" fmla="*/ 2671 w 138"/>
                <a:gd name="T25" fmla="*/ 8694 h 87"/>
                <a:gd name="T26" fmla="*/ 2671 w 138"/>
                <a:gd name="T27" fmla="*/ 8339 h 87"/>
                <a:gd name="T28" fmla="*/ 2410 w 138"/>
                <a:gd name="T29" fmla="*/ 7983 h 87"/>
                <a:gd name="T30" fmla="*/ 2410 w 138"/>
                <a:gd name="T31" fmla="*/ 7291 h 87"/>
                <a:gd name="T32" fmla="*/ 2277 w 138"/>
                <a:gd name="T33" fmla="*/ 6935 h 87"/>
                <a:gd name="T34" fmla="*/ 2149 w 138"/>
                <a:gd name="T35" fmla="*/ 6842 h 87"/>
                <a:gd name="T36" fmla="*/ 2016 w 138"/>
                <a:gd name="T37" fmla="*/ 6842 h 87"/>
                <a:gd name="T38" fmla="*/ 1463 w 138"/>
                <a:gd name="T39" fmla="*/ 7174 h 87"/>
                <a:gd name="T40" fmla="*/ 1202 w 138"/>
                <a:gd name="T41" fmla="*/ 6721 h 87"/>
                <a:gd name="T42" fmla="*/ 1202 w 138"/>
                <a:gd name="T43" fmla="*/ 6482 h 87"/>
                <a:gd name="T44" fmla="*/ 1463 w 138"/>
                <a:gd name="T45" fmla="*/ 6126 h 87"/>
                <a:gd name="T46" fmla="*/ 1463 w 138"/>
                <a:gd name="T47" fmla="*/ 5795 h 87"/>
                <a:gd name="T48" fmla="*/ 1596 w 138"/>
                <a:gd name="T49" fmla="*/ 5556 h 87"/>
                <a:gd name="T50" fmla="*/ 1883 w 138"/>
                <a:gd name="T51" fmla="*/ 4869 h 87"/>
                <a:gd name="T52" fmla="*/ 1463 w 138"/>
                <a:gd name="T53" fmla="*/ 4630 h 87"/>
                <a:gd name="T54" fmla="*/ 1074 w 138"/>
                <a:gd name="T55" fmla="*/ 4396 h 87"/>
                <a:gd name="T56" fmla="*/ 813 w 138"/>
                <a:gd name="T57" fmla="*/ 3587 h 87"/>
                <a:gd name="T58" fmla="*/ 261 w 138"/>
                <a:gd name="T59" fmla="*/ 3134 h 87"/>
                <a:gd name="T60" fmla="*/ 261 w 138"/>
                <a:gd name="T61" fmla="*/ 2900 h 87"/>
                <a:gd name="T62" fmla="*/ 261 w 138"/>
                <a:gd name="T63" fmla="*/ 2305 h 87"/>
                <a:gd name="T64" fmla="*/ 394 w 138"/>
                <a:gd name="T65" fmla="*/ 0 h 87"/>
                <a:gd name="T66" fmla="*/ 6569 w 138"/>
                <a:gd name="T67" fmla="*/ 926 h 87"/>
                <a:gd name="T68" fmla="*/ 18479 w 138"/>
                <a:gd name="T69" fmla="*/ 2208 h 87"/>
                <a:gd name="T70" fmla="*/ 17665 w 138"/>
                <a:gd name="T71" fmla="*/ 10069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29" name="Freeform 22"/>
            <p:cNvSpPr>
              <a:spLocks/>
            </p:cNvSpPr>
            <p:nvPr/>
          </p:nvSpPr>
          <p:spPr bwMode="auto">
            <a:xfrm>
              <a:off x="1738" y="1677"/>
              <a:ext cx="440" cy="649"/>
            </a:xfrm>
            <a:custGeom>
              <a:avLst/>
              <a:gdLst>
                <a:gd name="T0" fmla="*/ 1755 w 86"/>
                <a:gd name="T1" fmla="*/ 0 h 133"/>
                <a:gd name="T2" fmla="*/ 0 w 86"/>
                <a:gd name="T3" fmla="*/ 5929 h 133"/>
                <a:gd name="T4" fmla="*/ 7511 w 86"/>
                <a:gd name="T5" fmla="*/ 15454 h 133"/>
                <a:gd name="T6" fmla="*/ 7511 w 86"/>
                <a:gd name="T7" fmla="*/ 15337 h 133"/>
                <a:gd name="T8" fmla="*/ 7511 w 86"/>
                <a:gd name="T9" fmla="*/ 15215 h 133"/>
                <a:gd name="T10" fmla="*/ 7644 w 86"/>
                <a:gd name="T11" fmla="*/ 14761 h 133"/>
                <a:gd name="T12" fmla="*/ 7644 w 86"/>
                <a:gd name="T13" fmla="*/ 14644 h 133"/>
                <a:gd name="T14" fmla="*/ 7644 w 86"/>
                <a:gd name="T15" fmla="*/ 13717 h 133"/>
                <a:gd name="T16" fmla="*/ 7644 w 86"/>
                <a:gd name="T17" fmla="*/ 13361 h 133"/>
                <a:gd name="T18" fmla="*/ 7644 w 86"/>
                <a:gd name="T19" fmla="*/ 13239 h 133"/>
                <a:gd name="T20" fmla="*/ 8038 w 86"/>
                <a:gd name="T21" fmla="*/ 13239 h 133"/>
                <a:gd name="T22" fmla="*/ 8299 w 86"/>
                <a:gd name="T23" fmla="*/ 13239 h 133"/>
                <a:gd name="T24" fmla="*/ 8427 w 86"/>
                <a:gd name="T25" fmla="*/ 13361 h 133"/>
                <a:gd name="T26" fmla="*/ 8427 w 86"/>
                <a:gd name="T27" fmla="*/ 13478 h 133"/>
                <a:gd name="T28" fmla="*/ 8560 w 86"/>
                <a:gd name="T29" fmla="*/ 13595 h 133"/>
                <a:gd name="T30" fmla="*/ 8846 w 86"/>
                <a:gd name="T31" fmla="*/ 13595 h 133"/>
                <a:gd name="T32" fmla="*/ 9107 w 86"/>
                <a:gd name="T33" fmla="*/ 12785 h 133"/>
                <a:gd name="T34" fmla="*/ 9373 w 86"/>
                <a:gd name="T35" fmla="*/ 11741 h 133"/>
                <a:gd name="T36" fmla="*/ 11517 w 86"/>
                <a:gd name="T37" fmla="*/ 1976 h 133"/>
                <a:gd name="T38" fmla="*/ 6569 w 86"/>
                <a:gd name="T39" fmla="*/ 1049 h 133"/>
                <a:gd name="T40" fmla="*/ 1755 w 86"/>
                <a:gd name="T41" fmla="*/ 0 h 133"/>
                <a:gd name="T42" fmla="*/ 1755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30" name="Freeform 23"/>
            <p:cNvSpPr>
              <a:spLocks/>
            </p:cNvSpPr>
            <p:nvPr/>
          </p:nvSpPr>
          <p:spPr bwMode="auto">
            <a:xfrm>
              <a:off x="1968" y="2170"/>
              <a:ext cx="467" cy="517"/>
            </a:xfrm>
            <a:custGeom>
              <a:avLst/>
              <a:gdLst>
                <a:gd name="T0" fmla="*/ 10536 w 91"/>
                <a:gd name="T1" fmla="*/ 12301 h 106"/>
                <a:gd name="T2" fmla="*/ 12301 w 91"/>
                <a:gd name="T3" fmla="*/ 1166 h 106"/>
                <a:gd name="T4" fmla="*/ 3372 w 91"/>
                <a:gd name="T5" fmla="*/ 0 h 106"/>
                <a:gd name="T6" fmla="*/ 3372 w 91"/>
                <a:gd name="T7" fmla="*/ 0 h 106"/>
                <a:gd name="T8" fmla="*/ 3110 w 91"/>
                <a:gd name="T9" fmla="*/ 1049 h 106"/>
                <a:gd name="T10" fmla="*/ 2843 w 91"/>
                <a:gd name="T11" fmla="*/ 1853 h 106"/>
                <a:gd name="T12" fmla="*/ 2581 w 91"/>
                <a:gd name="T13" fmla="*/ 1853 h 106"/>
                <a:gd name="T14" fmla="*/ 2422 w 91"/>
                <a:gd name="T15" fmla="*/ 1736 h 106"/>
                <a:gd name="T16" fmla="*/ 2422 w 91"/>
                <a:gd name="T17" fmla="*/ 1619 h 106"/>
                <a:gd name="T18" fmla="*/ 2289 w 91"/>
                <a:gd name="T19" fmla="*/ 1497 h 106"/>
                <a:gd name="T20" fmla="*/ 2027 w 91"/>
                <a:gd name="T21" fmla="*/ 1497 h 106"/>
                <a:gd name="T22" fmla="*/ 1632 w 91"/>
                <a:gd name="T23" fmla="*/ 1497 h 106"/>
                <a:gd name="T24" fmla="*/ 1632 w 91"/>
                <a:gd name="T25" fmla="*/ 1619 h 106"/>
                <a:gd name="T26" fmla="*/ 1632 w 91"/>
                <a:gd name="T27" fmla="*/ 1975 h 106"/>
                <a:gd name="T28" fmla="*/ 1632 w 91"/>
                <a:gd name="T29" fmla="*/ 2902 h 106"/>
                <a:gd name="T30" fmla="*/ 1632 w 91"/>
                <a:gd name="T31" fmla="*/ 3019 h 106"/>
                <a:gd name="T32" fmla="*/ 1473 w 91"/>
                <a:gd name="T33" fmla="*/ 3473 h 106"/>
                <a:gd name="T34" fmla="*/ 1473 w 91"/>
                <a:gd name="T35" fmla="*/ 3590 h 106"/>
                <a:gd name="T36" fmla="*/ 1473 w 91"/>
                <a:gd name="T37" fmla="*/ 3712 h 106"/>
                <a:gd name="T38" fmla="*/ 1473 w 91"/>
                <a:gd name="T39" fmla="*/ 3951 h 106"/>
                <a:gd name="T40" fmla="*/ 1473 w 91"/>
                <a:gd name="T41" fmla="*/ 4068 h 106"/>
                <a:gd name="T42" fmla="*/ 1473 w 91"/>
                <a:gd name="T43" fmla="*/ 4185 h 106"/>
                <a:gd name="T44" fmla="*/ 1632 w 91"/>
                <a:gd name="T45" fmla="*/ 4399 h 106"/>
                <a:gd name="T46" fmla="*/ 1632 w 91"/>
                <a:gd name="T47" fmla="*/ 4521 h 106"/>
                <a:gd name="T48" fmla="*/ 1632 w 91"/>
                <a:gd name="T49" fmla="*/ 4755 h 106"/>
                <a:gd name="T50" fmla="*/ 1765 w 91"/>
                <a:gd name="T51" fmla="*/ 4994 h 106"/>
                <a:gd name="T52" fmla="*/ 1765 w 91"/>
                <a:gd name="T53" fmla="*/ 4994 h 106"/>
                <a:gd name="T54" fmla="*/ 1894 w 91"/>
                <a:gd name="T55" fmla="*/ 5116 h 106"/>
                <a:gd name="T56" fmla="*/ 2027 w 91"/>
                <a:gd name="T57" fmla="*/ 5331 h 106"/>
                <a:gd name="T58" fmla="*/ 1894 w 91"/>
                <a:gd name="T59" fmla="*/ 5331 h 106"/>
                <a:gd name="T60" fmla="*/ 1894 w 91"/>
                <a:gd name="T61" fmla="*/ 5331 h 106"/>
                <a:gd name="T62" fmla="*/ 1632 w 91"/>
                <a:gd name="T63" fmla="*/ 5448 h 106"/>
                <a:gd name="T64" fmla="*/ 1345 w 91"/>
                <a:gd name="T65" fmla="*/ 5565 h 106"/>
                <a:gd name="T66" fmla="*/ 1211 w 91"/>
                <a:gd name="T67" fmla="*/ 5804 h 106"/>
                <a:gd name="T68" fmla="*/ 949 w 91"/>
                <a:gd name="T69" fmla="*/ 6375 h 106"/>
                <a:gd name="T70" fmla="*/ 683 w 91"/>
                <a:gd name="T71" fmla="*/ 6731 h 106"/>
                <a:gd name="T72" fmla="*/ 395 w 91"/>
                <a:gd name="T73" fmla="*/ 6731 h 106"/>
                <a:gd name="T74" fmla="*/ 395 w 91"/>
                <a:gd name="T75" fmla="*/ 6853 h 106"/>
                <a:gd name="T76" fmla="*/ 554 w 91"/>
                <a:gd name="T77" fmla="*/ 6970 h 106"/>
                <a:gd name="T78" fmla="*/ 395 w 91"/>
                <a:gd name="T79" fmla="*/ 7087 h 106"/>
                <a:gd name="T80" fmla="*/ 395 w 91"/>
                <a:gd name="T81" fmla="*/ 7301 h 106"/>
                <a:gd name="T82" fmla="*/ 395 w 91"/>
                <a:gd name="T83" fmla="*/ 7423 h 106"/>
                <a:gd name="T84" fmla="*/ 683 w 91"/>
                <a:gd name="T85" fmla="*/ 7662 h 106"/>
                <a:gd name="T86" fmla="*/ 816 w 91"/>
                <a:gd name="T87" fmla="*/ 7779 h 106"/>
                <a:gd name="T88" fmla="*/ 683 w 91"/>
                <a:gd name="T89" fmla="*/ 7779 h 106"/>
                <a:gd name="T90" fmla="*/ 683 w 91"/>
                <a:gd name="T91" fmla="*/ 8018 h 106"/>
                <a:gd name="T92" fmla="*/ 554 w 91"/>
                <a:gd name="T93" fmla="*/ 8111 h 106"/>
                <a:gd name="T94" fmla="*/ 395 w 91"/>
                <a:gd name="T95" fmla="*/ 8111 h 106"/>
                <a:gd name="T96" fmla="*/ 133 w 91"/>
                <a:gd name="T97" fmla="*/ 8018 h 106"/>
                <a:gd name="T98" fmla="*/ 0 w 91"/>
                <a:gd name="T99" fmla="*/ 8467 h 106"/>
                <a:gd name="T100" fmla="*/ 6610 w 91"/>
                <a:gd name="T101" fmla="*/ 11823 h 106"/>
                <a:gd name="T102" fmla="*/ 10536 w 91"/>
                <a:gd name="T103" fmla="*/ 12301 h 106"/>
                <a:gd name="T104" fmla="*/ 10536 w 91"/>
                <a:gd name="T105" fmla="*/ 12301 h 106"/>
                <a:gd name="T106" fmla="*/ 10536 w 91"/>
                <a:gd name="T107" fmla="*/ 12301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31" name="Freeform 24"/>
            <p:cNvSpPr>
              <a:spLocks/>
            </p:cNvSpPr>
            <p:nvPr/>
          </p:nvSpPr>
          <p:spPr bwMode="auto">
            <a:xfrm>
              <a:off x="3265" y="1248"/>
              <a:ext cx="456" cy="487"/>
            </a:xfrm>
            <a:custGeom>
              <a:avLst/>
              <a:gdLst>
                <a:gd name="T0" fmla="*/ 1076 w 89"/>
                <a:gd name="T1" fmla="*/ 7967 h 100"/>
                <a:gd name="T2" fmla="*/ 523 w 89"/>
                <a:gd name="T3" fmla="*/ 7398 h 100"/>
                <a:gd name="T4" fmla="*/ 943 w 89"/>
                <a:gd name="T5" fmla="*/ 6925 h 100"/>
                <a:gd name="T6" fmla="*/ 943 w 89"/>
                <a:gd name="T7" fmla="*/ 6477 h 100"/>
                <a:gd name="T8" fmla="*/ 681 w 89"/>
                <a:gd name="T9" fmla="*/ 5430 h 100"/>
                <a:gd name="T10" fmla="*/ 681 w 89"/>
                <a:gd name="T11" fmla="*/ 4958 h 100"/>
                <a:gd name="T12" fmla="*/ 523 w 89"/>
                <a:gd name="T13" fmla="*/ 3818 h 100"/>
                <a:gd name="T14" fmla="*/ 261 w 89"/>
                <a:gd name="T15" fmla="*/ 3010 h 100"/>
                <a:gd name="T16" fmla="*/ 0 w 89"/>
                <a:gd name="T17" fmla="*/ 1851 h 100"/>
                <a:gd name="T18" fmla="*/ 133 w 89"/>
                <a:gd name="T19" fmla="*/ 1373 h 100"/>
                <a:gd name="T20" fmla="*/ 0 w 89"/>
                <a:gd name="T21" fmla="*/ 808 h 100"/>
                <a:gd name="T22" fmla="*/ 3100 w 89"/>
                <a:gd name="T23" fmla="*/ 356 h 100"/>
                <a:gd name="T24" fmla="*/ 3361 w 89"/>
                <a:gd name="T25" fmla="*/ 117 h 100"/>
                <a:gd name="T26" fmla="*/ 3756 w 89"/>
                <a:gd name="T27" fmla="*/ 570 h 100"/>
                <a:gd name="T28" fmla="*/ 3756 w 89"/>
                <a:gd name="T29" fmla="*/ 1164 h 100"/>
                <a:gd name="T30" fmla="*/ 4304 w 89"/>
                <a:gd name="T31" fmla="*/ 1373 h 100"/>
                <a:gd name="T32" fmla="*/ 4570 w 89"/>
                <a:gd name="T33" fmla="*/ 1495 h 100"/>
                <a:gd name="T34" fmla="*/ 5118 w 89"/>
                <a:gd name="T35" fmla="*/ 1495 h 100"/>
                <a:gd name="T36" fmla="*/ 5252 w 89"/>
                <a:gd name="T37" fmla="*/ 1612 h 100"/>
                <a:gd name="T38" fmla="*/ 5774 w 89"/>
                <a:gd name="T39" fmla="*/ 1495 h 100"/>
                <a:gd name="T40" fmla="*/ 6850 w 89"/>
                <a:gd name="T41" fmla="*/ 1612 h 100"/>
                <a:gd name="T42" fmla="*/ 6983 w 89"/>
                <a:gd name="T43" fmla="*/ 1734 h 100"/>
                <a:gd name="T44" fmla="*/ 7142 w 89"/>
                <a:gd name="T45" fmla="*/ 1734 h 100"/>
                <a:gd name="T46" fmla="*/ 7270 w 89"/>
                <a:gd name="T47" fmla="*/ 2089 h 100"/>
                <a:gd name="T48" fmla="*/ 7665 w 89"/>
                <a:gd name="T49" fmla="*/ 1967 h 100"/>
                <a:gd name="T50" fmla="*/ 7926 w 89"/>
                <a:gd name="T51" fmla="*/ 1967 h 100"/>
                <a:gd name="T52" fmla="*/ 8346 w 89"/>
                <a:gd name="T53" fmla="*/ 2206 h 100"/>
                <a:gd name="T54" fmla="*/ 8613 w 89"/>
                <a:gd name="T55" fmla="*/ 2420 h 100"/>
                <a:gd name="T56" fmla="*/ 9135 w 89"/>
                <a:gd name="T57" fmla="*/ 2420 h 100"/>
                <a:gd name="T58" fmla="*/ 9817 w 89"/>
                <a:gd name="T59" fmla="*/ 2089 h 100"/>
                <a:gd name="T60" fmla="*/ 10893 w 89"/>
                <a:gd name="T61" fmla="*/ 2299 h 100"/>
                <a:gd name="T62" fmla="*/ 11159 w 89"/>
                <a:gd name="T63" fmla="*/ 2299 h 100"/>
                <a:gd name="T64" fmla="*/ 11579 w 89"/>
                <a:gd name="T65" fmla="*/ 2420 h 100"/>
                <a:gd name="T66" fmla="*/ 11707 w 89"/>
                <a:gd name="T67" fmla="*/ 2537 h 100"/>
                <a:gd name="T68" fmla="*/ 10893 w 89"/>
                <a:gd name="T69" fmla="*/ 2893 h 100"/>
                <a:gd name="T70" fmla="*/ 10498 w 89"/>
                <a:gd name="T71" fmla="*/ 3224 h 100"/>
                <a:gd name="T72" fmla="*/ 9817 w 89"/>
                <a:gd name="T73" fmla="*/ 3463 h 100"/>
                <a:gd name="T74" fmla="*/ 7926 w 89"/>
                <a:gd name="T75" fmla="*/ 5075 h 100"/>
                <a:gd name="T76" fmla="*/ 7665 w 89"/>
                <a:gd name="T77" fmla="*/ 5313 h 100"/>
                <a:gd name="T78" fmla="*/ 7665 w 89"/>
                <a:gd name="T79" fmla="*/ 6477 h 100"/>
                <a:gd name="T80" fmla="*/ 6983 w 89"/>
                <a:gd name="T81" fmla="*/ 6808 h 100"/>
                <a:gd name="T82" fmla="*/ 6983 w 89"/>
                <a:gd name="T83" fmla="*/ 7042 h 100"/>
                <a:gd name="T84" fmla="*/ 6983 w 89"/>
                <a:gd name="T85" fmla="*/ 7519 h 100"/>
                <a:gd name="T86" fmla="*/ 7142 w 89"/>
                <a:gd name="T87" fmla="*/ 7967 h 100"/>
                <a:gd name="T88" fmla="*/ 6983 w 89"/>
                <a:gd name="T89" fmla="*/ 8445 h 100"/>
                <a:gd name="T90" fmla="*/ 7142 w 89"/>
                <a:gd name="T91" fmla="*/ 9131 h 100"/>
                <a:gd name="T92" fmla="*/ 7404 w 89"/>
                <a:gd name="T93" fmla="*/ 9248 h 100"/>
                <a:gd name="T94" fmla="*/ 7798 w 89"/>
                <a:gd name="T95" fmla="*/ 9346 h 100"/>
                <a:gd name="T96" fmla="*/ 7926 w 89"/>
                <a:gd name="T97" fmla="*/ 9579 h 100"/>
                <a:gd name="T98" fmla="*/ 8613 w 89"/>
                <a:gd name="T99" fmla="*/ 10057 h 100"/>
                <a:gd name="T100" fmla="*/ 9689 w 89"/>
                <a:gd name="T101" fmla="*/ 10626 h 100"/>
                <a:gd name="T102" fmla="*/ 9689 w 89"/>
                <a:gd name="T103" fmla="*/ 10982 h 100"/>
                <a:gd name="T104" fmla="*/ 1076 w 89"/>
                <a:gd name="T105" fmla="*/ 1155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32" name="Freeform 25"/>
            <p:cNvSpPr>
              <a:spLocks/>
            </p:cNvSpPr>
            <p:nvPr/>
          </p:nvSpPr>
          <p:spPr bwMode="auto">
            <a:xfrm>
              <a:off x="3634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33" name="Freeform 26" descr="20%"/>
            <p:cNvSpPr>
              <a:spLocks/>
            </p:cNvSpPr>
            <p:nvPr/>
          </p:nvSpPr>
          <p:spPr bwMode="auto">
            <a:xfrm>
              <a:off x="4244" y="1896"/>
              <a:ext cx="314" cy="293"/>
            </a:xfrm>
            <a:custGeom>
              <a:avLst/>
              <a:gdLst>
                <a:gd name="T0" fmla="*/ 2728 w 61"/>
                <a:gd name="T1" fmla="*/ 0 h 60"/>
                <a:gd name="T2" fmla="*/ 2728 w 61"/>
                <a:gd name="T3" fmla="*/ 356 h 60"/>
                <a:gd name="T4" fmla="*/ 2862 w 61"/>
                <a:gd name="T5" fmla="*/ 571 h 60"/>
                <a:gd name="T6" fmla="*/ 2594 w 61"/>
                <a:gd name="T7" fmla="*/ 1504 h 60"/>
                <a:gd name="T8" fmla="*/ 2594 w 61"/>
                <a:gd name="T9" fmla="*/ 1738 h 60"/>
                <a:gd name="T10" fmla="*/ 2466 w 61"/>
                <a:gd name="T11" fmla="*/ 2217 h 60"/>
                <a:gd name="T12" fmla="*/ 2038 w 61"/>
                <a:gd name="T13" fmla="*/ 2554 h 60"/>
                <a:gd name="T14" fmla="*/ 1776 w 61"/>
                <a:gd name="T15" fmla="*/ 2671 h 60"/>
                <a:gd name="T16" fmla="*/ 1508 w 61"/>
                <a:gd name="T17" fmla="*/ 2788 h 60"/>
                <a:gd name="T18" fmla="*/ 1354 w 61"/>
                <a:gd name="T19" fmla="*/ 3028 h 60"/>
                <a:gd name="T20" fmla="*/ 1220 w 61"/>
                <a:gd name="T21" fmla="*/ 3506 h 60"/>
                <a:gd name="T22" fmla="*/ 824 w 61"/>
                <a:gd name="T23" fmla="*/ 3506 h 60"/>
                <a:gd name="T24" fmla="*/ 556 w 61"/>
                <a:gd name="T25" fmla="*/ 3960 h 60"/>
                <a:gd name="T26" fmla="*/ 556 w 61"/>
                <a:gd name="T27" fmla="*/ 4434 h 60"/>
                <a:gd name="T28" fmla="*/ 263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6 w 61"/>
                <a:gd name="T35" fmla="*/ 5938 h 60"/>
                <a:gd name="T36" fmla="*/ 824 w 61"/>
                <a:gd name="T37" fmla="*/ 6295 h 60"/>
                <a:gd name="T38" fmla="*/ 1086 w 61"/>
                <a:gd name="T39" fmla="*/ 6295 h 60"/>
                <a:gd name="T40" fmla="*/ 1086 w 61"/>
                <a:gd name="T41" fmla="*/ 6417 h 60"/>
                <a:gd name="T42" fmla="*/ 1354 w 61"/>
                <a:gd name="T43" fmla="*/ 6417 h 60"/>
                <a:gd name="T44" fmla="*/ 1354 w 61"/>
                <a:gd name="T45" fmla="*/ 6632 h 60"/>
                <a:gd name="T46" fmla="*/ 2038 w 61"/>
                <a:gd name="T47" fmla="*/ 6988 h 60"/>
                <a:gd name="T48" fmla="*/ 2466 w 61"/>
                <a:gd name="T49" fmla="*/ 6866 h 60"/>
                <a:gd name="T50" fmla="*/ 2594 w 61"/>
                <a:gd name="T51" fmla="*/ 6632 h 60"/>
                <a:gd name="T52" fmla="*/ 2862 w 61"/>
                <a:gd name="T53" fmla="*/ 6866 h 60"/>
                <a:gd name="T54" fmla="*/ 3418 w 61"/>
                <a:gd name="T55" fmla="*/ 6632 h 60"/>
                <a:gd name="T56" fmla="*/ 3552 w 61"/>
                <a:gd name="T57" fmla="*/ 6417 h 60"/>
                <a:gd name="T58" fmla="*/ 4082 w 61"/>
                <a:gd name="T59" fmla="*/ 6177 h 60"/>
                <a:gd name="T60" fmla="*/ 4504 w 61"/>
                <a:gd name="T61" fmla="*/ 5938 h 60"/>
                <a:gd name="T62" fmla="*/ 4504 w 61"/>
                <a:gd name="T63" fmla="*/ 5582 h 60"/>
                <a:gd name="T64" fmla="*/ 5194 w 61"/>
                <a:gd name="T65" fmla="*/ 3721 h 60"/>
                <a:gd name="T66" fmla="*/ 5456 w 61"/>
                <a:gd name="T67" fmla="*/ 3838 h 60"/>
                <a:gd name="T68" fmla="*/ 5590 w 61"/>
                <a:gd name="T69" fmla="*/ 4078 h 60"/>
                <a:gd name="T70" fmla="*/ 5987 w 61"/>
                <a:gd name="T71" fmla="*/ 3721 h 60"/>
                <a:gd name="T72" fmla="*/ 6280 w 61"/>
                <a:gd name="T73" fmla="*/ 3150 h 60"/>
                <a:gd name="T74" fmla="*/ 6676 w 61"/>
                <a:gd name="T75" fmla="*/ 2910 h 60"/>
                <a:gd name="T76" fmla="*/ 6970 w 61"/>
                <a:gd name="T77" fmla="*/ 2671 h 60"/>
                <a:gd name="T78" fmla="*/ 7104 w 61"/>
                <a:gd name="T79" fmla="*/ 2339 h 60"/>
                <a:gd name="T80" fmla="*/ 7104 w 61"/>
                <a:gd name="T81" fmla="*/ 2217 h 60"/>
                <a:gd name="T82" fmla="*/ 7104 w 61"/>
                <a:gd name="T83" fmla="*/ 1738 h 60"/>
                <a:gd name="T84" fmla="*/ 8056 w 61"/>
                <a:gd name="T85" fmla="*/ 2217 h 60"/>
                <a:gd name="T86" fmla="*/ 8190 w 61"/>
                <a:gd name="T87" fmla="*/ 2217 h 60"/>
                <a:gd name="T88" fmla="*/ 8056 w 61"/>
                <a:gd name="T89" fmla="*/ 1504 h 60"/>
                <a:gd name="T90" fmla="*/ 7922 w 61"/>
                <a:gd name="T91" fmla="*/ 1289 h 60"/>
                <a:gd name="T92" fmla="*/ 7629 w 61"/>
                <a:gd name="T93" fmla="*/ 1289 h 60"/>
                <a:gd name="T94" fmla="*/ 6970 w 61"/>
                <a:gd name="T95" fmla="*/ 1406 h 60"/>
                <a:gd name="T96" fmla="*/ 6676 w 61"/>
                <a:gd name="T97" fmla="*/ 1621 h 60"/>
                <a:gd name="T98" fmla="*/ 6280 w 61"/>
                <a:gd name="T99" fmla="*/ 1504 h 60"/>
                <a:gd name="T100" fmla="*/ 6146 w 61"/>
                <a:gd name="T101" fmla="*/ 1738 h 60"/>
                <a:gd name="T102" fmla="*/ 5724 w 61"/>
                <a:gd name="T103" fmla="*/ 1978 h 60"/>
                <a:gd name="T104" fmla="*/ 5328 w 61"/>
                <a:gd name="T105" fmla="*/ 2339 h 60"/>
                <a:gd name="T106" fmla="*/ 4900 w 61"/>
                <a:gd name="T107" fmla="*/ 1504 h 60"/>
                <a:gd name="T108" fmla="*/ 2862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34" name="Freeform 27"/>
            <p:cNvSpPr>
              <a:spLocks/>
            </p:cNvSpPr>
            <p:nvPr/>
          </p:nvSpPr>
          <p:spPr bwMode="auto">
            <a:xfrm>
              <a:off x="3475" y="2604"/>
              <a:ext cx="394" cy="322"/>
            </a:xfrm>
            <a:custGeom>
              <a:avLst/>
              <a:gdLst>
                <a:gd name="T0" fmla="*/ 5501 w 77"/>
                <a:gd name="T1" fmla="*/ 117 h 66"/>
                <a:gd name="T2" fmla="*/ 5890 w 77"/>
                <a:gd name="T3" fmla="*/ 1166 h 66"/>
                <a:gd name="T4" fmla="*/ 5762 w 77"/>
                <a:gd name="T5" fmla="*/ 1498 h 66"/>
                <a:gd name="T6" fmla="*/ 5368 w 77"/>
                <a:gd name="T7" fmla="*/ 2547 h 66"/>
                <a:gd name="T8" fmla="*/ 8561 w 77"/>
                <a:gd name="T9" fmla="*/ 3830 h 66"/>
                <a:gd name="T10" fmla="*/ 8561 w 77"/>
                <a:gd name="T11" fmla="*/ 4640 h 66"/>
                <a:gd name="T12" fmla="*/ 8433 w 77"/>
                <a:gd name="T13" fmla="*/ 5235 h 66"/>
                <a:gd name="T14" fmla="*/ 7778 w 77"/>
                <a:gd name="T15" fmla="*/ 5118 h 66"/>
                <a:gd name="T16" fmla="*/ 7517 w 77"/>
                <a:gd name="T17" fmla="*/ 5689 h 66"/>
                <a:gd name="T18" fmla="*/ 8300 w 77"/>
                <a:gd name="T19" fmla="*/ 5572 h 66"/>
                <a:gd name="T20" fmla="*/ 8852 w 77"/>
                <a:gd name="T21" fmla="*/ 5450 h 66"/>
                <a:gd name="T22" fmla="*/ 8561 w 77"/>
                <a:gd name="T23" fmla="*/ 5689 h 66"/>
                <a:gd name="T24" fmla="*/ 8852 w 77"/>
                <a:gd name="T25" fmla="*/ 5928 h 66"/>
                <a:gd name="T26" fmla="*/ 9502 w 77"/>
                <a:gd name="T27" fmla="*/ 5450 h 66"/>
                <a:gd name="T28" fmla="*/ 9922 w 77"/>
                <a:gd name="T29" fmla="*/ 5572 h 66"/>
                <a:gd name="T30" fmla="*/ 9794 w 77"/>
                <a:gd name="T31" fmla="*/ 5928 h 66"/>
                <a:gd name="T32" fmla="*/ 9113 w 77"/>
                <a:gd name="T33" fmla="*/ 6499 h 66"/>
                <a:gd name="T34" fmla="*/ 9502 w 77"/>
                <a:gd name="T35" fmla="*/ 6972 h 66"/>
                <a:gd name="T36" fmla="*/ 10316 w 77"/>
                <a:gd name="T37" fmla="*/ 7547 h 66"/>
                <a:gd name="T38" fmla="*/ 9502 w 77"/>
                <a:gd name="T39" fmla="*/ 7308 h 66"/>
                <a:gd name="T40" fmla="*/ 8561 w 77"/>
                <a:gd name="T41" fmla="*/ 6855 h 66"/>
                <a:gd name="T42" fmla="*/ 8167 w 77"/>
                <a:gd name="T43" fmla="*/ 7186 h 66"/>
                <a:gd name="T44" fmla="*/ 8039 w 77"/>
                <a:gd name="T45" fmla="*/ 7547 h 66"/>
                <a:gd name="T46" fmla="*/ 7645 w 77"/>
                <a:gd name="T47" fmla="*/ 7308 h 66"/>
                <a:gd name="T48" fmla="*/ 7225 w 77"/>
                <a:gd name="T49" fmla="*/ 7308 h 66"/>
                <a:gd name="T50" fmla="*/ 6570 w 77"/>
                <a:gd name="T51" fmla="*/ 7426 h 66"/>
                <a:gd name="T52" fmla="*/ 5501 w 77"/>
                <a:gd name="T53" fmla="*/ 6855 h 66"/>
                <a:gd name="T54" fmla="*/ 5081 w 77"/>
                <a:gd name="T55" fmla="*/ 6616 h 66"/>
                <a:gd name="T56" fmla="*/ 4948 w 77"/>
                <a:gd name="T57" fmla="*/ 6499 h 66"/>
                <a:gd name="T58" fmla="*/ 4554 w 77"/>
                <a:gd name="T59" fmla="*/ 6381 h 66"/>
                <a:gd name="T60" fmla="*/ 4426 w 77"/>
                <a:gd name="T61" fmla="*/ 6259 h 66"/>
                <a:gd name="T62" fmla="*/ 4165 w 77"/>
                <a:gd name="T63" fmla="*/ 6738 h 66"/>
                <a:gd name="T64" fmla="*/ 2016 w 77"/>
                <a:gd name="T65" fmla="*/ 6499 h 66"/>
                <a:gd name="T66" fmla="*/ 522 w 77"/>
                <a:gd name="T67" fmla="*/ 6381 h 66"/>
                <a:gd name="T68" fmla="*/ 681 w 77"/>
                <a:gd name="T69" fmla="*/ 6167 h 66"/>
                <a:gd name="T70" fmla="*/ 814 w 77"/>
                <a:gd name="T71" fmla="*/ 5333 h 66"/>
                <a:gd name="T72" fmla="*/ 814 w 77"/>
                <a:gd name="T73" fmla="*/ 4879 h 66"/>
                <a:gd name="T74" fmla="*/ 1202 w 77"/>
                <a:gd name="T75" fmla="*/ 4308 h 66"/>
                <a:gd name="T76" fmla="*/ 942 w 77"/>
                <a:gd name="T77" fmla="*/ 3474 h 66"/>
                <a:gd name="T78" fmla="*/ 814 w 77"/>
                <a:gd name="T79" fmla="*/ 3259 h 66"/>
                <a:gd name="T80" fmla="*/ 522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35" name="Freeform 28" descr="20%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36" name="Freeform 29"/>
            <p:cNvSpPr>
              <a:spLocks/>
            </p:cNvSpPr>
            <p:nvPr/>
          </p:nvSpPr>
          <p:spPr bwMode="auto">
            <a:xfrm>
              <a:off x="4333" y="1721"/>
              <a:ext cx="403" cy="249"/>
            </a:xfrm>
            <a:custGeom>
              <a:avLst/>
              <a:gdLst>
                <a:gd name="T0" fmla="*/ 2525 w 79"/>
                <a:gd name="T1" fmla="*/ 5698 h 51"/>
                <a:gd name="T2" fmla="*/ 7310 w 79"/>
                <a:gd name="T3" fmla="*/ 4887 h 51"/>
                <a:gd name="T4" fmla="*/ 8769 w 79"/>
                <a:gd name="T5" fmla="*/ 4648 h 51"/>
                <a:gd name="T6" fmla="*/ 8902 w 79"/>
                <a:gd name="T7" fmla="*/ 4648 h 51"/>
                <a:gd name="T8" fmla="*/ 8902 w 79"/>
                <a:gd name="T9" fmla="*/ 4531 h 51"/>
                <a:gd name="T10" fmla="*/ 8902 w 79"/>
                <a:gd name="T11" fmla="*/ 4433 h 51"/>
                <a:gd name="T12" fmla="*/ 9029 w 79"/>
                <a:gd name="T13" fmla="*/ 4316 h 51"/>
                <a:gd name="T14" fmla="*/ 9289 w 79"/>
                <a:gd name="T15" fmla="*/ 4316 h 51"/>
                <a:gd name="T16" fmla="*/ 9422 w 79"/>
                <a:gd name="T17" fmla="*/ 4316 h 51"/>
                <a:gd name="T18" fmla="*/ 9810 w 79"/>
                <a:gd name="T19" fmla="*/ 4077 h 51"/>
                <a:gd name="T20" fmla="*/ 9810 w 79"/>
                <a:gd name="T21" fmla="*/ 3838 h 51"/>
                <a:gd name="T22" fmla="*/ 10228 w 79"/>
                <a:gd name="T23" fmla="*/ 3598 h 51"/>
                <a:gd name="T24" fmla="*/ 10488 w 79"/>
                <a:gd name="T25" fmla="*/ 3481 h 51"/>
                <a:gd name="T26" fmla="*/ 10488 w 79"/>
                <a:gd name="T27" fmla="*/ 3383 h 51"/>
                <a:gd name="T28" fmla="*/ 10228 w 79"/>
                <a:gd name="T29" fmla="*/ 3266 h 51"/>
                <a:gd name="T30" fmla="*/ 10095 w 79"/>
                <a:gd name="T31" fmla="*/ 3144 h 51"/>
                <a:gd name="T32" fmla="*/ 9968 w 79"/>
                <a:gd name="T33" fmla="*/ 3144 h 51"/>
                <a:gd name="T34" fmla="*/ 9968 w 79"/>
                <a:gd name="T35" fmla="*/ 3027 h 51"/>
                <a:gd name="T36" fmla="*/ 9682 w 79"/>
                <a:gd name="T37" fmla="*/ 3027 h 51"/>
                <a:gd name="T38" fmla="*/ 9682 w 79"/>
                <a:gd name="T39" fmla="*/ 2788 h 51"/>
                <a:gd name="T40" fmla="*/ 9422 w 79"/>
                <a:gd name="T41" fmla="*/ 2788 h 51"/>
                <a:gd name="T42" fmla="*/ 9422 w 79"/>
                <a:gd name="T43" fmla="*/ 2671 h 51"/>
                <a:gd name="T44" fmla="*/ 9422 w 79"/>
                <a:gd name="T45" fmla="*/ 2334 h 51"/>
                <a:gd name="T46" fmla="*/ 9550 w 79"/>
                <a:gd name="T47" fmla="*/ 2334 h 51"/>
                <a:gd name="T48" fmla="*/ 9422 w 79"/>
                <a:gd name="T49" fmla="*/ 2099 h 51"/>
                <a:gd name="T50" fmla="*/ 9289 w 79"/>
                <a:gd name="T51" fmla="*/ 1977 h 51"/>
                <a:gd name="T52" fmla="*/ 9289 w 79"/>
                <a:gd name="T53" fmla="*/ 1977 h 51"/>
                <a:gd name="T54" fmla="*/ 9422 w 79"/>
                <a:gd name="T55" fmla="*/ 1860 h 51"/>
                <a:gd name="T56" fmla="*/ 9550 w 79"/>
                <a:gd name="T57" fmla="*/ 1738 h 51"/>
                <a:gd name="T58" fmla="*/ 9682 w 79"/>
                <a:gd name="T59" fmla="*/ 1406 h 51"/>
                <a:gd name="T60" fmla="*/ 9682 w 79"/>
                <a:gd name="T61" fmla="*/ 1289 h 51"/>
                <a:gd name="T62" fmla="*/ 9810 w 79"/>
                <a:gd name="T63" fmla="*/ 1167 h 51"/>
                <a:gd name="T64" fmla="*/ 9810 w 79"/>
                <a:gd name="T65" fmla="*/ 1050 h 51"/>
                <a:gd name="T66" fmla="*/ 9682 w 79"/>
                <a:gd name="T67" fmla="*/ 1050 h 51"/>
                <a:gd name="T68" fmla="*/ 9289 w 79"/>
                <a:gd name="T69" fmla="*/ 928 h 51"/>
                <a:gd name="T70" fmla="*/ 9289 w 79"/>
                <a:gd name="T71" fmla="*/ 928 h 51"/>
                <a:gd name="T72" fmla="*/ 9162 w 79"/>
                <a:gd name="T73" fmla="*/ 810 h 51"/>
                <a:gd name="T74" fmla="*/ 9162 w 79"/>
                <a:gd name="T75" fmla="*/ 693 h 51"/>
                <a:gd name="T76" fmla="*/ 8902 w 79"/>
                <a:gd name="T77" fmla="*/ 356 h 51"/>
                <a:gd name="T78" fmla="*/ 8769 w 79"/>
                <a:gd name="T79" fmla="*/ 356 h 51"/>
                <a:gd name="T80" fmla="*/ 8769 w 79"/>
                <a:gd name="T81" fmla="*/ 239 h 51"/>
                <a:gd name="T82" fmla="*/ 8642 w 79"/>
                <a:gd name="T83" fmla="*/ 239 h 51"/>
                <a:gd name="T84" fmla="*/ 8642 w 79"/>
                <a:gd name="T85" fmla="*/ 239 h 51"/>
                <a:gd name="T86" fmla="*/ 8642 w 79"/>
                <a:gd name="T87" fmla="*/ 117 h 51"/>
                <a:gd name="T88" fmla="*/ 8483 w 79"/>
                <a:gd name="T89" fmla="*/ 0 h 51"/>
                <a:gd name="T90" fmla="*/ 1199 w 79"/>
                <a:gd name="T91" fmla="*/ 1289 h 51"/>
                <a:gd name="T92" fmla="*/ 1066 w 79"/>
                <a:gd name="T93" fmla="*/ 810 h 51"/>
                <a:gd name="T94" fmla="*/ 678 w 79"/>
                <a:gd name="T95" fmla="*/ 1167 h 51"/>
                <a:gd name="T96" fmla="*/ 678 w 79"/>
                <a:gd name="T97" fmla="*/ 1167 h 51"/>
                <a:gd name="T98" fmla="*/ 520 w 79"/>
                <a:gd name="T99" fmla="*/ 1050 h 51"/>
                <a:gd name="T100" fmla="*/ 520 w 79"/>
                <a:gd name="T101" fmla="*/ 1050 h 51"/>
                <a:gd name="T102" fmla="*/ 393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0 w 79"/>
                <a:gd name="T109" fmla="*/ 4194 h 51"/>
                <a:gd name="T110" fmla="*/ 806 w 79"/>
                <a:gd name="T111" fmla="*/ 5937 h 51"/>
                <a:gd name="T112" fmla="*/ 2525 w 79"/>
                <a:gd name="T113" fmla="*/ 5698 h 51"/>
                <a:gd name="T114" fmla="*/ 2525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37" name="Freeform 30"/>
            <p:cNvSpPr>
              <a:spLocks/>
            </p:cNvSpPr>
            <p:nvPr/>
          </p:nvSpPr>
          <p:spPr bwMode="auto">
            <a:xfrm>
              <a:off x="4198" y="1970"/>
              <a:ext cx="523" cy="287"/>
            </a:xfrm>
            <a:custGeom>
              <a:avLst/>
              <a:gdLst>
                <a:gd name="T0" fmla="*/ 4179 w 102"/>
                <a:gd name="T1" fmla="*/ 6343 h 59"/>
                <a:gd name="T2" fmla="*/ 3497 w 102"/>
                <a:gd name="T3" fmla="*/ 6436 h 59"/>
                <a:gd name="T4" fmla="*/ 2969 w 102"/>
                <a:gd name="T5" fmla="*/ 6436 h 59"/>
                <a:gd name="T6" fmla="*/ 682 w 102"/>
                <a:gd name="T7" fmla="*/ 6436 h 59"/>
                <a:gd name="T8" fmla="*/ 1210 w 102"/>
                <a:gd name="T9" fmla="*/ 5988 h 59"/>
                <a:gd name="T10" fmla="*/ 1343 w 102"/>
                <a:gd name="T11" fmla="*/ 5633 h 59"/>
                <a:gd name="T12" fmla="*/ 2548 w 102"/>
                <a:gd name="T13" fmla="*/ 4616 h 59"/>
                <a:gd name="T14" fmla="*/ 2841 w 102"/>
                <a:gd name="T15" fmla="*/ 5064 h 59"/>
                <a:gd name="T16" fmla="*/ 3630 w 102"/>
                <a:gd name="T17" fmla="*/ 5064 h 59"/>
                <a:gd name="T18" fmla="*/ 3917 w 102"/>
                <a:gd name="T19" fmla="*/ 4947 h 59"/>
                <a:gd name="T20" fmla="*/ 4574 w 102"/>
                <a:gd name="T21" fmla="*/ 4825 h 59"/>
                <a:gd name="T22" fmla="*/ 4866 w 102"/>
                <a:gd name="T23" fmla="*/ 4709 h 59"/>
                <a:gd name="T24" fmla="*/ 5650 w 102"/>
                <a:gd name="T25" fmla="*/ 4140 h 59"/>
                <a:gd name="T26" fmla="*/ 5943 w 102"/>
                <a:gd name="T27" fmla="*/ 3220 h 59"/>
                <a:gd name="T28" fmla="*/ 6599 w 102"/>
                <a:gd name="T29" fmla="*/ 2082 h 59"/>
                <a:gd name="T30" fmla="*/ 7019 w 102"/>
                <a:gd name="T31" fmla="*/ 2179 h 59"/>
                <a:gd name="T32" fmla="*/ 7414 w 102"/>
                <a:gd name="T33" fmla="*/ 1372 h 59"/>
                <a:gd name="T34" fmla="*/ 7968 w 102"/>
                <a:gd name="T35" fmla="*/ 1158 h 59"/>
                <a:gd name="T36" fmla="*/ 8230 w 102"/>
                <a:gd name="T37" fmla="*/ 569 h 59"/>
                <a:gd name="T38" fmla="*/ 8230 w 102"/>
                <a:gd name="T39" fmla="*/ 117 h 59"/>
                <a:gd name="T40" fmla="*/ 9173 w 102"/>
                <a:gd name="T41" fmla="*/ 448 h 59"/>
                <a:gd name="T42" fmla="*/ 9440 w 102"/>
                <a:gd name="T43" fmla="*/ 117 h 59"/>
                <a:gd name="T44" fmla="*/ 9834 w 102"/>
                <a:gd name="T45" fmla="*/ 238 h 59"/>
                <a:gd name="T46" fmla="*/ 10255 w 102"/>
                <a:gd name="T47" fmla="*/ 448 h 59"/>
                <a:gd name="T48" fmla="*/ 10778 w 102"/>
                <a:gd name="T49" fmla="*/ 924 h 59"/>
                <a:gd name="T50" fmla="*/ 10383 w 102"/>
                <a:gd name="T51" fmla="*/ 1610 h 59"/>
                <a:gd name="T52" fmla="*/ 10911 w 102"/>
                <a:gd name="T53" fmla="*/ 1727 h 59"/>
                <a:gd name="T54" fmla="*/ 11332 w 102"/>
                <a:gd name="T55" fmla="*/ 1965 h 59"/>
                <a:gd name="T56" fmla="*/ 11726 w 102"/>
                <a:gd name="T57" fmla="*/ 2082 h 59"/>
                <a:gd name="T58" fmla="*/ 12542 w 102"/>
                <a:gd name="T59" fmla="*/ 2296 h 59"/>
                <a:gd name="T60" fmla="*/ 12542 w 102"/>
                <a:gd name="T61" fmla="*/ 2651 h 59"/>
                <a:gd name="T62" fmla="*/ 12408 w 102"/>
                <a:gd name="T63" fmla="*/ 2982 h 59"/>
                <a:gd name="T64" fmla="*/ 12803 w 102"/>
                <a:gd name="T65" fmla="*/ 3337 h 59"/>
                <a:gd name="T66" fmla="*/ 12542 w 102"/>
                <a:gd name="T67" fmla="*/ 3454 h 59"/>
                <a:gd name="T68" fmla="*/ 12670 w 102"/>
                <a:gd name="T69" fmla="*/ 3575 h 59"/>
                <a:gd name="T70" fmla="*/ 12408 w 102"/>
                <a:gd name="T71" fmla="*/ 3692 h 59"/>
                <a:gd name="T72" fmla="*/ 12670 w 102"/>
                <a:gd name="T73" fmla="*/ 3809 h 59"/>
                <a:gd name="T74" fmla="*/ 12670 w 102"/>
                <a:gd name="T75" fmla="*/ 4140 h 59"/>
                <a:gd name="T76" fmla="*/ 12408 w 102"/>
                <a:gd name="T77" fmla="*/ 4140 h 59"/>
                <a:gd name="T78" fmla="*/ 12937 w 102"/>
                <a:gd name="T79" fmla="*/ 4261 h 59"/>
                <a:gd name="T80" fmla="*/ 13485 w 102"/>
                <a:gd name="T81" fmla="*/ 4140 h 59"/>
                <a:gd name="T82" fmla="*/ 13619 w 102"/>
                <a:gd name="T83" fmla="*/ 4825 h 59"/>
                <a:gd name="T84" fmla="*/ 13619 w 102"/>
                <a:gd name="T85" fmla="*/ 49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5338" name="Group 31"/>
            <p:cNvGrpSpPr>
              <a:grpSpLocks/>
            </p:cNvGrpSpPr>
            <p:nvPr/>
          </p:nvGrpSpPr>
          <p:grpSpPr bwMode="auto">
            <a:xfrm>
              <a:off x="728" y="1384"/>
              <a:ext cx="4024" cy="1940"/>
              <a:chOff x="728" y="1384"/>
              <a:chExt cx="4024" cy="1940"/>
            </a:xfrm>
          </p:grpSpPr>
          <p:sp>
            <p:nvSpPr>
              <p:cNvPr id="55356" name="Freeform 32"/>
              <p:cNvSpPr>
                <a:spLocks/>
              </p:cNvSpPr>
              <p:nvPr/>
            </p:nvSpPr>
            <p:spPr bwMode="auto">
              <a:xfrm>
                <a:off x="2808" y="1760"/>
                <a:ext cx="571" cy="268"/>
              </a:xfrm>
              <a:custGeom>
                <a:avLst/>
                <a:gdLst>
                  <a:gd name="T0" fmla="*/ 0 w 111"/>
                  <a:gd name="T1" fmla="*/ 3942 h 55"/>
                  <a:gd name="T2" fmla="*/ 396 w 111"/>
                  <a:gd name="T3" fmla="*/ 0 h 55"/>
                  <a:gd name="T4" fmla="*/ 9789 w 111"/>
                  <a:gd name="T5" fmla="*/ 356 h 55"/>
                  <a:gd name="T6" fmla="*/ 10083 w 111"/>
                  <a:gd name="T7" fmla="*/ 687 h 55"/>
                  <a:gd name="T8" fmla="*/ 10345 w 111"/>
                  <a:gd name="T9" fmla="*/ 687 h 55"/>
                  <a:gd name="T10" fmla="*/ 10612 w 111"/>
                  <a:gd name="T11" fmla="*/ 570 h 55"/>
                  <a:gd name="T12" fmla="*/ 10746 w 111"/>
                  <a:gd name="T13" fmla="*/ 687 h 55"/>
                  <a:gd name="T14" fmla="*/ 10900 w 111"/>
                  <a:gd name="T15" fmla="*/ 1043 h 55"/>
                  <a:gd name="T16" fmla="*/ 11168 w 111"/>
                  <a:gd name="T17" fmla="*/ 1043 h 55"/>
                  <a:gd name="T18" fmla="*/ 11302 w 111"/>
                  <a:gd name="T19" fmla="*/ 1043 h 55"/>
                  <a:gd name="T20" fmla="*/ 11564 w 111"/>
                  <a:gd name="T21" fmla="*/ 809 h 55"/>
                  <a:gd name="T22" fmla="*/ 11857 w 111"/>
                  <a:gd name="T23" fmla="*/ 809 h 55"/>
                  <a:gd name="T24" fmla="*/ 12120 w 111"/>
                  <a:gd name="T25" fmla="*/ 926 h 55"/>
                  <a:gd name="T26" fmla="*/ 12809 w 111"/>
                  <a:gd name="T27" fmla="*/ 1282 h 55"/>
                  <a:gd name="T28" fmla="*/ 13205 w 111"/>
                  <a:gd name="T29" fmla="*/ 1496 h 55"/>
                  <a:gd name="T30" fmla="*/ 13205 w 111"/>
                  <a:gd name="T31" fmla="*/ 1735 h 55"/>
                  <a:gd name="T32" fmla="*/ 13467 w 111"/>
                  <a:gd name="T33" fmla="*/ 1852 h 55"/>
                  <a:gd name="T34" fmla="*/ 13467 w 111"/>
                  <a:gd name="T35" fmla="*/ 1969 h 55"/>
                  <a:gd name="T36" fmla="*/ 13339 w 111"/>
                  <a:gd name="T37" fmla="*/ 2207 h 55"/>
                  <a:gd name="T38" fmla="*/ 13467 w 111"/>
                  <a:gd name="T39" fmla="*/ 2422 h 55"/>
                  <a:gd name="T40" fmla="*/ 13601 w 111"/>
                  <a:gd name="T41" fmla="*/ 2777 h 55"/>
                  <a:gd name="T42" fmla="*/ 13761 w 111"/>
                  <a:gd name="T43" fmla="*/ 2894 h 55"/>
                  <a:gd name="T44" fmla="*/ 13761 w 111"/>
                  <a:gd name="T45" fmla="*/ 3016 h 55"/>
                  <a:gd name="T46" fmla="*/ 13761 w 111"/>
                  <a:gd name="T47" fmla="*/ 3231 h 55"/>
                  <a:gd name="T48" fmla="*/ 14023 w 111"/>
                  <a:gd name="T49" fmla="*/ 3348 h 55"/>
                  <a:gd name="T50" fmla="*/ 14157 w 111"/>
                  <a:gd name="T51" fmla="*/ 3465 h 55"/>
                  <a:gd name="T52" fmla="*/ 14023 w 111"/>
                  <a:gd name="T53" fmla="*/ 3703 h 55"/>
                  <a:gd name="T54" fmla="*/ 14023 w 111"/>
                  <a:gd name="T55" fmla="*/ 3942 h 55"/>
                  <a:gd name="T56" fmla="*/ 14290 w 111"/>
                  <a:gd name="T57" fmla="*/ 4059 h 55"/>
                  <a:gd name="T58" fmla="*/ 14290 w 111"/>
                  <a:gd name="T59" fmla="*/ 4273 h 55"/>
                  <a:gd name="T60" fmla="*/ 14157 w 111"/>
                  <a:gd name="T61" fmla="*/ 4390 h 55"/>
                  <a:gd name="T62" fmla="*/ 14290 w 111"/>
                  <a:gd name="T63" fmla="*/ 4512 h 55"/>
                  <a:gd name="T64" fmla="*/ 14424 w 111"/>
                  <a:gd name="T65" fmla="*/ 4751 h 55"/>
                  <a:gd name="T66" fmla="*/ 14290 w 111"/>
                  <a:gd name="T67" fmla="*/ 4868 h 55"/>
                  <a:gd name="T68" fmla="*/ 14424 w 111"/>
                  <a:gd name="T69" fmla="*/ 5082 h 55"/>
                  <a:gd name="T70" fmla="*/ 14424 w 111"/>
                  <a:gd name="T71" fmla="*/ 5199 h 55"/>
                  <a:gd name="T72" fmla="*/ 14553 w 111"/>
                  <a:gd name="T73" fmla="*/ 5316 h 55"/>
                  <a:gd name="T74" fmla="*/ 14712 w 111"/>
                  <a:gd name="T75" fmla="*/ 5555 h 55"/>
                  <a:gd name="T76" fmla="*/ 14846 w 111"/>
                  <a:gd name="T77" fmla="*/ 5794 h 55"/>
                  <a:gd name="T78" fmla="*/ 15108 w 111"/>
                  <a:gd name="T79" fmla="*/ 6008 h 55"/>
                  <a:gd name="T80" fmla="*/ 15108 w 111"/>
                  <a:gd name="T81" fmla="*/ 6125 h 55"/>
                  <a:gd name="T82" fmla="*/ 15108 w 111"/>
                  <a:gd name="T83" fmla="*/ 6247 h 55"/>
                  <a:gd name="T84" fmla="*/ 15108 w 111"/>
                  <a:gd name="T85" fmla="*/ 6364 h 55"/>
                  <a:gd name="T86" fmla="*/ 3416 w 111"/>
                  <a:gd name="T87" fmla="*/ 6125 h 55"/>
                  <a:gd name="T88" fmla="*/ 3544 w 111"/>
                  <a:gd name="T89" fmla="*/ 4156 h 55"/>
                  <a:gd name="T90" fmla="*/ 0 w 111"/>
                  <a:gd name="T91" fmla="*/ 3942 h 55"/>
                  <a:gd name="T92" fmla="*/ 0 w 111"/>
                  <a:gd name="T93" fmla="*/ 3942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57" name="Freeform 33"/>
              <p:cNvSpPr>
                <a:spLocks/>
              </p:cNvSpPr>
              <p:nvPr/>
            </p:nvSpPr>
            <p:spPr bwMode="auto">
              <a:xfrm>
                <a:off x="2849" y="2262"/>
                <a:ext cx="595" cy="293"/>
              </a:xfrm>
              <a:custGeom>
                <a:avLst/>
                <a:gdLst>
                  <a:gd name="T0" fmla="*/ 1893 w 116"/>
                  <a:gd name="T1" fmla="*/ 117 h 60"/>
                  <a:gd name="T2" fmla="*/ 0 w 116"/>
                  <a:gd name="T3" fmla="*/ 1050 h 60"/>
                  <a:gd name="T4" fmla="*/ 5396 w 116"/>
                  <a:gd name="T5" fmla="*/ 5128 h 60"/>
                  <a:gd name="T6" fmla="*/ 5658 w 116"/>
                  <a:gd name="T7" fmla="*/ 5245 h 60"/>
                  <a:gd name="T8" fmla="*/ 6078 w 116"/>
                  <a:gd name="T9" fmla="*/ 5582 h 60"/>
                  <a:gd name="T10" fmla="*/ 6473 w 116"/>
                  <a:gd name="T11" fmla="*/ 5484 h 60"/>
                  <a:gd name="T12" fmla="*/ 6735 w 116"/>
                  <a:gd name="T13" fmla="*/ 5582 h 60"/>
                  <a:gd name="T14" fmla="*/ 6894 w 116"/>
                  <a:gd name="T15" fmla="*/ 5821 h 60"/>
                  <a:gd name="T16" fmla="*/ 7417 w 116"/>
                  <a:gd name="T17" fmla="*/ 5938 h 60"/>
                  <a:gd name="T18" fmla="*/ 7684 w 116"/>
                  <a:gd name="T19" fmla="*/ 6055 h 60"/>
                  <a:gd name="T20" fmla="*/ 7971 w 116"/>
                  <a:gd name="T21" fmla="*/ 5938 h 60"/>
                  <a:gd name="T22" fmla="*/ 8233 w 116"/>
                  <a:gd name="T23" fmla="*/ 6177 h 60"/>
                  <a:gd name="T24" fmla="*/ 8761 w 116"/>
                  <a:gd name="T25" fmla="*/ 6177 h 60"/>
                  <a:gd name="T26" fmla="*/ 9048 w 116"/>
                  <a:gd name="T27" fmla="*/ 6417 h 60"/>
                  <a:gd name="T28" fmla="*/ 9181 w 116"/>
                  <a:gd name="T29" fmla="*/ 6632 h 60"/>
                  <a:gd name="T30" fmla="*/ 9576 w 116"/>
                  <a:gd name="T31" fmla="*/ 6509 h 60"/>
                  <a:gd name="T32" fmla="*/ 10130 w 116"/>
                  <a:gd name="T33" fmla="*/ 6749 h 60"/>
                  <a:gd name="T34" fmla="*/ 10392 w 116"/>
                  <a:gd name="T35" fmla="*/ 6632 h 60"/>
                  <a:gd name="T36" fmla="*/ 10654 w 116"/>
                  <a:gd name="T37" fmla="*/ 6632 h 60"/>
                  <a:gd name="T38" fmla="*/ 10654 w 116"/>
                  <a:gd name="T39" fmla="*/ 6988 h 60"/>
                  <a:gd name="T40" fmla="*/ 10787 w 116"/>
                  <a:gd name="T41" fmla="*/ 6749 h 60"/>
                  <a:gd name="T42" fmla="*/ 11074 w 116"/>
                  <a:gd name="T43" fmla="*/ 6509 h 60"/>
                  <a:gd name="T44" fmla="*/ 11208 w 116"/>
                  <a:gd name="T45" fmla="*/ 6632 h 60"/>
                  <a:gd name="T46" fmla="*/ 11469 w 116"/>
                  <a:gd name="T47" fmla="*/ 6749 h 60"/>
                  <a:gd name="T48" fmla="*/ 11736 w 116"/>
                  <a:gd name="T49" fmla="*/ 6632 h 60"/>
                  <a:gd name="T50" fmla="*/ 11736 w 116"/>
                  <a:gd name="T51" fmla="*/ 6749 h 60"/>
                  <a:gd name="T52" fmla="*/ 12156 w 116"/>
                  <a:gd name="T53" fmla="*/ 6988 h 60"/>
                  <a:gd name="T54" fmla="*/ 12551 w 116"/>
                  <a:gd name="T55" fmla="*/ 6749 h 60"/>
                  <a:gd name="T56" fmla="*/ 13367 w 116"/>
                  <a:gd name="T57" fmla="*/ 6509 h 60"/>
                  <a:gd name="T58" fmla="*/ 13629 w 116"/>
                  <a:gd name="T59" fmla="*/ 6509 h 60"/>
                  <a:gd name="T60" fmla="*/ 14311 w 116"/>
                  <a:gd name="T61" fmla="*/ 6509 h 60"/>
                  <a:gd name="T62" fmla="*/ 15260 w 116"/>
                  <a:gd name="T63" fmla="*/ 6866 h 60"/>
                  <a:gd name="T64" fmla="*/ 15521 w 116"/>
                  <a:gd name="T65" fmla="*/ 6988 h 60"/>
                  <a:gd name="T66" fmla="*/ 15655 w 116"/>
                  <a:gd name="T67" fmla="*/ 3599 h 60"/>
                  <a:gd name="T68" fmla="*/ 15393 w 116"/>
                  <a:gd name="T69" fmla="*/ 356 h 60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16"/>
                  <a:gd name="T106" fmla="*/ 0 h 60"/>
                  <a:gd name="T107" fmla="*/ 116 w 116"/>
                  <a:gd name="T108" fmla="*/ 60 h 60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16" h="60">
                    <a:moveTo>
                      <a:pt x="114" y="3"/>
                    </a:moveTo>
                    <a:lnTo>
                      <a:pt x="14" y="1"/>
                    </a:lnTo>
                    <a:lnTo>
                      <a:pt x="1" y="0"/>
                    </a:lnTo>
                    <a:lnTo>
                      <a:pt x="0" y="9"/>
                    </a:lnTo>
                    <a:lnTo>
                      <a:pt x="41" y="11"/>
                    </a:lnTo>
                    <a:lnTo>
                      <a:pt x="40" y="44"/>
                    </a:lnTo>
                    <a:lnTo>
                      <a:pt x="41" y="44"/>
                    </a:lnTo>
                    <a:lnTo>
                      <a:pt x="42" y="45"/>
                    </a:lnTo>
                    <a:lnTo>
                      <a:pt x="44" y="47"/>
                    </a:lnTo>
                    <a:lnTo>
                      <a:pt x="45" y="48"/>
                    </a:lnTo>
                    <a:lnTo>
                      <a:pt x="47" y="48"/>
                    </a:lnTo>
                    <a:lnTo>
                      <a:pt x="48" y="47"/>
                    </a:lnTo>
                    <a:lnTo>
                      <a:pt x="50" y="48"/>
                    </a:lnTo>
                    <a:lnTo>
                      <a:pt x="50" y="49"/>
                    </a:lnTo>
                    <a:lnTo>
                      <a:pt x="51" y="50"/>
                    </a:lnTo>
                    <a:lnTo>
                      <a:pt x="51" y="51"/>
                    </a:lnTo>
                    <a:lnTo>
                      <a:pt x="55" y="51"/>
                    </a:lnTo>
                    <a:lnTo>
                      <a:pt x="57" y="52"/>
                    </a:lnTo>
                    <a:lnTo>
                      <a:pt x="58" y="52"/>
                    </a:lnTo>
                    <a:lnTo>
                      <a:pt x="59" y="51"/>
                    </a:lnTo>
                    <a:lnTo>
                      <a:pt x="59" y="53"/>
                    </a:lnTo>
                    <a:lnTo>
                      <a:pt x="61" y="53"/>
                    </a:lnTo>
                    <a:lnTo>
                      <a:pt x="62" y="52"/>
                    </a:lnTo>
                    <a:lnTo>
                      <a:pt x="65" y="53"/>
                    </a:lnTo>
                    <a:lnTo>
                      <a:pt x="66" y="53"/>
                    </a:lnTo>
                    <a:lnTo>
                      <a:pt x="67" y="55"/>
                    </a:lnTo>
                    <a:lnTo>
                      <a:pt x="68" y="55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1" y="56"/>
                    </a:lnTo>
                    <a:lnTo>
                      <a:pt x="72" y="55"/>
                    </a:lnTo>
                    <a:lnTo>
                      <a:pt x="75" y="58"/>
                    </a:lnTo>
                    <a:lnTo>
                      <a:pt x="76" y="58"/>
                    </a:lnTo>
                    <a:lnTo>
                      <a:pt x="77" y="57"/>
                    </a:lnTo>
                    <a:lnTo>
                      <a:pt x="78" y="57"/>
                    </a:lnTo>
                    <a:lnTo>
                      <a:pt x="79" y="57"/>
                    </a:lnTo>
                    <a:lnTo>
                      <a:pt x="78" y="59"/>
                    </a:lnTo>
                    <a:lnTo>
                      <a:pt x="79" y="60"/>
                    </a:lnTo>
                    <a:lnTo>
                      <a:pt x="80" y="59"/>
                    </a:lnTo>
                    <a:lnTo>
                      <a:pt x="80" y="58"/>
                    </a:lnTo>
                    <a:lnTo>
                      <a:pt x="81" y="57"/>
                    </a:lnTo>
                    <a:lnTo>
                      <a:pt x="82" y="56"/>
                    </a:lnTo>
                    <a:lnTo>
                      <a:pt x="83" y="57"/>
                    </a:lnTo>
                    <a:lnTo>
                      <a:pt x="84" y="58"/>
                    </a:lnTo>
                    <a:lnTo>
                      <a:pt x="85" y="58"/>
                    </a:lnTo>
                    <a:lnTo>
                      <a:pt x="85" y="57"/>
                    </a:lnTo>
                    <a:lnTo>
                      <a:pt x="87" y="57"/>
                    </a:lnTo>
                    <a:lnTo>
                      <a:pt x="87" y="58"/>
                    </a:lnTo>
                    <a:lnTo>
                      <a:pt x="88" y="58"/>
                    </a:lnTo>
                    <a:lnTo>
                      <a:pt x="90" y="60"/>
                    </a:lnTo>
                    <a:lnTo>
                      <a:pt x="92" y="58"/>
                    </a:lnTo>
                    <a:lnTo>
                      <a:pt x="93" y="58"/>
                    </a:lnTo>
                    <a:lnTo>
                      <a:pt x="96" y="57"/>
                    </a:lnTo>
                    <a:lnTo>
                      <a:pt x="99" y="56"/>
                    </a:lnTo>
                    <a:lnTo>
                      <a:pt x="100" y="56"/>
                    </a:lnTo>
                    <a:lnTo>
                      <a:pt x="101" y="56"/>
                    </a:lnTo>
                    <a:lnTo>
                      <a:pt x="104" y="57"/>
                    </a:lnTo>
                    <a:lnTo>
                      <a:pt x="106" y="56"/>
                    </a:lnTo>
                    <a:lnTo>
                      <a:pt x="107" y="56"/>
                    </a:lnTo>
                    <a:lnTo>
                      <a:pt x="113" y="59"/>
                    </a:lnTo>
                    <a:lnTo>
                      <a:pt x="114" y="60"/>
                    </a:lnTo>
                    <a:lnTo>
                      <a:pt x="115" y="60"/>
                    </a:lnTo>
                    <a:lnTo>
                      <a:pt x="116" y="60"/>
                    </a:lnTo>
                    <a:lnTo>
                      <a:pt x="116" y="31"/>
                    </a:lnTo>
                    <a:lnTo>
                      <a:pt x="114" y="12"/>
                    </a:lnTo>
                    <a:lnTo>
                      <a:pt x="114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58" name="Freeform 34"/>
              <p:cNvSpPr>
                <a:spLocks/>
              </p:cNvSpPr>
              <p:nvPr/>
            </p:nvSpPr>
            <p:spPr bwMode="auto">
              <a:xfrm>
                <a:off x="3353" y="1970"/>
                <a:ext cx="460" cy="380"/>
              </a:xfrm>
              <a:custGeom>
                <a:avLst/>
                <a:gdLst>
                  <a:gd name="T0" fmla="*/ 10135 w 90"/>
                  <a:gd name="T1" fmla="*/ 7975 h 78"/>
                  <a:gd name="T2" fmla="*/ 10294 w 90"/>
                  <a:gd name="T3" fmla="*/ 8214 h 78"/>
                  <a:gd name="T4" fmla="*/ 10294 w 90"/>
                  <a:gd name="T5" fmla="*/ 8569 h 78"/>
                  <a:gd name="T6" fmla="*/ 9875 w 90"/>
                  <a:gd name="T7" fmla="*/ 8901 h 78"/>
                  <a:gd name="T8" fmla="*/ 11076 w 90"/>
                  <a:gd name="T9" fmla="*/ 9018 h 78"/>
                  <a:gd name="T10" fmla="*/ 11076 w 90"/>
                  <a:gd name="T11" fmla="*/ 8569 h 78"/>
                  <a:gd name="T12" fmla="*/ 11336 w 90"/>
                  <a:gd name="T13" fmla="*/ 7975 h 78"/>
                  <a:gd name="T14" fmla="*/ 11756 w 90"/>
                  <a:gd name="T15" fmla="*/ 7736 h 78"/>
                  <a:gd name="T16" fmla="*/ 11888 w 90"/>
                  <a:gd name="T17" fmla="*/ 7736 h 78"/>
                  <a:gd name="T18" fmla="*/ 12016 w 90"/>
                  <a:gd name="T19" fmla="*/ 7049 h 78"/>
                  <a:gd name="T20" fmla="*/ 11888 w 90"/>
                  <a:gd name="T21" fmla="*/ 6933 h 78"/>
                  <a:gd name="T22" fmla="*/ 11756 w 90"/>
                  <a:gd name="T23" fmla="*/ 6811 h 78"/>
                  <a:gd name="T24" fmla="*/ 11623 w 90"/>
                  <a:gd name="T25" fmla="*/ 6933 h 78"/>
                  <a:gd name="T26" fmla="*/ 11209 w 90"/>
                  <a:gd name="T27" fmla="*/ 6479 h 78"/>
                  <a:gd name="T28" fmla="*/ 11336 w 90"/>
                  <a:gd name="T29" fmla="*/ 6241 h 78"/>
                  <a:gd name="T30" fmla="*/ 11209 w 90"/>
                  <a:gd name="T31" fmla="*/ 6007 h 78"/>
                  <a:gd name="T32" fmla="*/ 10554 w 90"/>
                  <a:gd name="T33" fmla="*/ 5315 h 78"/>
                  <a:gd name="T34" fmla="*/ 9875 w 90"/>
                  <a:gd name="T35" fmla="*/ 4959 h 78"/>
                  <a:gd name="T36" fmla="*/ 9481 w 90"/>
                  <a:gd name="T37" fmla="*/ 4389 h 78"/>
                  <a:gd name="T38" fmla="*/ 9875 w 90"/>
                  <a:gd name="T39" fmla="*/ 3941 h 78"/>
                  <a:gd name="T40" fmla="*/ 9875 w 90"/>
                  <a:gd name="T41" fmla="*/ 3464 h 78"/>
                  <a:gd name="T42" fmla="*/ 9353 w 90"/>
                  <a:gd name="T43" fmla="*/ 3133 h 78"/>
                  <a:gd name="T44" fmla="*/ 9093 w 90"/>
                  <a:gd name="T45" fmla="*/ 3347 h 78"/>
                  <a:gd name="T46" fmla="*/ 8674 w 90"/>
                  <a:gd name="T47" fmla="*/ 2538 h 78"/>
                  <a:gd name="T48" fmla="*/ 8019 w 90"/>
                  <a:gd name="T49" fmla="*/ 2090 h 78"/>
                  <a:gd name="T50" fmla="*/ 7472 w 90"/>
                  <a:gd name="T51" fmla="*/ 1496 h 78"/>
                  <a:gd name="T52" fmla="*/ 7340 w 90"/>
                  <a:gd name="T53" fmla="*/ 687 h 78"/>
                  <a:gd name="T54" fmla="*/ 7340 w 90"/>
                  <a:gd name="T55" fmla="*/ 453 h 78"/>
                  <a:gd name="T56" fmla="*/ 0 w 90"/>
                  <a:gd name="T57" fmla="*/ 239 h 78"/>
                  <a:gd name="T58" fmla="*/ 261 w 90"/>
                  <a:gd name="T59" fmla="*/ 570 h 78"/>
                  <a:gd name="T60" fmla="*/ 680 w 90"/>
                  <a:gd name="T61" fmla="*/ 1043 h 78"/>
                  <a:gd name="T62" fmla="*/ 680 w 90"/>
                  <a:gd name="T63" fmla="*/ 1281 h 78"/>
                  <a:gd name="T64" fmla="*/ 1462 w 90"/>
                  <a:gd name="T65" fmla="*/ 1851 h 78"/>
                  <a:gd name="T66" fmla="*/ 1201 w 90"/>
                  <a:gd name="T67" fmla="*/ 2304 h 78"/>
                  <a:gd name="T68" fmla="*/ 1462 w 90"/>
                  <a:gd name="T69" fmla="*/ 2538 h 78"/>
                  <a:gd name="T70" fmla="*/ 1722 w 90"/>
                  <a:gd name="T71" fmla="*/ 3016 h 78"/>
                  <a:gd name="T72" fmla="*/ 2014 w 90"/>
                  <a:gd name="T73" fmla="*/ 3133 h 78"/>
                  <a:gd name="T74" fmla="*/ 2142 w 90"/>
                  <a:gd name="T75" fmla="*/ 833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59" name="Freeform 35"/>
              <p:cNvSpPr>
                <a:spLocks/>
              </p:cNvSpPr>
              <p:nvPr/>
            </p:nvSpPr>
            <p:spPr bwMode="auto">
              <a:xfrm>
                <a:off x="3787" y="2057"/>
                <a:ext cx="510" cy="249"/>
              </a:xfrm>
              <a:custGeom>
                <a:avLst/>
                <a:gdLst>
                  <a:gd name="T0" fmla="*/ 2735 w 99"/>
                  <a:gd name="T1" fmla="*/ 5698 h 51"/>
                  <a:gd name="T2" fmla="*/ 2602 w 99"/>
                  <a:gd name="T3" fmla="*/ 5458 h 51"/>
                  <a:gd name="T4" fmla="*/ 2998 w 99"/>
                  <a:gd name="T5" fmla="*/ 5458 h 51"/>
                  <a:gd name="T6" fmla="*/ 10932 w 99"/>
                  <a:gd name="T7" fmla="*/ 4765 h 51"/>
                  <a:gd name="T8" fmla="*/ 11622 w 99"/>
                  <a:gd name="T9" fmla="*/ 4433 h 51"/>
                  <a:gd name="T10" fmla="*/ 12152 w 99"/>
                  <a:gd name="T11" fmla="*/ 4077 h 51"/>
                  <a:gd name="T12" fmla="*/ 12152 w 99"/>
                  <a:gd name="T13" fmla="*/ 3838 h 51"/>
                  <a:gd name="T14" fmla="*/ 12312 w 99"/>
                  <a:gd name="T15" fmla="*/ 3598 h 51"/>
                  <a:gd name="T16" fmla="*/ 13533 w 99"/>
                  <a:gd name="T17" fmla="*/ 2671 h 51"/>
                  <a:gd name="T18" fmla="*/ 13404 w 99"/>
                  <a:gd name="T19" fmla="*/ 2549 h 51"/>
                  <a:gd name="T20" fmla="*/ 13270 w 99"/>
                  <a:gd name="T21" fmla="*/ 2456 h 51"/>
                  <a:gd name="T22" fmla="*/ 12977 w 99"/>
                  <a:gd name="T23" fmla="*/ 2334 h 51"/>
                  <a:gd name="T24" fmla="*/ 12843 w 99"/>
                  <a:gd name="T25" fmla="*/ 2334 h 51"/>
                  <a:gd name="T26" fmla="*/ 12312 w 99"/>
                  <a:gd name="T27" fmla="*/ 1621 h 51"/>
                  <a:gd name="T28" fmla="*/ 12152 w 99"/>
                  <a:gd name="T29" fmla="*/ 1406 h 51"/>
                  <a:gd name="T30" fmla="*/ 12152 w 99"/>
                  <a:gd name="T31" fmla="*/ 928 h 51"/>
                  <a:gd name="T32" fmla="*/ 11890 w 99"/>
                  <a:gd name="T33" fmla="*/ 810 h 51"/>
                  <a:gd name="T34" fmla="*/ 11493 w 99"/>
                  <a:gd name="T35" fmla="*/ 478 h 51"/>
                  <a:gd name="T36" fmla="*/ 11199 w 99"/>
                  <a:gd name="T37" fmla="*/ 478 h 51"/>
                  <a:gd name="T38" fmla="*/ 11065 w 99"/>
                  <a:gd name="T39" fmla="*/ 693 h 51"/>
                  <a:gd name="T40" fmla="*/ 10669 w 99"/>
                  <a:gd name="T41" fmla="*/ 693 h 51"/>
                  <a:gd name="T42" fmla="*/ 10241 w 99"/>
                  <a:gd name="T43" fmla="*/ 693 h 51"/>
                  <a:gd name="T44" fmla="*/ 9711 w 99"/>
                  <a:gd name="T45" fmla="*/ 571 h 51"/>
                  <a:gd name="T46" fmla="*/ 9025 w 99"/>
                  <a:gd name="T47" fmla="*/ 478 h 51"/>
                  <a:gd name="T48" fmla="*/ 8624 w 99"/>
                  <a:gd name="T49" fmla="*/ 0 h 51"/>
                  <a:gd name="T50" fmla="*/ 8335 w 99"/>
                  <a:gd name="T51" fmla="*/ 117 h 51"/>
                  <a:gd name="T52" fmla="*/ 7933 w 99"/>
                  <a:gd name="T53" fmla="*/ 0 h 51"/>
                  <a:gd name="T54" fmla="*/ 7933 w 99"/>
                  <a:gd name="T55" fmla="*/ 239 h 51"/>
                  <a:gd name="T56" fmla="*/ 7933 w 99"/>
                  <a:gd name="T57" fmla="*/ 693 h 51"/>
                  <a:gd name="T58" fmla="*/ 7511 w 99"/>
                  <a:gd name="T59" fmla="*/ 928 h 51"/>
                  <a:gd name="T60" fmla="*/ 6980 w 99"/>
                  <a:gd name="T61" fmla="*/ 928 h 51"/>
                  <a:gd name="T62" fmla="*/ 6290 w 99"/>
                  <a:gd name="T63" fmla="*/ 2099 h 51"/>
                  <a:gd name="T64" fmla="*/ 5734 w 99"/>
                  <a:gd name="T65" fmla="*/ 2456 h 51"/>
                  <a:gd name="T66" fmla="*/ 5332 w 99"/>
                  <a:gd name="T67" fmla="*/ 2217 h 51"/>
                  <a:gd name="T68" fmla="*/ 5069 w 99"/>
                  <a:gd name="T69" fmla="*/ 2788 h 51"/>
                  <a:gd name="T70" fmla="*/ 4775 w 99"/>
                  <a:gd name="T71" fmla="*/ 2788 h 51"/>
                  <a:gd name="T72" fmla="*/ 4379 w 99"/>
                  <a:gd name="T73" fmla="*/ 2671 h 51"/>
                  <a:gd name="T74" fmla="*/ 4111 w 99"/>
                  <a:gd name="T75" fmla="*/ 3027 h 51"/>
                  <a:gd name="T76" fmla="*/ 3555 w 99"/>
                  <a:gd name="T77" fmla="*/ 2788 h 51"/>
                  <a:gd name="T78" fmla="*/ 2735 w 99"/>
                  <a:gd name="T79" fmla="*/ 2910 h 51"/>
                  <a:gd name="T80" fmla="*/ 2735 w 99"/>
                  <a:gd name="T81" fmla="*/ 3144 h 51"/>
                  <a:gd name="T82" fmla="*/ 2468 w 99"/>
                  <a:gd name="T83" fmla="*/ 3144 h 51"/>
                  <a:gd name="T84" fmla="*/ 2468 w 99"/>
                  <a:gd name="T85" fmla="*/ 3144 h 51"/>
                  <a:gd name="T86" fmla="*/ 2334 w 99"/>
                  <a:gd name="T87" fmla="*/ 3481 h 51"/>
                  <a:gd name="T88" fmla="*/ 2334 w 99"/>
                  <a:gd name="T89" fmla="*/ 3481 h 51"/>
                  <a:gd name="T90" fmla="*/ 2468 w 99"/>
                  <a:gd name="T91" fmla="*/ 3838 h 51"/>
                  <a:gd name="T92" fmla="*/ 1643 w 99"/>
                  <a:gd name="T93" fmla="*/ 3955 h 51"/>
                  <a:gd name="T94" fmla="*/ 1777 w 99"/>
                  <a:gd name="T95" fmla="*/ 4648 h 51"/>
                  <a:gd name="T96" fmla="*/ 1381 w 99"/>
                  <a:gd name="T97" fmla="*/ 4531 h 51"/>
                  <a:gd name="T98" fmla="*/ 824 w 99"/>
                  <a:gd name="T99" fmla="*/ 4433 h 51"/>
                  <a:gd name="T100" fmla="*/ 556 w 99"/>
                  <a:gd name="T101" fmla="*/ 4887 h 51"/>
                  <a:gd name="T102" fmla="*/ 556 w 99"/>
                  <a:gd name="T103" fmla="*/ 4887 h 51"/>
                  <a:gd name="T104" fmla="*/ 690 w 99"/>
                  <a:gd name="T105" fmla="*/ 5126 h 51"/>
                  <a:gd name="T106" fmla="*/ 397 w 99"/>
                  <a:gd name="T107" fmla="*/ 5698 h 51"/>
                  <a:gd name="T108" fmla="*/ 134 w 99"/>
                  <a:gd name="T109" fmla="*/ 5698 h 51"/>
                  <a:gd name="T110" fmla="*/ 0 w 99"/>
                  <a:gd name="T111" fmla="*/ 5937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60" name="Freeform 36"/>
              <p:cNvSpPr>
                <a:spLocks/>
              </p:cNvSpPr>
              <p:nvPr/>
            </p:nvSpPr>
            <p:spPr bwMode="auto">
              <a:xfrm>
                <a:off x="3742" y="2243"/>
                <a:ext cx="568" cy="190"/>
              </a:xfrm>
              <a:custGeom>
                <a:avLst/>
                <a:gdLst>
                  <a:gd name="T0" fmla="*/ 14875 w 111"/>
                  <a:gd name="T1" fmla="*/ 0 h 39"/>
                  <a:gd name="T2" fmla="*/ 11913 w 111"/>
                  <a:gd name="T3" fmla="*/ 356 h 39"/>
                  <a:gd name="T4" fmla="*/ 11652 w 111"/>
                  <a:gd name="T5" fmla="*/ 453 h 39"/>
                  <a:gd name="T6" fmla="*/ 4165 w 111"/>
                  <a:gd name="T7" fmla="*/ 1043 h 39"/>
                  <a:gd name="T8" fmla="*/ 4165 w 111"/>
                  <a:gd name="T9" fmla="*/ 926 h 39"/>
                  <a:gd name="T10" fmla="*/ 3746 w 111"/>
                  <a:gd name="T11" fmla="*/ 1043 h 39"/>
                  <a:gd name="T12" fmla="*/ 3874 w 111"/>
                  <a:gd name="T13" fmla="*/ 1164 h 39"/>
                  <a:gd name="T14" fmla="*/ 3874 w 111"/>
                  <a:gd name="T15" fmla="*/ 1281 h 39"/>
                  <a:gd name="T16" fmla="*/ 1203 w 111"/>
                  <a:gd name="T17" fmla="*/ 1496 h 39"/>
                  <a:gd name="T18" fmla="*/ 1075 w 111"/>
                  <a:gd name="T19" fmla="*/ 1734 h 39"/>
                  <a:gd name="T20" fmla="*/ 942 w 111"/>
                  <a:gd name="T21" fmla="*/ 2090 h 39"/>
                  <a:gd name="T22" fmla="*/ 1075 w 111"/>
                  <a:gd name="T23" fmla="*/ 2207 h 39"/>
                  <a:gd name="T24" fmla="*/ 942 w 111"/>
                  <a:gd name="T25" fmla="*/ 2538 h 39"/>
                  <a:gd name="T26" fmla="*/ 942 w 111"/>
                  <a:gd name="T27" fmla="*/ 2538 h 39"/>
                  <a:gd name="T28" fmla="*/ 942 w 111"/>
                  <a:gd name="T29" fmla="*/ 2660 h 39"/>
                  <a:gd name="T30" fmla="*/ 814 w 111"/>
                  <a:gd name="T31" fmla="*/ 2894 h 39"/>
                  <a:gd name="T32" fmla="*/ 681 w 111"/>
                  <a:gd name="T33" fmla="*/ 3016 h 39"/>
                  <a:gd name="T34" fmla="*/ 522 w 111"/>
                  <a:gd name="T35" fmla="*/ 3464 h 39"/>
                  <a:gd name="T36" fmla="*/ 261 w 111"/>
                  <a:gd name="T37" fmla="*/ 3703 h 39"/>
                  <a:gd name="T38" fmla="*/ 261 w 111"/>
                  <a:gd name="T39" fmla="*/ 4058 h 39"/>
                  <a:gd name="T40" fmla="*/ 261 w 111"/>
                  <a:gd name="T41" fmla="*/ 4389 h 39"/>
                  <a:gd name="T42" fmla="*/ 261 w 111"/>
                  <a:gd name="T43" fmla="*/ 4389 h 39"/>
                  <a:gd name="T44" fmla="*/ 0 w 111"/>
                  <a:gd name="T45" fmla="*/ 4511 h 39"/>
                  <a:gd name="T46" fmla="*/ 3874 w 111"/>
                  <a:gd name="T47" fmla="*/ 4273 h 39"/>
                  <a:gd name="T48" fmla="*/ 8720 w 111"/>
                  <a:gd name="T49" fmla="*/ 3941 h 39"/>
                  <a:gd name="T50" fmla="*/ 10449 w 111"/>
                  <a:gd name="T51" fmla="*/ 3703 h 39"/>
                  <a:gd name="T52" fmla="*/ 10577 w 111"/>
                  <a:gd name="T53" fmla="*/ 3230 h 39"/>
                  <a:gd name="T54" fmla="*/ 10710 w 111"/>
                  <a:gd name="T55" fmla="*/ 3230 h 39"/>
                  <a:gd name="T56" fmla="*/ 10710 w 111"/>
                  <a:gd name="T57" fmla="*/ 3230 h 39"/>
                  <a:gd name="T58" fmla="*/ 10838 w 111"/>
                  <a:gd name="T59" fmla="*/ 3133 h 39"/>
                  <a:gd name="T60" fmla="*/ 10997 w 111"/>
                  <a:gd name="T61" fmla="*/ 3016 h 39"/>
                  <a:gd name="T62" fmla="*/ 10838 w 111"/>
                  <a:gd name="T63" fmla="*/ 2894 h 39"/>
                  <a:gd name="T64" fmla="*/ 10997 w 111"/>
                  <a:gd name="T65" fmla="*/ 2777 h 39"/>
                  <a:gd name="T66" fmla="*/ 11130 w 111"/>
                  <a:gd name="T67" fmla="*/ 2660 h 39"/>
                  <a:gd name="T68" fmla="*/ 11524 w 111"/>
                  <a:gd name="T69" fmla="*/ 2538 h 39"/>
                  <a:gd name="T70" fmla="*/ 11913 w 111"/>
                  <a:gd name="T71" fmla="*/ 2421 h 39"/>
                  <a:gd name="T72" fmla="*/ 12332 w 111"/>
                  <a:gd name="T73" fmla="*/ 2090 h 39"/>
                  <a:gd name="T74" fmla="*/ 12465 w 111"/>
                  <a:gd name="T75" fmla="*/ 2090 h 39"/>
                  <a:gd name="T76" fmla="*/ 12726 w 111"/>
                  <a:gd name="T77" fmla="*/ 1851 h 39"/>
                  <a:gd name="T78" fmla="*/ 12859 w 111"/>
                  <a:gd name="T79" fmla="*/ 1613 h 39"/>
                  <a:gd name="T80" fmla="*/ 12859 w 111"/>
                  <a:gd name="T81" fmla="*/ 1613 h 39"/>
                  <a:gd name="T82" fmla="*/ 12987 w 111"/>
                  <a:gd name="T83" fmla="*/ 1613 h 39"/>
                  <a:gd name="T84" fmla="*/ 13120 w 111"/>
                  <a:gd name="T85" fmla="*/ 1613 h 39"/>
                  <a:gd name="T86" fmla="*/ 13120 w 111"/>
                  <a:gd name="T87" fmla="*/ 1496 h 39"/>
                  <a:gd name="T88" fmla="*/ 13274 w 111"/>
                  <a:gd name="T89" fmla="*/ 1379 h 39"/>
                  <a:gd name="T90" fmla="*/ 13274 w 111"/>
                  <a:gd name="T91" fmla="*/ 1379 h 39"/>
                  <a:gd name="T92" fmla="*/ 13407 w 111"/>
                  <a:gd name="T93" fmla="*/ 1496 h 39"/>
                  <a:gd name="T94" fmla="*/ 13540 w 111"/>
                  <a:gd name="T95" fmla="*/ 1379 h 39"/>
                  <a:gd name="T96" fmla="*/ 13540 w 111"/>
                  <a:gd name="T97" fmla="*/ 1379 h 39"/>
                  <a:gd name="T98" fmla="*/ 13801 w 111"/>
                  <a:gd name="T99" fmla="*/ 1164 h 39"/>
                  <a:gd name="T100" fmla="*/ 13929 w 111"/>
                  <a:gd name="T101" fmla="*/ 1164 h 39"/>
                  <a:gd name="T102" fmla="*/ 14190 w 111"/>
                  <a:gd name="T103" fmla="*/ 1164 h 39"/>
                  <a:gd name="T104" fmla="*/ 14609 w 111"/>
                  <a:gd name="T105" fmla="*/ 687 h 39"/>
                  <a:gd name="T106" fmla="*/ 14742 w 111"/>
                  <a:gd name="T107" fmla="*/ 570 h 39"/>
                  <a:gd name="T108" fmla="*/ 14875 w 111"/>
                  <a:gd name="T109" fmla="*/ 453 h 39"/>
                  <a:gd name="T110" fmla="*/ 14875 w 111"/>
                  <a:gd name="T111" fmla="*/ 356 h 39"/>
                  <a:gd name="T112" fmla="*/ 14875 w 111"/>
                  <a:gd name="T113" fmla="*/ 117 h 39"/>
                  <a:gd name="T114" fmla="*/ 14875 w 111"/>
                  <a:gd name="T115" fmla="*/ 0 h 39"/>
                  <a:gd name="T116" fmla="*/ 14875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61" name="Freeform 37"/>
              <p:cNvSpPr>
                <a:spLocks/>
              </p:cNvSpPr>
              <p:nvPr/>
            </p:nvSpPr>
            <p:spPr bwMode="auto">
              <a:xfrm>
                <a:off x="3890" y="2409"/>
                <a:ext cx="267" cy="404"/>
              </a:xfrm>
              <a:custGeom>
                <a:avLst/>
                <a:gdLst>
                  <a:gd name="T0" fmla="*/ 0 w 52"/>
                  <a:gd name="T1" fmla="*/ 355 h 83"/>
                  <a:gd name="T2" fmla="*/ 134 w 52"/>
                  <a:gd name="T3" fmla="*/ 569 h 83"/>
                  <a:gd name="T4" fmla="*/ 0 w 52"/>
                  <a:gd name="T5" fmla="*/ 6347 h 83"/>
                  <a:gd name="T6" fmla="*/ 0 w 52"/>
                  <a:gd name="T7" fmla="*/ 6561 h 83"/>
                  <a:gd name="T8" fmla="*/ 395 w 52"/>
                  <a:gd name="T9" fmla="*/ 9453 h 83"/>
                  <a:gd name="T10" fmla="*/ 555 w 52"/>
                  <a:gd name="T11" fmla="*/ 9453 h 83"/>
                  <a:gd name="T12" fmla="*/ 688 w 52"/>
                  <a:gd name="T13" fmla="*/ 9336 h 83"/>
                  <a:gd name="T14" fmla="*/ 950 w 52"/>
                  <a:gd name="T15" fmla="*/ 9453 h 83"/>
                  <a:gd name="T16" fmla="*/ 1083 w 52"/>
                  <a:gd name="T17" fmla="*/ 9336 h 83"/>
                  <a:gd name="T18" fmla="*/ 1083 w 52"/>
                  <a:gd name="T19" fmla="*/ 8883 h 83"/>
                  <a:gd name="T20" fmla="*/ 1212 w 52"/>
                  <a:gd name="T21" fmla="*/ 8649 h 83"/>
                  <a:gd name="T22" fmla="*/ 1345 w 52"/>
                  <a:gd name="T23" fmla="*/ 8883 h 83"/>
                  <a:gd name="T24" fmla="*/ 1345 w 52"/>
                  <a:gd name="T25" fmla="*/ 9005 h 83"/>
                  <a:gd name="T26" fmla="*/ 1479 w 52"/>
                  <a:gd name="T27" fmla="*/ 9214 h 83"/>
                  <a:gd name="T28" fmla="*/ 1766 w 52"/>
                  <a:gd name="T29" fmla="*/ 9569 h 83"/>
                  <a:gd name="T30" fmla="*/ 1900 w 52"/>
                  <a:gd name="T31" fmla="*/ 9569 h 83"/>
                  <a:gd name="T32" fmla="*/ 2028 w 52"/>
                  <a:gd name="T33" fmla="*/ 9569 h 83"/>
                  <a:gd name="T34" fmla="*/ 2295 w 52"/>
                  <a:gd name="T35" fmla="*/ 9336 h 83"/>
                  <a:gd name="T36" fmla="*/ 2295 w 52"/>
                  <a:gd name="T37" fmla="*/ 9336 h 83"/>
                  <a:gd name="T38" fmla="*/ 2424 w 52"/>
                  <a:gd name="T39" fmla="*/ 9214 h 83"/>
                  <a:gd name="T40" fmla="*/ 2424 w 52"/>
                  <a:gd name="T41" fmla="*/ 9214 h 83"/>
                  <a:gd name="T42" fmla="*/ 2424 w 52"/>
                  <a:gd name="T43" fmla="*/ 9122 h 83"/>
                  <a:gd name="T44" fmla="*/ 2295 w 52"/>
                  <a:gd name="T45" fmla="*/ 9122 h 83"/>
                  <a:gd name="T46" fmla="*/ 2295 w 52"/>
                  <a:gd name="T47" fmla="*/ 9005 h 83"/>
                  <a:gd name="T48" fmla="*/ 2424 w 52"/>
                  <a:gd name="T49" fmla="*/ 8883 h 83"/>
                  <a:gd name="T50" fmla="*/ 2424 w 52"/>
                  <a:gd name="T51" fmla="*/ 8766 h 83"/>
                  <a:gd name="T52" fmla="*/ 2162 w 52"/>
                  <a:gd name="T53" fmla="*/ 8649 h 83"/>
                  <a:gd name="T54" fmla="*/ 2162 w 52"/>
                  <a:gd name="T55" fmla="*/ 8649 h 83"/>
                  <a:gd name="T56" fmla="*/ 2028 w 52"/>
                  <a:gd name="T57" fmla="*/ 8649 h 83"/>
                  <a:gd name="T58" fmla="*/ 1900 w 52"/>
                  <a:gd name="T59" fmla="*/ 8411 h 83"/>
                  <a:gd name="T60" fmla="*/ 1900 w 52"/>
                  <a:gd name="T61" fmla="*/ 8294 h 83"/>
                  <a:gd name="T62" fmla="*/ 1900 w 52"/>
                  <a:gd name="T63" fmla="*/ 8197 h 83"/>
                  <a:gd name="T64" fmla="*/ 1900 w 52"/>
                  <a:gd name="T65" fmla="*/ 8197 h 83"/>
                  <a:gd name="T66" fmla="*/ 1900 w 52"/>
                  <a:gd name="T67" fmla="*/ 8080 h 83"/>
                  <a:gd name="T68" fmla="*/ 7040 w 52"/>
                  <a:gd name="T69" fmla="*/ 7603 h 83"/>
                  <a:gd name="T70" fmla="*/ 7040 w 52"/>
                  <a:gd name="T71" fmla="*/ 7486 h 83"/>
                  <a:gd name="T72" fmla="*/ 6778 w 52"/>
                  <a:gd name="T73" fmla="*/ 7272 h 83"/>
                  <a:gd name="T74" fmla="*/ 6778 w 52"/>
                  <a:gd name="T75" fmla="*/ 6683 h 83"/>
                  <a:gd name="T76" fmla="*/ 6485 w 52"/>
                  <a:gd name="T77" fmla="*/ 6347 h 83"/>
                  <a:gd name="T78" fmla="*/ 6485 w 52"/>
                  <a:gd name="T79" fmla="*/ 5992 h 83"/>
                  <a:gd name="T80" fmla="*/ 6644 w 52"/>
                  <a:gd name="T81" fmla="*/ 5758 h 83"/>
                  <a:gd name="T82" fmla="*/ 6644 w 52"/>
                  <a:gd name="T83" fmla="*/ 5427 h 83"/>
                  <a:gd name="T84" fmla="*/ 6778 w 52"/>
                  <a:gd name="T85" fmla="*/ 5189 h 83"/>
                  <a:gd name="T86" fmla="*/ 6906 w 52"/>
                  <a:gd name="T87" fmla="*/ 5189 h 83"/>
                  <a:gd name="T88" fmla="*/ 6644 w 52"/>
                  <a:gd name="T89" fmla="*/ 5072 h 83"/>
                  <a:gd name="T90" fmla="*/ 6778 w 52"/>
                  <a:gd name="T91" fmla="*/ 4833 h 83"/>
                  <a:gd name="T92" fmla="*/ 6644 w 52"/>
                  <a:gd name="T93" fmla="*/ 4736 h 83"/>
                  <a:gd name="T94" fmla="*/ 6485 w 52"/>
                  <a:gd name="T95" fmla="*/ 4619 h 83"/>
                  <a:gd name="T96" fmla="*/ 6352 w 52"/>
                  <a:gd name="T97" fmla="*/ 4502 h 83"/>
                  <a:gd name="T98" fmla="*/ 6223 w 52"/>
                  <a:gd name="T99" fmla="*/ 4264 h 83"/>
                  <a:gd name="T100" fmla="*/ 6090 w 52"/>
                  <a:gd name="T101" fmla="*/ 4147 h 83"/>
                  <a:gd name="T102" fmla="*/ 4878 w 52"/>
                  <a:gd name="T103" fmla="*/ 0 h 83"/>
                  <a:gd name="T104" fmla="*/ 0 w 52"/>
                  <a:gd name="T105" fmla="*/ 355 h 83"/>
                  <a:gd name="T106" fmla="*/ 0 w 52"/>
                  <a:gd name="T107" fmla="*/ 355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62" name="Freeform 38"/>
              <p:cNvSpPr>
                <a:spLocks/>
              </p:cNvSpPr>
              <p:nvPr/>
            </p:nvSpPr>
            <p:spPr bwMode="auto">
              <a:xfrm>
                <a:off x="4142" y="2179"/>
                <a:ext cx="610" cy="249"/>
              </a:xfrm>
              <a:custGeom>
                <a:avLst/>
                <a:gdLst>
                  <a:gd name="T0" fmla="*/ 261 w 119"/>
                  <a:gd name="T1" fmla="*/ 4765 h 51"/>
                  <a:gd name="T2" fmla="*/ 554 w 119"/>
                  <a:gd name="T3" fmla="*/ 4531 h 51"/>
                  <a:gd name="T4" fmla="*/ 682 w 119"/>
                  <a:gd name="T5" fmla="*/ 4194 h 51"/>
                  <a:gd name="T6" fmla="*/ 1892 w 119"/>
                  <a:gd name="T7" fmla="*/ 3598 h 51"/>
                  <a:gd name="T8" fmla="*/ 2419 w 119"/>
                  <a:gd name="T9" fmla="*/ 3144 h 51"/>
                  <a:gd name="T10" fmla="*/ 2707 w 119"/>
                  <a:gd name="T11" fmla="*/ 3144 h 51"/>
                  <a:gd name="T12" fmla="*/ 2840 w 119"/>
                  <a:gd name="T13" fmla="*/ 2910 h 51"/>
                  <a:gd name="T14" fmla="*/ 3101 w 119"/>
                  <a:gd name="T15" fmla="*/ 2910 h 51"/>
                  <a:gd name="T16" fmla="*/ 3783 w 119"/>
                  <a:gd name="T17" fmla="*/ 2671 h 51"/>
                  <a:gd name="T18" fmla="*/ 4439 w 119"/>
                  <a:gd name="T19" fmla="*/ 1977 h 51"/>
                  <a:gd name="T20" fmla="*/ 4439 w 119"/>
                  <a:gd name="T21" fmla="*/ 1504 h 51"/>
                  <a:gd name="T22" fmla="*/ 4993 w 119"/>
                  <a:gd name="T23" fmla="*/ 1504 h 51"/>
                  <a:gd name="T24" fmla="*/ 5649 w 119"/>
                  <a:gd name="T25" fmla="*/ 1406 h 51"/>
                  <a:gd name="T26" fmla="*/ 15214 w 119"/>
                  <a:gd name="T27" fmla="*/ 117 h 51"/>
                  <a:gd name="T28" fmla="*/ 15347 w 119"/>
                  <a:gd name="T29" fmla="*/ 239 h 51"/>
                  <a:gd name="T30" fmla="*/ 15634 w 119"/>
                  <a:gd name="T31" fmla="*/ 571 h 51"/>
                  <a:gd name="T32" fmla="*/ 15634 w 119"/>
                  <a:gd name="T33" fmla="*/ 693 h 51"/>
                  <a:gd name="T34" fmla="*/ 15347 w 119"/>
                  <a:gd name="T35" fmla="*/ 571 h 51"/>
                  <a:gd name="T36" fmla="*/ 15214 w 119"/>
                  <a:gd name="T37" fmla="*/ 693 h 51"/>
                  <a:gd name="T38" fmla="*/ 14686 w 119"/>
                  <a:gd name="T39" fmla="*/ 928 h 51"/>
                  <a:gd name="T40" fmla="*/ 14138 w 119"/>
                  <a:gd name="T41" fmla="*/ 1289 h 51"/>
                  <a:gd name="T42" fmla="*/ 14266 w 119"/>
                  <a:gd name="T43" fmla="*/ 1406 h 51"/>
                  <a:gd name="T44" fmla="*/ 15081 w 119"/>
                  <a:gd name="T45" fmla="*/ 1050 h 51"/>
                  <a:gd name="T46" fmla="*/ 15347 w 119"/>
                  <a:gd name="T47" fmla="*/ 1289 h 51"/>
                  <a:gd name="T48" fmla="*/ 15476 w 119"/>
                  <a:gd name="T49" fmla="*/ 1289 h 51"/>
                  <a:gd name="T50" fmla="*/ 15896 w 119"/>
                  <a:gd name="T51" fmla="*/ 1050 h 51"/>
                  <a:gd name="T52" fmla="*/ 16029 w 119"/>
                  <a:gd name="T53" fmla="*/ 1621 h 51"/>
                  <a:gd name="T54" fmla="*/ 15768 w 119"/>
                  <a:gd name="T55" fmla="*/ 1977 h 51"/>
                  <a:gd name="T56" fmla="*/ 15347 w 119"/>
                  <a:gd name="T57" fmla="*/ 2217 h 51"/>
                  <a:gd name="T58" fmla="*/ 14819 w 119"/>
                  <a:gd name="T59" fmla="*/ 2334 h 51"/>
                  <a:gd name="T60" fmla="*/ 14686 w 119"/>
                  <a:gd name="T61" fmla="*/ 2217 h 51"/>
                  <a:gd name="T62" fmla="*/ 14558 w 119"/>
                  <a:gd name="T63" fmla="*/ 2099 h 51"/>
                  <a:gd name="T64" fmla="*/ 14558 w 119"/>
                  <a:gd name="T65" fmla="*/ 2456 h 51"/>
                  <a:gd name="T66" fmla="*/ 14686 w 119"/>
                  <a:gd name="T67" fmla="*/ 2549 h 51"/>
                  <a:gd name="T68" fmla="*/ 14819 w 119"/>
                  <a:gd name="T69" fmla="*/ 2788 h 51"/>
                  <a:gd name="T70" fmla="*/ 14138 w 119"/>
                  <a:gd name="T71" fmla="*/ 3144 h 51"/>
                  <a:gd name="T72" fmla="*/ 14138 w 119"/>
                  <a:gd name="T73" fmla="*/ 3383 h 51"/>
                  <a:gd name="T74" fmla="*/ 15081 w 119"/>
                  <a:gd name="T75" fmla="*/ 3144 h 51"/>
                  <a:gd name="T76" fmla="*/ 15347 w 119"/>
                  <a:gd name="T77" fmla="*/ 3144 h 51"/>
                  <a:gd name="T78" fmla="*/ 14686 w 119"/>
                  <a:gd name="T79" fmla="*/ 3720 h 51"/>
                  <a:gd name="T80" fmla="*/ 13876 w 119"/>
                  <a:gd name="T81" fmla="*/ 4194 h 51"/>
                  <a:gd name="T82" fmla="*/ 13743 w 119"/>
                  <a:gd name="T83" fmla="*/ 4316 h 51"/>
                  <a:gd name="T84" fmla="*/ 12928 w 119"/>
                  <a:gd name="T85" fmla="*/ 5126 h 51"/>
                  <a:gd name="T86" fmla="*/ 12533 w 119"/>
                  <a:gd name="T87" fmla="*/ 5815 h 51"/>
                  <a:gd name="T88" fmla="*/ 9304 w 119"/>
                  <a:gd name="T89" fmla="*/ 4531 h 51"/>
                  <a:gd name="T90" fmla="*/ 6725 w 119"/>
                  <a:gd name="T91" fmla="*/ 4194 h 51"/>
                  <a:gd name="T92" fmla="*/ 6597 w 119"/>
                  <a:gd name="T93" fmla="*/ 4194 h 51"/>
                  <a:gd name="T94" fmla="*/ 4044 w 119"/>
                  <a:gd name="T95" fmla="*/ 4316 h 51"/>
                  <a:gd name="T96" fmla="*/ 3496 w 119"/>
                  <a:gd name="T97" fmla="*/ 4648 h 51"/>
                  <a:gd name="T98" fmla="*/ 0 w 119"/>
                  <a:gd name="T99" fmla="*/ 5244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63" name="Freeform 39"/>
              <p:cNvSpPr>
                <a:spLocks/>
              </p:cNvSpPr>
              <p:nvPr/>
            </p:nvSpPr>
            <p:spPr bwMode="auto">
              <a:xfrm>
                <a:off x="3433" y="2306"/>
                <a:ext cx="345" cy="302"/>
              </a:xfrm>
              <a:custGeom>
                <a:avLst/>
                <a:gdLst>
                  <a:gd name="T0" fmla="*/ 0 w 67"/>
                  <a:gd name="T1" fmla="*/ 356 h 62"/>
                  <a:gd name="T2" fmla="*/ 8192 w 67"/>
                  <a:gd name="T3" fmla="*/ 0 h 62"/>
                  <a:gd name="T4" fmla="*/ 8192 w 67"/>
                  <a:gd name="T5" fmla="*/ 117 h 62"/>
                  <a:gd name="T6" fmla="*/ 8326 w 67"/>
                  <a:gd name="T7" fmla="*/ 239 h 62"/>
                  <a:gd name="T8" fmla="*/ 8460 w 67"/>
                  <a:gd name="T9" fmla="*/ 356 h 62"/>
                  <a:gd name="T10" fmla="*/ 8326 w 67"/>
                  <a:gd name="T11" fmla="*/ 570 h 62"/>
                  <a:gd name="T12" fmla="*/ 8192 w 67"/>
                  <a:gd name="T13" fmla="*/ 687 h 62"/>
                  <a:gd name="T14" fmla="*/ 7930 w 67"/>
                  <a:gd name="T15" fmla="*/ 925 h 62"/>
                  <a:gd name="T16" fmla="*/ 7930 w 67"/>
                  <a:gd name="T17" fmla="*/ 1042 h 62"/>
                  <a:gd name="T18" fmla="*/ 9145 w 67"/>
                  <a:gd name="T19" fmla="*/ 1042 h 62"/>
                  <a:gd name="T20" fmla="*/ 9145 w 67"/>
                  <a:gd name="T21" fmla="*/ 1042 h 62"/>
                  <a:gd name="T22" fmla="*/ 9145 w 67"/>
                  <a:gd name="T23" fmla="*/ 1164 h 62"/>
                  <a:gd name="T24" fmla="*/ 9016 w 67"/>
                  <a:gd name="T25" fmla="*/ 1378 h 62"/>
                  <a:gd name="T26" fmla="*/ 8882 w 67"/>
                  <a:gd name="T27" fmla="*/ 1495 h 62"/>
                  <a:gd name="T28" fmla="*/ 8749 w 67"/>
                  <a:gd name="T29" fmla="*/ 1968 h 62"/>
                  <a:gd name="T30" fmla="*/ 8460 w 67"/>
                  <a:gd name="T31" fmla="*/ 2207 h 62"/>
                  <a:gd name="T32" fmla="*/ 8460 w 67"/>
                  <a:gd name="T33" fmla="*/ 2538 h 62"/>
                  <a:gd name="T34" fmla="*/ 8460 w 67"/>
                  <a:gd name="T35" fmla="*/ 2893 h 62"/>
                  <a:gd name="T36" fmla="*/ 8460 w 67"/>
                  <a:gd name="T37" fmla="*/ 2893 h 62"/>
                  <a:gd name="T38" fmla="*/ 8192 w 67"/>
                  <a:gd name="T39" fmla="*/ 3015 h 62"/>
                  <a:gd name="T40" fmla="*/ 8192 w 67"/>
                  <a:gd name="T41" fmla="*/ 3132 h 62"/>
                  <a:gd name="T42" fmla="*/ 7796 w 67"/>
                  <a:gd name="T43" fmla="*/ 3346 h 62"/>
                  <a:gd name="T44" fmla="*/ 7796 w 67"/>
                  <a:gd name="T45" fmla="*/ 3702 h 62"/>
                  <a:gd name="T46" fmla="*/ 7796 w 67"/>
                  <a:gd name="T47" fmla="*/ 4033 h 62"/>
                  <a:gd name="T48" fmla="*/ 7636 w 67"/>
                  <a:gd name="T49" fmla="*/ 4150 h 62"/>
                  <a:gd name="T50" fmla="*/ 7369 w 67"/>
                  <a:gd name="T51" fmla="*/ 4389 h 62"/>
                  <a:gd name="T52" fmla="*/ 7106 w 67"/>
                  <a:gd name="T53" fmla="*/ 4627 h 62"/>
                  <a:gd name="T54" fmla="*/ 6972 w 67"/>
                  <a:gd name="T55" fmla="*/ 4744 h 62"/>
                  <a:gd name="T56" fmla="*/ 6972 w 67"/>
                  <a:gd name="T57" fmla="*/ 4959 h 62"/>
                  <a:gd name="T58" fmla="*/ 6812 w 67"/>
                  <a:gd name="T59" fmla="*/ 5197 h 62"/>
                  <a:gd name="T60" fmla="*/ 6812 w 67"/>
                  <a:gd name="T61" fmla="*/ 5314 h 62"/>
                  <a:gd name="T62" fmla="*/ 6684 w 67"/>
                  <a:gd name="T63" fmla="*/ 5670 h 62"/>
                  <a:gd name="T64" fmla="*/ 6550 w 67"/>
                  <a:gd name="T65" fmla="*/ 5884 h 62"/>
                  <a:gd name="T66" fmla="*/ 6684 w 67"/>
                  <a:gd name="T67" fmla="*/ 6240 h 62"/>
                  <a:gd name="T68" fmla="*/ 6812 w 67"/>
                  <a:gd name="T69" fmla="*/ 6357 h 62"/>
                  <a:gd name="T70" fmla="*/ 6812 w 67"/>
                  <a:gd name="T71" fmla="*/ 6595 h 62"/>
                  <a:gd name="T72" fmla="*/ 6812 w 67"/>
                  <a:gd name="T73" fmla="*/ 6595 h 62"/>
                  <a:gd name="T74" fmla="*/ 6812 w 67"/>
                  <a:gd name="T75" fmla="*/ 6712 h 62"/>
                  <a:gd name="T76" fmla="*/ 6812 w 67"/>
                  <a:gd name="T77" fmla="*/ 6712 h 62"/>
                  <a:gd name="T78" fmla="*/ 6684 w 67"/>
                  <a:gd name="T79" fmla="*/ 6927 h 62"/>
                  <a:gd name="T80" fmla="*/ 6812 w 67"/>
                  <a:gd name="T81" fmla="*/ 7048 h 62"/>
                  <a:gd name="T82" fmla="*/ 1086 w 67"/>
                  <a:gd name="T83" fmla="*/ 7165 h 62"/>
                  <a:gd name="T84" fmla="*/ 1086 w 67"/>
                  <a:gd name="T85" fmla="*/ 6123 h 62"/>
                  <a:gd name="T86" fmla="*/ 824 w 67"/>
                  <a:gd name="T87" fmla="*/ 6001 h 62"/>
                  <a:gd name="T88" fmla="*/ 556 w 67"/>
                  <a:gd name="T89" fmla="*/ 6123 h 62"/>
                  <a:gd name="T90" fmla="*/ 556 w 67"/>
                  <a:gd name="T91" fmla="*/ 6123 h 62"/>
                  <a:gd name="T92" fmla="*/ 263 w 67"/>
                  <a:gd name="T93" fmla="*/ 5884 h 62"/>
                  <a:gd name="T94" fmla="*/ 263 w 67"/>
                  <a:gd name="T95" fmla="*/ 2538 h 62"/>
                  <a:gd name="T96" fmla="*/ 0 w 67"/>
                  <a:gd name="T97" fmla="*/ 356 h 62"/>
                  <a:gd name="T98" fmla="*/ 0 w 67"/>
                  <a:gd name="T99" fmla="*/ 356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grpSp>
            <p:nvGrpSpPr>
              <p:cNvPr id="55364" name="Group 40"/>
              <p:cNvGrpSpPr>
                <a:grpSpLocks/>
              </p:cNvGrpSpPr>
              <p:nvPr/>
            </p:nvGrpSpPr>
            <p:grpSpPr bwMode="auto">
              <a:xfrm>
                <a:off x="728" y="2448"/>
                <a:ext cx="1266" cy="876"/>
                <a:chOff x="768" y="2832"/>
                <a:chExt cx="1203" cy="876"/>
              </a:xfrm>
            </p:grpSpPr>
            <p:sp>
              <p:nvSpPr>
                <p:cNvPr id="55371" name="Freeform 41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1611 w 188"/>
                    <a:gd name="T1" fmla="*/ 3588 h 160"/>
                    <a:gd name="T2" fmla="*/ 3008 w 188"/>
                    <a:gd name="T3" fmla="*/ 4636 h 160"/>
                    <a:gd name="T4" fmla="*/ 2083 w 188"/>
                    <a:gd name="T5" fmla="*/ 5796 h 160"/>
                    <a:gd name="T6" fmla="*/ 1849 w 188"/>
                    <a:gd name="T7" fmla="*/ 4992 h 160"/>
                    <a:gd name="T8" fmla="*/ 569 w 188"/>
                    <a:gd name="T9" fmla="*/ 6372 h 160"/>
                    <a:gd name="T10" fmla="*/ 1280 w 188"/>
                    <a:gd name="T11" fmla="*/ 7415 h 160"/>
                    <a:gd name="T12" fmla="*/ 3105 w 188"/>
                    <a:gd name="T13" fmla="*/ 7059 h 160"/>
                    <a:gd name="T14" fmla="*/ 2536 w 188"/>
                    <a:gd name="T15" fmla="*/ 8580 h 160"/>
                    <a:gd name="T16" fmla="*/ 2083 w 188"/>
                    <a:gd name="T17" fmla="*/ 9150 h 160"/>
                    <a:gd name="T18" fmla="*/ 1158 w 188"/>
                    <a:gd name="T19" fmla="*/ 9506 h 160"/>
                    <a:gd name="T20" fmla="*/ 686 w 188"/>
                    <a:gd name="T21" fmla="*/ 11359 h 160"/>
                    <a:gd name="T22" fmla="*/ 1280 w 188"/>
                    <a:gd name="T23" fmla="*/ 12407 h 160"/>
                    <a:gd name="T24" fmla="*/ 2536 w 188"/>
                    <a:gd name="T25" fmla="*/ 12977 h 160"/>
                    <a:gd name="T26" fmla="*/ 2536 w 188"/>
                    <a:gd name="T27" fmla="*/ 13904 h 160"/>
                    <a:gd name="T28" fmla="*/ 4025 w 188"/>
                    <a:gd name="T29" fmla="*/ 14259 h 160"/>
                    <a:gd name="T30" fmla="*/ 4833 w 188"/>
                    <a:gd name="T31" fmla="*/ 14474 h 160"/>
                    <a:gd name="T32" fmla="*/ 3339 w 188"/>
                    <a:gd name="T33" fmla="*/ 16326 h 160"/>
                    <a:gd name="T34" fmla="*/ 2180 w 188"/>
                    <a:gd name="T35" fmla="*/ 17038 h 160"/>
                    <a:gd name="T36" fmla="*/ 355 w 188"/>
                    <a:gd name="T37" fmla="*/ 17964 h 160"/>
                    <a:gd name="T38" fmla="*/ 355 w 188"/>
                    <a:gd name="T39" fmla="*/ 18535 h 160"/>
                    <a:gd name="T40" fmla="*/ 3339 w 188"/>
                    <a:gd name="T41" fmla="*/ 17253 h 160"/>
                    <a:gd name="T42" fmla="*/ 7155 w 188"/>
                    <a:gd name="T43" fmla="*/ 13904 h 160"/>
                    <a:gd name="T44" fmla="*/ 6799 w 188"/>
                    <a:gd name="T45" fmla="*/ 13548 h 160"/>
                    <a:gd name="T46" fmla="*/ 8882 w 188"/>
                    <a:gd name="T47" fmla="*/ 11003 h 160"/>
                    <a:gd name="T48" fmla="*/ 8289 w 188"/>
                    <a:gd name="T49" fmla="*/ 11690 h 160"/>
                    <a:gd name="T50" fmla="*/ 8410 w 188"/>
                    <a:gd name="T51" fmla="*/ 12621 h 160"/>
                    <a:gd name="T52" fmla="*/ 8289 w 188"/>
                    <a:gd name="T53" fmla="*/ 13216 h 160"/>
                    <a:gd name="T54" fmla="*/ 9924 w 188"/>
                    <a:gd name="T55" fmla="*/ 12285 h 160"/>
                    <a:gd name="T56" fmla="*/ 9924 w 188"/>
                    <a:gd name="T57" fmla="*/ 11359 h 160"/>
                    <a:gd name="T58" fmla="*/ 12343 w 188"/>
                    <a:gd name="T59" fmla="*/ 11929 h 160"/>
                    <a:gd name="T60" fmla="*/ 13954 w 188"/>
                    <a:gd name="T61" fmla="*/ 11690 h 160"/>
                    <a:gd name="T62" fmla="*/ 16723 w 188"/>
                    <a:gd name="T63" fmla="*/ 12621 h 160"/>
                    <a:gd name="T64" fmla="*/ 17648 w 188"/>
                    <a:gd name="T65" fmla="*/ 13787 h 160"/>
                    <a:gd name="T66" fmla="*/ 19142 w 188"/>
                    <a:gd name="T67" fmla="*/ 14830 h 160"/>
                    <a:gd name="T68" fmla="*/ 21673 w 188"/>
                    <a:gd name="T69" fmla="*/ 15069 h 160"/>
                    <a:gd name="T70" fmla="*/ 21318 w 188"/>
                    <a:gd name="T71" fmla="*/ 13548 h 160"/>
                    <a:gd name="T72" fmla="*/ 20300 w 188"/>
                    <a:gd name="T73" fmla="*/ 13333 h 160"/>
                    <a:gd name="T74" fmla="*/ 18787 w 188"/>
                    <a:gd name="T75" fmla="*/ 12285 h 160"/>
                    <a:gd name="T76" fmla="*/ 16937 w 188"/>
                    <a:gd name="T77" fmla="*/ 11003 h 160"/>
                    <a:gd name="T78" fmla="*/ 16251 w 188"/>
                    <a:gd name="T79" fmla="*/ 11929 h 160"/>
                    <a:gd name="T80" fmla="*/ 14874 w 188"/>
                    <a:gd name="T81" fmla="*/ 10764 h 160"/>
                    <a:gd name="T82" fmla="*/ 13477 w 188"/>
                    <a:gd name="T83" fmla="*/ 9267 h 160"/>
                    <a:gd name="T84" fmla="*/ 11749 w 188"/>
                    <a:gd name="T85" fmla="*/ 2423 h 160"/>
                    <a:gd name="T86" fmla="*/ 10376 w 188"/>
                    <a:gd name="T87" fmla="*/ 570 h 160"/>
                    <a:gd name="T88" fmla="*/ 7958 w 188"/>
                    <a:gd name="T89" fmla="*/ 570 h 160"/>
                    <a:gd name="T90" fmla="*/ 6799 w 188"/>
                    <a:gd name="T91" fmla="*/ 570 h 160"/>
                    <a:gd name="T92" fmla="*/ 5188 w 188"/>
                    <a:gd name="T93" fmla="*/ 0 h 160"/>
                    <a:gd name="T94" fmla="*/ 4025 w 188"/>
                    <a:gd name="T95" fmla="*/ 478 h 160"/>
                    <a:gd name="T96" fmla="*/ 2769 w 188"/>
                    <a:gd name="T97" fmla="*/ 1497 h 160"/>
                    <a:gd name="T98" fmla="*/ 2180 w 188"/>
                    <a:gd name="T99" fmla="*/ 2423 h 160"/>
                    <a:gd name="T100" fmla="*/ 1158 w 188"/>
                    <a:gd name="T101" fmla="*/ 3018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72" name="Freeform 42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250 w 4"/>
                    <a:gd name="T1" fmla="*/ 196 h 3"/>
                    <a:gd name="T2" fmla="*/ 250 w 4"/>
                    <a:gd name="T3" fmla="*/ 107 h 3"/>
                    <a:gd name="T4" fmla="*/ 250 w 4"/>
                    <a:gd name="T5" fmla="*/ 107 h 3"/>
                    <a:gd name="T6" fmla="*/ 250 w 4"/>
                    <a:gd name="T7" fmla="*/ 107 h 3"/>
                    <a:gd name="T8" fmla="*/ 250 w 4"/>
                    <a:gd name="T9" fmla="*/ 107 h 3"/>
                    <a:gd name="T10" fmla="*/ 250 w 4"/>
                    <a:gd name="T11" fmla="*/ 107 h 3"/>
                    <a:gd name="T12" fmla="*/ 250 w 4"/>
                    <a:gd name="T13" fmla="*/ 107 h 3"/>
                    <a:gd name="T14" fmla="*/ 125 w 4"/>
                    <a:gd name="T15" fmla="*/ 0 h 3"/>
                    <a:gd name="T16" fmla="*/ 125 w 4"/>
                    <a:gd name="T17" fmla="*/ 0 h 3"/>
                    <a:gd name="T18" fmla="*/ 0 w 4"/>
                    <a:gd name="T19" fmla="*/ 107 h 3"/>
                    <a:gd name="T20" fmla="*/ 0 w 4"/>
                    <a:gd name="T21" fmla="*/ 107 h 3"/>
                    <a:gd name="T22" fmla="*/ 0 w 4"/>
                    <a:gd name="T23" fmla="*/ 107 h 3"/>
                    <a:gd name="T24" fmla="*/ 0 w 4"/>
                    <a:gd name="T25" fmla="*/ 107 h 3"/>
                    <a:gd name="T26" fmla="*/ 0 w 4"/>
                    <a:gd name="T27" fmla="*/ 107 h 3"/>
                    <a:gd name="T28" fmla="*/ 0 w 4"/>
                    <a:gd name="T29" fmla="*/ 107 h 3"/>
                    <a:gd name="T30" fmla="*/ 0 w 4"/>
                    <a:gd name="T31" fmla="*/ 196 h 3"/>
                    <a:gd name="T32" fmla="*/ 0 w 4"/>
                    <a:gd name="T33" fmla="*/ 196 h 3"/>
                    <a:gd name="T34" fmla="*/ 125 w 4"/>
                    <a:gd name="T35" fmla="*/ 196 h 3"/>
                    <a:gd name="T36" fmla="*/ 125 w 4"/>
                    <a:gd name="T37" fmla="*/ 196 h 3"/>
                    <a:gd name="T38" fmla="*/ 125 w 4"/>
                    <a:gd name="T39" fmla="*/ 303 h 3"/>
                    <a:gd name="T40" fmla="*/ 250 w 4"/>
                    <a:gd name="T41" fmla="*/ 303 h 3"/>
                    <a:gd name="T42" fmla="*/ 250 w 4"/>
                    <a:gd name="T43" fmla="*/ 303 h 3"/>
                    <a:gd name="T44" fmla="*/ 375 w 4"/>
                    <a:gd name="T45" fmla="*/ 303 h 3"/>
                    <a:gd name="T46" fmla="*/ 375 w 4"/>
                    <a:gd name="T47" fmla="*/ 303 h 3"/>
                    <a:gd name="T48" fmla="*/ 500 w 4"/>
                    <a:gd name="T49" fmla="*/ 196 h 3"/>
                    <a:gd name="T50" fmla="*/ 500 w 4"/>
                    <a:gd name="T51" fmla="*/ 196 h 3"/>
                    <a:gd name="T52" fmla="*/ 500 w 4"/>
                    <a:gd name="T53" fmla="*/ 196 h 3"/>
                    <a:gd name="T54" fmla="*/ 500 w 4"/>
                    <a:gd name="T55" fmla="*/ 107 h 3"/>
                    <a:gd name="T56" fmla="*/ 500 w 4"/>
                    <a:gd name="T57" fmla="*/ 107 h 3"/>
                    <a:gd name="T58" fmla="*/ 500 w 4"/>
                    <a:gd name="T59" fmla="*/ 107 h 3"/>
                    <a:gd name="T60" fmla="*/ 500 w 4"/>
                    <a:gd name="T61" fmla="*/ 107 h 3"/>
                    <a:gd name="T62" fmla="*/ 500 w 4"/>
                    <a:gd name="T63" fmla="*/ 107 h 3"/>
                    <a:gd name="T64" fmla="*/ 500 w 4"/>
                    <a:gd name="T65" fmla="*/ 0 h 3"/>
                    <a:gd name="T66" fmla="*/ 500 w 4"/>
                    <a:gd name="T67" fmla="*/ 0 h 3"/>
                    <a:gd name="T68" fmla="*/ 500 w 4"/>
                    <a:gd name="T69" fmla="*/ 0 h 3"/>
                    <a:gd name="T70" fmla="*/ 500 w 4"/>
                    <a:gd name="T71" fmla="*/ 0 h 3"/>
                    <a:gd name="T72" fmla="*/ 500 w 4"/>
                    <a:gd name="T73" fmla="*/ 107 h 3"/>
                    <a:gd name="T74" fmla="*/ 375 w 4"/>
                    <a:gd name="T75" fmla="*/ 107 h 3"/>
                    <a:gd name="T76" fmla="*/ 375 w 4"/>
                    <a:gd name="T77" fmla="*/ 107 h 3"/>
                    <a:gd name="T78" fmla="*/ 250 w 4"/>
                    <a:gd name="T79" fmla="*/ 196 h 3"/>
                    <a:gd name="T80" fmla="*/ 250 w 4"/>
                    <a:gd name="T81" fmla="*/ 196 h 3"/>
                    <a:gd name="T82" fmla="*/ 250 w 4"/>
                    <a:gd name="T83" fmla="*/ 196 h 3"/>
                    <a:gd name="T84" fmla="*/ 250 w 4"/>
                    <a:gd name="T85" fmla="*/ 196 h 3"/>
                    <a:gd name="T86" fmla="*/ 250 w 4"/>
                    <a:gd name="T87" fmla="*/ 303 h 3"/>
                    <a:gd name="T88" fmla="*/ 375 w 4"/>
                    <a:gd name="T89" fmla="*/ 303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73" name="Freeform 43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755 w 9"/>
                    <a:gd name="T1" fmla="*/ 0 h 6"/>
                    <a:gd name="T2" fmla="*/ 435 w 9"/>
                    <a:gd name="T3" fmla="*/ 0 h 6"/>
                    <a:gd name="T4" fmla="*/ 320 w 9"/>
                    <a:gd name="T5" fmla="*/ 125 h 6"/>
                    <a:gd name="T6" fmla="*/ 320 w 9"/>
                    <a:gd name="T7" fmla="*/ 125 h 6"/>
                    <a:gd name="T8" fmla="*/ 320 w 9"/>
                    <a:gd name="T9" fmla="*/ 250 h 6"/>
                    <a:gd name="T10" fmla="*/ 320 w 9"/>
                    <a:gd name="T11" fmla="*/ 375 h 6"/>
                    <a:gd name="T12" fmla="*/ 229 w 9"/>
                    <a:gd name="T13" fmla="*/ 375 h 6"/>
                    <a:gd name="T14" fmla="*/ 229 w 9"/>
                    <a:gd name="T15" fmla="*/ 375 h 6"/>
                    <a:gd name="T16" fmla="*/ 115 w 9"/>
                    <a:gd name="T17" fmla="*/ 375 h 6"/>
                    <a:gd name="T18" fmla="*/ 115 w 9"/>
                    <a:gd name="T19" fmla="*/ 500 h 6"/>
                    <a:gd name="T20" fmla="*/ 115 w 9"/>
                    <a:gd name="T21" fmla="*/ 625 h 6"/>
                    <a:gd name="T22" fmla="*/ 0 w 9"/>
                    <a:gd name="T23" fmla="*/ 625 h 6"/>
                    <a:gd name="T24" fmla="*/ 0 w 9"/>
                    <a:gd name="T25" fmla="*/ 750 h 6"/>
                    <a:gd name="T26" fmla="*/ 0 w 9"/>
                    <a:gd name="T27" fmla="*/ 750 h 6"/>
                    <a:gd name="T28" fmla="*/ 0 w 9"/>
                    <a:gd name="T29" fmla="*/ 750 h 6"/>
                    <a:gd name="T30" fmla="*/ 0 w 9"/>
                    <a:gd name="T31" fmla="*/ 750 h 6"/>
                    <a:gd name="T32" fmla="*/ 0 w 9"/>
                    <a:gd name="T33" fmla="*/ 750 h 6"/>
                    <a:gd name="T34" fmla="*/ 0 w 9"/>
                    <a:gd name="T35" fmla="*/ 750 h 6"/>
                    <a:gd name="T36" fmla="*/ 0 w 9"/>
                    <a:gd name="T37" fmla="*/ 750 h 6"/>
                    <a:gd name="T38" fmla="*/ 115 w 9"/>
                    <a:gd name="T39" fmla="*/ 750 h 6"/>
                    <a:gd name="T40" fmla="*/ 229 w 9"/>
                    <a:gd name="T41" fmla="*/ 750 h 6"/>
                    <a:gd name="T42" fmla="*/ 320 w 9"/>
                    <a:gd name="T43" fmla="*/ 625 h 6"/>
                    <a:gd name="T44" fmla="*/ 664 w 9"/>
                    <a:gd name="T45" fmla="*/ 375 h 6"/>
                    <a:gd name="T46" fmla="*/ 755 w 9"/>
                    <a:gd name="T47" fmla="*/ 250 h 6"/>
                    <a:gd name="T48" fmla="*/ 870 w 9"/>
                    <a:gd name="T49" fmla="*/ 250 h 6"/>
                    <a:gd name="T50" fmla="*/ 979 w 9"/>
                    <a:gd name="T51" fmla="*/ 125 h 6"/>
                    <a:gd name="T52" fmla="*/ 979 w 9"/>
                    <a:gd name="T53" fmla="*/ 125 h 6"/>
                    <a:gd name="T54" fmla="*/ 979 w 9"/>
                    <a:gd name="T55" fmla="*/ 125 h 6"/>
                    <a:gd name="T56" fmla="*/ 870 w 9"/>
                    <a:gd name="T57" fmla="*/ 0 h 6"/>
                    <a:gd name="T58" fmla="*/ 870 w 9"/>
                    <a:gd name="T59" fmla="*/ 0 h 6"/>
                    <a:gd name="T60" fmla="*/ 870 w 9"/>
                    <a:gd name="T61" fmla="*/ 0 h 6"/>
                    <a:gd name="T62" fmla="*/ 870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74" name="Freeform 44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934 w 9"/>
                    <a:gd name="T1" fmla="*/ 355 h 7"/>
                    <a:gd name="T2" fmla="*/ 934 w 9"/>
                    <a:gd name="T3" fmla="*/ 117 h 7"/>
                    <a:gd name="T4" fmla="*/ 572 w 9"/>
                    <a:gd name="T5" fmla="*/ 355 h 7"/>
                    <a:gd name="T6" fmla="*/ 479 w 9"/>
                    <a:gd name="T7" fmla="*/ 447 h 7"/>
                    <a:gd name="T8" fmla="*/ 479 w 9"/>
                    <a:gd name="T9" fmla="*/ 447 h 7"/>
                    <a:gd name="T10" fmla="*/ 240 w 9"/>
                    <a:gd name="T11" fmla="*/ 568 h 7"/>
                    <a:gd name="T12" fmla="*/ 117 w 9"/>
                    <a:gd name="T13" fmla="*/ 685 h 7"/>
                    <a:gd name="T14" fmla="*/ 0 w 9"/>
                    <a:gd name="T15" fmla="*/ 685 h 7"/>
                    <a:gd name="T16" fmla="*/ 240 w 9"/>
                    <a:gd name="T17" fmla="*/ 685 h 7"/>
                    <a:gd name="T18" fmla="*/ 357 w 9"/>
                    <a:gd name="T19" fmla="*/ 568 h 7"/>
                    <a:gd name="T20" fmla="*/ 694 w 9"/>
                    <a:gd name="T21" fmla="*/ 447 h 7"/>
                    <a:gd name="T22" fmla="*/ 934 w 9"/>
                    <a:gd name="T23" fmla="*/ 355 h 7"/>
                    <a:gd name="T24" fmla="*/ 934 w 9"/>
                    <a:gd name="T25" fmla="*/ 355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75" name="Freeform 45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926 w 8"/>
                    <a:gd name="T1" fmla="*/ 232 h 6"/>
                    <a:gd name="T2" fmla="*/ 926 w 8"/>
                    <a:gd name="T3" fmla="*/ 116 h 6"/>
                    <a:gd name="T4" fmla="*/ 926 w 8"/>
                    <a:gd name="T5" fmla="*/ 116 h 6"/>
                    <a:gd name="T6" fmla="*/ 926 w 8"/>
                    <a:gd name="T7" fmla="*/ 0 h 6"/>
                    <a:gd name="T8" fmla="*/ 926 w 8"/>
                    <a:gd name="T9" fmla="*/ 0 h 6"/>
                    <a:gd name="T10" fmla="*/ 926 w 8"/>
                    <a:gd name="T11" fmla="*/ 0 h 6"/>
                    <a:gd name="T12" fmla="*/ 926 w 8"/>
                    <a:gd name="T13" fmla="*/ 0 h 6"/>
                    <a:gd name="T14" fmla="*/ 926 w 8"/>
                    <a:gd name="T15" fmla="*/ 0 h 6"/>
                    <a:gd name="T16" fmla="*/ 926 w 8"/>
                    <a:gd name="T17" fmla="*/ 0 h 6"/>
                    <a:gd name="T18" fmla="*/ 926 w 8"/>
                    <a:gd name="T19" fmla="*/ 0 h 6"/>
                    <a:gd name="T20" fmla="*/ 809 w 8"/>
                    <a:gd name="T21" fmla="*/ 0 h 6"/>
                    <a:gd name="T22" fmla="*/ 809 w 8"/>
                    <a:gd name="T23" fmla="*/ 0 h 6"/>
                    <a:gd name="T24" fmla="*/ 687 w 8"/>
                    <a:gd name="T25" fmla="*/ 0 h 6"/>
                    <a:gd name="T26" fmla="*/ 570 w 8"/>
                    <a:gd name="T27" fmla="*/ 116 h 6"/>
                    <a:gd name="T28" fmla="*/ 570 w 8"/>
                    <a:gd name="T29" fmla="*/ 232 h 6"/>
                    <a:gd name="T30" fmla="*/ 570 w 8"/>
                    <a:gd name="T31" fmla="*/ 232 h 6"/>
                    <a:gd name="T32" fmla="*/ 473 w 8"/>
                    <a:gd name="T33" fmla="*/ 232 h 6"/>
                    <a:gd name="T34" fmla="*/ 473 w 8"/>
                    <a:gd name="T35" fmla="*/ 232 h 6"/>
                    <a:gd name="T36" fmla="*/ 473 w 8"/>
                    <a:gd name="T37" fmla="*/ 232 h 6"/>
                    <a:gd name="T38" fmla="*/ 473 w 8"/>
                    <a:gd name="T39" fmla="*/ 348 h 6"/>
                    <a:gd name="T40" fmla="*/ 473 w 8"/>
                    <a:gd name="T41" fmla="*/ 348 h 6"/>
                    <a:gd name="T42" fmla="*/ 473 w 8"/>
                    <a:gd name="T43" fmla="*/ 348 h 6"/>
                    <a:gd name="T44" fmla="*/ 473 w 8"/>
                    <a:gd name="T45" fmla="*/ 348 h 6"/>
                    <a:gd name="T46" fmla="*/ 239 w 8"/>
                    <a:gd name="T47" fmla="*/ 445 h 6"/>
                    <a:gd name="T48" fmla="*/ 239 w 8"/>
                    <a:gd name="T49" fmla="*/ 445 h 6"/>
                    <a:gd name="T50" fmla="*/ 239 w 8"/>
                    <a:gd name="T51" fmla="*/ 445 h 6"/>
                    <a:gd name="T52" fmla="*/ 239 w 8"/>
                    <a:gd name="T53" fmla="*/ 445 h 6"/>
                    <a:gd name="T54" fmla="*/ 117 w 8"/>
                    <a:gd name="T55" fmla="*/ 445 h 6"/>
                    <a:gd name="T56" fmla="*/ 117 w 8"/>
                    <a:gd name="T57" fmla="*/ 561 h 6"/>
                    <a:gd name="T58" fmla="*/ 117 w 8"/>
                    <a:gd name="T59" fmla="*/ 561 h 6"/>
                    <a:gd name="T60" fmla="*/ 0 w 8"/>
                    <a:gd name="T61" fmla="*/ 561 h 6"/>
                    <a:gd name="T62" fmla="*/ 0 w 8"/>
                    <a:gd name="T63" fmla="*/ 561 h 6"/>
                    <a:gd name="T64" fmla="*/ 0 w 8"/>
                    <a:gd name="T65" fmla="*/ 561 h 6"/>
                    <a:gd name="T66" fmla="*/ 117 w 8"/>
                    <a:gd name="T67" fmla="*/ 677 h 6"/>
                    <a:gd name="T68" fmla="*/ 117 w 8"/>
                    <a:gd name="T69" fmla="*/ 677 h 6"/>
                    <a:gd name="T70" fmla="*/ 117 w 8"/>
                    <a:gd name="T71" fmla="*/ 677 h 6"/>
                    <a:gd name="T72" fmla="*/ 117 w 8"/>
                    <a:gd name="T73" fmla="*/ 677 h 6"/>
                    <a:gd name="T74" fmla="*/ 239 w 8"/>
                    <a:gd name="T75" fmla="*/ 561 h 6"/>
                    <a:gd name="T76" fmla="*/ 239 w 8"/>
                    <a:gd name="T77" fmla="*/ 561 h 6"/>
                    <a:gd name="T78" fmla="*/ 356 w 8"/>
                    <a:gd name="T79" fmla="*/ 561 h 6"/>
                    <a:gd name="T80" fmla="*/ 356 w 8"/>
                    <a:gd name="T81" fmla="*/ 445 h 6"/>
                    <a:gd name="T82" fmla="*/ 356 w 8"/>
                    <a:gd name="T83" fmla="*/ 445 h 6"/>
                    <a:gd name="T84" fmla="*/ 570 w 8"/>
                    <a:gd name="T85" fmla="*/ 445 h 6"/>
                    <a:gd name="T86" fmla="*/ 570 w 8"/>
                    <a:gd name="T87" fmla="*/ 348 h 6"/>
                    <a:gd name="T88" fmla="*/ 687 w 8"/>
                    <a:gd name="T89" fmla="*/ 348 h 6"/>
                    <a:gd name="T90" fmla="*/ 809 w 8"/>
                    <a:gd name="T91" fmla="*/ 348 h 6"/>
                    <a:gd name="T92" fmla="*/ 809 w 8"/>
                    <a:gd name="T93" fmla="*/ 232 h 6"/>
                    <a:gd name="T94" fmla="*/ 809 w 8"/>
                    <a:gd name="T95" fmla="*/ 232 h 6"/>
                    <a:gd name="T96" fmla="*/ 926 w 8"/>
                    <a:gd name="T97" fmla="*/ 232 h 6"/>
                    <a:gd name="T98" fmla="*/ 926 w 8"/>
                    <a:gd name="T99" fmla="*/ 232 h 6"/>
                    <a:gd name="T100" fmla="*/ 926 w 8"/>
                    <a:gd name="T101" fmla="*/ 232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76" name="Freeform 46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25 w 1"/>
                    <a:gd name="T1" fmla="*/ 0 h 1"/>
                    <a:gd name="T2" fmla="*/ 0 w 1"/>
                    <a:gd name="T3" fmla="*/ 0 h 1"/>
                    <a:gd name="T4" fmla="*/ 0 w 1"/>
                    <a:gd name="T5" fmla="*/ 125 h 1"/>
                    <a:gd name="T6" fmla="*/ 1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77" name="Freeform 47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25 w 1"/>
                    <a:gd name="T1" fmla="*/ 0 h 1"/>
                    <a:gd name="T2" fmla="*/ 125 w 1"/>
                    <a:gd name="T3" fmla="*/ 0 h 1"/>
                    <a:gd name="T4" fmla="*/ 125 w 1"/>
                    <a:gd name="T5" fmla="*/ 0 h 1"/>
                    <a:gd name="T6" fmla="*/ 1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25 h 1"/>
                    <a:gd name="T18" fmla="*/ 0 w 1"/>
                    <a:gd name="T19" fmla="*/ 125 h 1"/>
                    <a:gd name="T20" fmla="*/ 0 w 1"/>
                    <a:gd name="T21" fmla="*/ 125 h 1"/>
                    <a:gd name="T22" fmla="*/ 0 w 1"/>
                    <a:gd name="T23" fmla="*/ 125 h 1"/>
                    <a:gd name="T24" fmla="*/ 0 w 1"/>
                    <a:gd name="T25" fmla="*/ 125 h 1"/>
                    <a:gd name="T26" fmla="*/ 125 w 1"/>
                    <a:gd name="T27" fmla="*/ 125 h 1"/>
                    <a:gd name="T28" fmla="*/ 125 w 1"/>
                    <a:gd name="T29" fmla="*/ 0 h 1"/>
                    <a:gd name="T30" fmla="*/ 125 w 1"/>
                    <a:gd name="T31" fmla="*/ 0 h 1"/>
                    <a:gd name="T32" fmla="*/ 125 w 1"/>
                    <a:gd name="T33" fmla="*/ 0 h 1"/>
                    <a:gd name="T34" fmla="*/ 125 w 1"/>
                    <a:gd name="T35" fmla="*/ 0 h 1"/>
                    <a:gd name="T36" fmla="*/ 1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78" name="Freeform 48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196 w 3"/>
                    <a:gd name="T1" fmla="*/ 107 h 3"/>
                    <a:gd name="T2" fmla="*/ 303 w 3"/>
                    <a:gd name="T3" fmla="*/ 107 h 3"/>
                    <a:gd name="T4" fmla="*/ 196 w 3"/>
                    <a:gd name="T5" fmla="*/ 107 h 3"/>
                    <a:gd name="T6" fmla="*/ 303 w 3"/>
                    <a:gd name="T7" fmla="*/ 196 h 3"/>
                    <a:gd name="T8" fmla="*/ 196 w 3"/>
                    <a:gd name="T9" fmla="*/ 196 h 3"/>
                    <a:gd name="T10" fmla="*/ 107 w 3"/>
                    <a:gd name="T11" fmla="*/ 303 h 3"/>
                    <a:gd name="T12" fmla="*/ 0 w 3"/>
                    <a:gd name="T13" fmla="*/ 303 h 3"/>
                    <a:gd name="T14" fmla="*/ 107 w 3"/>
                    <a:gd name="T15" fmla="*/ 107 h 3"/>
                    <a:gd name="T16" fmla="*/ 196 w 3"/>
                    <a:gd name="T17" fmla="*/ 107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79" name="Freeform 49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196 w 3"/>
                    <a:gd name="T1" fmla="*/ 0 h 2"/>
                    <a:gd name="T2" fmla="*/ 196 w 3"/>
                    <a:gd name="T3" fmla="*/ 0 h 2"/>
                    <a:gd name="T4" fmla="*/ 196 w 3"/>
                    <a:gd name="T5" fmla="*/ 0 h 2"/>
                    <a:gd name="T6" fmla="*/ 196 w 3"/>
                    <a:gd name="T7" fmla="*/ 0 h 2"/>
                    <a:gd name="T8" fmla="*/ 303 w 3"/>
                    <a:gd name="T9" fmla="*/ 0 h 2"/>
                    <a:gd name="T10" fmla="*/ 303 w 3"/>
                    <a:gd name="T11" fmla="*/ 0 h 2"/>
                    <a:gd name="T12" fmla="*/ 303 w 3"/>
                    <a:gd name="T13" fmla="*/ 0 h 2"/>
                    <a:gd name="T14" fmla="*/ 303 w 3"/>
                    <a:gd name="T15" fmla="*/ 0 h 2"/>
                    <a:gd name="T16" fmla="*/ 303 w 3"/>
                    <a:gd name="T17" fmla="*/ 0 h 2"/>
                    <a:gd name="T18" fmla="*/ 303 w 3"/>
                    <a:gd name="T19" fmla="*/ 0 h 2"/>
                    <a:gd name="T20" fmla="*/ 303 w 3"/>
                    <a:gd name="T21" fmla="*/ 0 h 2"/>
                    <a:gd name="T22" fmla="*/ 196 w 3"/>
                    <a:gd name="T23" fmla="*/ 0 h 2"/>
                    <a:gd name="T24" fmla="*/ 196 w 3"/>
                    <a:gd name="T25" fmla="*/ 99 h 2"/>
                    <a:gd name="T26" fmla="*/ 303 w 3"/>
                    <a:gd name="T27" fmla="*/ 99 h 2"/>
                    <a:gd name="T28" fmla="*/ 303 w 3"/>
                    <a:gd name="T29" fmla="*/ 99 h 2"/>
                    <a:gd name="T30" fmla="*/ 303 w 3"/>
                    <a:gd name="T31" fmla="*/ 99 h 2"/>
                    <a:gd name="T32" fmla="*/ 196 w 3"/>
                    <a:gd name="T33" fmla="*/ 99 h 2"/>
                    <a:gd name="T34" fmla="*/ 196 w 3"/>
                    <a:gd name="T35" fmla="*/ 99 h 2"/>
                    <a:gd name="T36" fmla="*/ 196 w 3"/>
                    <a:gd name="T37" fmla="*/ 99 h 2"/>
                    <a:gd name="T38" fmla="*/ 196 w 3"/>
                    <a:gd name="T39" fmla="*/ 99 h 2"/>
                    <a:gd name="T40" fmla="*/ 196 w 3"/>
                    <a:gd name="T41" fmla="*/ 99 h 2"/>
                    <a:gd name="T42" fmla="*/ 107 w 3"/>
                    <a:gd name="T43" fmla="*/ 180 h 2"/>
                    <a:gd name="T44" fmla="*/ 107 w 3"/>
                    <a:gd name="T45" fmla="*/ 180 h 2"/>
                    <a:gd name="T46" fmla="*/ 107 w 3"/>
                    <a:gd name="T47" fmla="*/ 180 h 2"/>
                    <a:gd name="T48" fmla="*/ 0 w 3"/>
                    <a:gd name="T49" fmla="*/ 180 h 2"/>
                    <a:gd name="T50" fmla="*/ 0 w 3"/>
                    <a:gd name="T51" fmla="*/ 180 h 2"/>
                    <a:gd name="T52" fmla="*/ 0 w 3"/>
                    <a:gd name="T53" fmla="*/ 99 h 2"/>
                    <a:gd name="T54" fmla="*/ 107 w 3"/>
                    <a:gd name="T55" fmla="*/ 99 h 2"/>
                    <a:gd name="T56" fmla="*/ 107 w 3"/>
                    <a:gd name="T57" fmla="*/ 99 h 2"/>
                    <a:gd name="T58" fmla="*/ 107 w 3"/>
                    <a:gd name="T59" fmla="*/ 99 h 2"/>
                    <a:gd name="T60" fmla="*/ 107 w 3"/>
                    <a:gd name="T61" fmla="*/ 0 h 2"/>
                    <a:gd name="T62" fmla="*/ 196 w 3"/>
                    <a:gd name="T63" fmla="*/ 0 h 2"/>
                    <a:gd name="T64" fmla="*/ 196 w 3"/>
                    <a:gd name="T65" fmla="*/ 0 h 2"/>
                    <a:gd name="T66" fmla="*/ 196 w 3"/>
                    <a:gd name="T67" fmla="*/ 0 h 2"/>
                    <a:gd name="T68" fmla="*/ 196 w 3"/>
                    <a:gd name="T69" fmla="*/ 0 h 2"/>
                    <a:gd name="T70" fmla="*/ 196 w 3"/>
                    <a:gd name="T71" fmla="*/ 0 h 2"/>
                    <a:gd name="T72" fmla="*/ 196 w 3"/>
                    <a:gd name="T73" fmla="*/ 0 h 2"/>
                    <a:gd name="T74" fmla="*/ 196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80" name="Freeform 50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314 w 4"/>
                    <a:gd name="T1" fmla="*/ 125 h 2"/>
                    <a:gd name="T2" fmla="*/ 314 w 4"/>
                    <a:gd name="T3" fmla="*/ 0 h 2"/>
                    <a:gd name="T4" fmla="*/ 428 w 4"/>
                    <a:gd name="T5" fmla="*/ 0 h 2"/>
                    <a:gd name="T6" fmla="*/ 428 w 4"/>
                    <a:gd name="T7" fmla="*/ 125 h 2"/>
                    <a:gd name="T8" fmla="*/ 114 w 4"/>
                    <a:gd name="T9" fmla="*/ 250 h 2"/>
                    <a:gd name="T10" fmla="*/ 314 w 4"/>
                    <a:gd name="T11" fmla="*/ 1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81" name="Freeform 51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196 w 3"/>
                    <a:gd name="T1" fmla="*/ 125 h 2"/>
                    <a:gd name="T2" fmla="*/ 196 w 3"/>
                    <a:gd name="T3" fmla="*/ 125 h 2"/>
                    <a:gd name="T4" fmla="*/ 196 w 3"/>
                    <a:gd name="T5" fmla="*/ 0 h 2"/>
                    <a:gd name="T6" fmla="*/ 196 w 3"/>
                    <a:gd name="T7" fmla="*/ 0 h 2"/>
                    <a:gd name="T8" fmla="*/ 196 w 3"/>
                    <a:gd name="T9" fmla="*/ 0 h 2"/>
                    <a:gd name="T10" fmla="*/ 196 w 3"/>
                    <a:gd name="T11" fmla="*/ 0 h 2"/>
                    <a:gd name="T12" fmla="*/ 196 w 3"/>
                    <a:gd name="T13" fmla="*/ 0 h 2"/>
                    <a:gd name="T14" fmla="*/ 303 w 3"/>
                    <a:gd name="T15" fmla="*/ 0 h 2"/>
                    <a:gd name="T16" fmla="*/ 303 w 3"/>
                    <a:gd name="T17" fmla="*/ 0 h 2"/>
                    <a:gd name="T18" fmla="*/ 303 w 3"/>
                    <a:gd name="T19" fmla="*/ 0 h 2"/>
                    <a:gd name="T20" fmla="*/ 303 w 3"/>
                    <a:gd name="T21" fmla="*/ 125 h 2"/>
                    <a:gd name="T22" fmla="*/ 303 w 3"/>
                    <a:gd name="T23" fmla="*/ 125 h 2"/>
                    <a:gd name="T24" fmla="*/ 303 w 3"/>
                    <a:gd name="T25" fmla="*/ 125 h 2"/>
                    <a:gd name="T26" fmla="*/ 303 w 3"/>
                    <a:gd name="T27" fmla="*/ 125 h 2"/>
                    <a:gd name="T28" fmla="*/ 196 w 3"/>
                    <a:gd name="T29" fmla="*/ 250 h 2"/>
                    <a:gd name="T30" fmla="*/ 107 w 3"/>
                    <a:gd name="T31" fmla="*/ 250 h 2"/>
                    <a:gd name="T32" fmla="*/ 0 w 3"/>
                    <a:gd name="T33" fmla="*/ 250 h 2"/>
                    <a:gd name="T34" fmla="*/ 0 w 3"/>
                    <a:gd name="T35" fmla="*/ 250 h 2"/>
                    <a:gd name="T36" fmla="*/ 0 w 3"/>
                    <a:gd name="T37" fmla="*/ 250 h 2"/>
                    <a:gd name="T38" fmla="*/ 0 w 3"/>
                    <a:gd name="T39" fmla="*/ 250 h 2"/>
                    <a:gd name="T40" fmla="*/ 0 w 3"/>
                    <a:gd name="T41" fmla="*/ 250 h 2"/>
                    <a:gd name="T42" fmla="*/ 0 w 3"/>
                    <a:gd name="T43" fmla="*/ 250 h 2"/>
                    <a:gd name="T44" fmla="*/ 107 w 3"/>
                    <a:gd name="T45" fmla="*/ 250 h 2"/>
                    <a:gd name="T46" fmla="*/ 196 w 3"/>
                    <a:gd name="T47" fmla="*/ 125 h 2"/>
                    <a:gd name="T48" fmla="*/ 196 w 3"/>
                    <a:gd name="T49" fmla="*/ 125 h 2"/>
                    <a:gd name="T50" fmla="*/ 196 w 3"/>
                    <a:gd name="T51" fmla="*/ 125 h 2"/>
                    <a:gd name="T52" fmla="*/ 196 w 3"/>
                    <a:gd name="T53" fmla="*/ 125 h 2"/>
                    <a:gd name="T54" fmla="*/ 196 w 3"/>
                    <a:gd name="T55" fmla="*/ 1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82" name="Freeform 52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25 w 2"/>
                    <a:gd name="T1" fmla="*/ 125 h 3"/>
                    <a:gd name="T2" fmla="*/ 0 w 2"/>
                    <a:gd name="T3" fmla="*/ 0 h 3"/>
                    <a:gd name="T4" fmla="*/ 0 w 2"/>
                    <a:gd name="T5" fmla="*/ 0 h 3"/>
                    <a:gd name="T6" fmla="*/ 125 w 2"/>
                    <a:gd name="T7" fmla="*/ 250 h 3"/>
                    <a:gd name="T8" fmla="*/ 0 w 2"/>
                    <a:gd name="T9" fmla="*/ 250 h 3"/>
                    <a:gd name="T10" fmla="*/ 0 w 2"/>
                    <a:gd name="T11" fmla="*/ 250 h 3"/>
                    <a:gd name="T12" fmla="*/ 0 w 2"/>
                    <a:gd name="T13" fmla="*/ 375 h 3"/>
                    <a:gd name="T14" fmla="*/ 125 w 2"/>
                    <a:gd name="T15" fmla="*/ 375 h 3"/>
                    <a:gd name="T16" fmla="*/ 125 w 2"/>
                    <a:gd name="T17" fmla="*/ 375 h 3"/>
                    <a:gd name="T18" fmla="*/ 250 w 2"/>
                    <a:gd name="T19" fmla="*/ 375 h 3"/>
                    <a:gd name="T20" fmla="*/ 250 w 2"/>
                    <a:gd name="T21" fmla="*/ 125 h 3"/>
                    <a:gd name="T22" fmla="*/ 250 w 2"/>
                    <a:gd name="T23" fmla="*/ 0 h 3"/>
                    <a:gd name="T24" fmla="*/ 125 w 2"/>
                    <a:gd name="T25" fmla="*/ 0 h 3"/>
                    <a:gd name="T26" fmla="*/ 125 w 2"/>
                    <a:gd name="T27" fmla="*/ 1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83" name="Freeform 53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25 w 2"/>
                    <a:gd name="T1" fmla="*/ 125 h 3"/>
                    <a:gd name="T2" fmla="*/ 125 w 2"/>
                    <a:gd name="T3" fmla="*/ 0 h 3"/>
                    <a:gd name="T4" fmla="*/ 125 w 2"/>
                    <a:gd name="T5" fmla="*/ 0 h 3"/>
                    <a:gd name="T6" fmla="*/ 1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125 h 3"/>
                    <a:gd name="T14" fmla="*/ 125 w 2"/>
                    <a:gd name="T15" fmla="*/ 125 h 3"/>
                    <a:gd name="T16" fmla="*/ 125 w 2"/>
                    <a:gd name="T17" fmla="*/ 125 h 3"/>
                    <a:gd name="T18" fmla="*/ 125 w 2"/>
                    <a:gd name="T19" fmla="*/ 250 h 3"/>
                    <a:gd name="T20" fmla="*/ 0 w 2"/>
                    <a:gd name="T21" fmla="*/ 250 h 3"/>
                    <a:gd name="T22" fmla="*/ 0 w 2"/>
                    <a:gd name="T23" fmla="*/ 250 h 3"/>
                    <a:gd name="T24" fmla="*/ 0 w 2"/>
                    <a:gd name="T25" fmla="*/ 250 h 3"/>
                    <a:gd name="T26" fmla="*/ 0 w 2"/>
                    <a:gd name="T27" fmla="*/ 250 h 3"/>
                    <a:gd name="T28" fmla="*/ 0 w 2"/>
                    <a:gd name="T29" fmla="*/ 250 h 3"/>
                    <a:gd name="T30" fmla="*/ 0 w 2"/>
                    <a:gd name="T31" fmla="*/ 250 h 3"/>
                    <a:gd name="T32" fmla="*/ 0 w 2"/>
                    <a:gd name="T33" fmla="*/ 375 h 3"/>
                    <a:gd name="T34" fmla="*/ 125 w 2"/>
                    <a:gd name="T35" fmla="*/ 375 h 3"/>
                    <a:gd name="T36" fmla="*/ 125 w 2"/>
                    <a:gd name="T37" fmla="*/ 375 h 3"/>
                    <a:gd name="T38" fmla="*/ 125 w 2"/>
                    <a:gd name="T39" fmla="*/ 375 h 3"/>
                    <a:gd name="T40" fmla="*/ 125 w 2"/>
                    <a:gd name="T41" fmla="*/ 375 h 3"/>
                    <a:gd name="T42" fmla="*/ 125 w 2"/>
                    <a:gd name="T43" fmla="*/ 375 h 3"/>
                    <a:gd name="T44" fmla="*/ 250 w 2"/>
                    <a:gd name="T45" fmla="*/ 375 h 3"/>
                    <a:gd name="T46" fmla="*/ 250 w 2"/>
                    <a:gd name="T47" fmla="*/ 250 h 3"/>
                    <a:gd name="T48" fmla="*/ 250 w 2"/>
                    <a:gd name="T49" fmla="*/ 125 h 3"/>
                    <a:gd name="T50" fmla="*/ 250 w 2"/>
                    <a:gd name="T51" fmla="*/ 125 h 3"/>
                    <a:gd name="T52" fmla="*/ 250 w 2"/>
                    <a:gd name="T53" fmla="*/ 125 h 3"/>
                    <a:gd name="T54" fmla="*/ 250 w 2"/>
                    <a:gd name="T55" fmla="*/ 0 h 3"/>
                    <a:gd name="T56" fmla="*/ 250 w 2"/>
                    <a:gd name="T57" fmla="*/ 0 h 3"/>
                    <a:gd name="T58" fmla="*/ 250 w 2"/>
                    <a:gd name="T59" fmla="*/ 0 h 3"/>
                    <a:gd name="T60" fmla="*/ 125 w 2"/>
                    <a:gd name="T61" fmla="*/ 0 h 3"/>
                    <a:gd name="T62" fmla="*/ 125 w 2"/>
                    <a:gd name="T63" fmla="*/ 0 h 3"/>
                    <a:gd name="T64" fmla="*/ 125 w 2"/>
                    <a:gd name="T65" fmla="*/ 1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84" name="Freeform 54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375 w 3"/>
                    <a:gd name="T1" fmla="*/ 375 h 3"/>
                    <a:gd name="T2" fmla="*/ 375 w 3"/>
                    <a:gd name="T3" fmla="*/ 375 h 3"/>
                    <a:gd name="T4" fmla="*/ 375 w 3"/>
                    <a:gd name="T5" fmla="*/ 375 h 3"/>
                    <a:gd name="T6" fmla="*/ 375 w 3"/>
                    <a:gd name="T7" fmla="*/ 375 h 3"/>
                    <a:gd name="T8" fmla="*/ 375 w 3"/>
                    <a:gd name="T9" fmla="*/ 375 h 3"/>
                    <a:gd name="T10" fmla="*/ 375 w 3"/>
                    <a:gd name="T11" fmla="*/ 375 h 3"/>
                    <a:gd name="T12" fmla="*/ 250 w 3"/>
                    <a:gd name="T13" fmla="*/ 250 h 3"/>
                    <a:gd name="T14" fmla="*/ 125 w 3"/>
                    <a:gd name="T15" fmla="*/ 125 h 3"/>
                    <a:gd name="T16" fmla="*/ 125 w 3"/>
                    <a:gd name="T17" fmla="*/ 125 h 3"/>
                    <a:gd name="T18" fmla="*/ 125 w 3"/>
                    <a:gd name="T19" fmla="*/ 125 h 3"/>
                    <a:gd name="T20" fmla="*/ 125 w 3"/>
                    <a:gd name="T21" fmla="*/ 125 h 3"/>
                    <a:gd name="T22" fmla="*/ 125 w 3"/>
                    <a:gd name="T23" fmla="*/ 125 h 3"/>
                    <a:gd name="T24" fmla="*/ 1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125 h 3"/>
                    <a:gd name="T42" fmla="*/ 0 w 3"/>
                    <a:gd name="T43" fmla="*/ 125 h 3"/>
                    <a:gd name="T44" fmla="*/ 0 w 3"/>
                    <a:gd name="T45" fmla="*/ 125 h 3"/>
                    <a:gd name="T46" fmla="*/ 0 w 3"/>
                    <a:gd name="T47" fmla="*/ 125 h 3"/>
                    <a:gd name="T48" fmla="*/ 125 w 3"/>
                    <a:gd name="T49" fmla="*/ 125 h 3"/>
                    <a:gd name="T50" fmla="*/ 125 w 3"/>
                    <a:gd name="T51" fmla="*/ 250 h 3"/>
                    <a:gd name="T52" fmla="*/ 125 w 3"/>
                    <a:gd name="T53" fmla="*/ 250 h 3"/>
                    <a:gd name="T54" fmla="*/ 250 w 3"/>
                    <a:gd name="T55" fmla="*/ 375 h 3"/>
                    <a:gd name="T56" fmla="*/ 250 w 3"/>
                    <a:gd name="T57" fmla="*/ 375 h 3"/>
                    <a:gd name="T58" fmla="*/ 375 w 3"/>
                    <a:gd name="T59" fmla="*/ 375 h 3"/>
                    <a:gd name="T60" fmla="*/ 375 w 3"/>
                    <a:gd name="T61" fmla="*/ 375 h 3"/>
                    <a:gd name="T62" fmla="*/ 375 w 3"/>
                    <a:gd name="T63" fmla="*/ 375 h 3"/>
                    <a:gd name="T64" fmla="*/ 375 w 3"/>
                    <a:gd name="T65" fmla="*/ 375 h 3"/>
                    <a:gd name="T66" fmla="*/ 375 w 3"/>
                    <a:gd name="T67" fmla="*/ 3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85" name="Freeform 55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125 h 2"/>
                    <a:gd name="T2" fmla="*/ 0 w 4"/>
                    <a:gd name="T3" fmla="*/ 125 h 2"/>
                    <a:gd name="T4" fmla="*/ 114 w 4"/>
                    <a:gd name="T5" fmla="*/ 0 h 2"/>
                    <a:gd name="T6" fmla="*/ 114 w 4"/>
                    <a:gd name="T7" fmla="*/ 0 h 2"/>
                    <a:gd name="T8" fmla="*/ 223 w 4"/>
                    <a:gd name="T9" fmla="*/ 0 h 2"/>
                    <a:gd name="T10" fmla="*/ 314 w 4"/>
                    <a:gd name="T11" fmla="*/ 0 h 2"/>
                    <a:gd name="T12" fmla="*/ 314 w 4"/>
                    <a:gd name="T13" fmla="*/ 0 h 2"/>
                    <a:gd name="T14" fmla="*/ 314 w 4"/>
                    <a:gd name="T15" fmla="*/ 0 h 2"/>
                    <a:gd name="T16" fmla="*/ 314 w 4"/>
                    <a:gd name="T17" fmla="*/ 125 h 2"/>
                    <a:gd name="T18" fmla="*/ 428 w 4"/>
                    <a:gd name="T19" fmla="*/ 125 h 2"/>
                    <a:gd name="T20" fmla="*/ 428 w 4"/>
                    <a:gd name="T21" fmla="*/ 125 h 2"/>
                    <a:gd name="T22" fmla="*/ 428 w 4"/>
                    <a:gd name="T23" fmla="*/ 125 h 2"/>
                    <a:gd name="T24" fmla="*/ 428 w 4"/>
                    <a:gd name="T25" fmla="*/ 125 h 2"/>
                    <a:gd name="T26" fmla="*/ 428 w 4"/>
                    <a:gd name="T27" fmla="*/ 125 h 2"/>
                    <a:gd name="T28" fmla="*/ 428 w 4"/>
                    <a:gd name="T29" fmla="*/ 125 h 2"/>
                    <a:gd name="T30" fmla="*/ 428 w 4"/>
                    <a:gd name="T31" fmla="*/ 125 h 2"/>
                    <a:gd name="T32" fmla="*/ 428 w 4"/>
                    <a:gd name="T33" fmla="*/ 250 h 2"/>
                    <a:gd name="T34" fmla="*/ 428 w 4"/>
                    <a:gd name="T35" fmla="*/ 250 h 2"/>
                    <a:gd name="T36" fmla="*/ 428 w 4"/>
                    <a:gd name="T37" fmla="*/ 250 h 2"/>
                    <a:gd name="T38" fmla="*/ 428 w 4"/>
                    <a:gd name="T39" fmla="*/ 250 h 2"/>
                    <a:gd name="T40" fmla="*/ 314 w 4"/>
                    <a:gd name="T41" fmla="*/ 125 h 2"/>
                    <a:gd name="T42" fmla="*/ 314 w 4"/>
                    <a:gd name="T43" fmla="*/ 125 h 2"/>
                    <a:gd name="T44" fmla="*/ 314 w 4"/>
                    <a:gd name="T45" fmla="*/ 250 h 2"/>
                    <a:gd name="T46" fmla="*/ 314 w 4"/>
                    <a:gd name="T47" fmla="*/ 250 h 2"/>
                    <a:gd name="T48" fmla="*/ 314 w 4"/>
                    <a:gd name="T49" fmla="*/ 250 h 2"/>
                    <a:gd name="T50" fmla="*/ 223 w 4"/>
                    <a:gd name="T51" fmla="*/ 250 h 2"/>
                    <a:gd name="T52" fmla="*/ 223 w 4"/>
                    <a:gd name="T53" fmla="*/ 250 h 2"/>
                    <a:gd name="T54" fmla="*/ 223 w 4"/>
                    <a:gd name="T55" fmla="*/ 250 h 2"/>
                    <a:gd name="T56" fmla="*/ 223 w 4"/>
                    <a:gd name="T57" fmla="*/ 250 h 2"/>
                    <a:gd name="T58" fmla="*/ 223 w 4"/>
                    <a:gd name="T59" fmla="*/ 250 h 2"/>
                    <a:gd name="T60" fmla="*/ 223 w 4"/>
                    <a:gd name="T61" fmla="*/ 250 h 2"/>
                    <a:gd name="T62" fmla="*/ 223 w 4"/>
                    <a:gd name="T63" fmla="*/ 250 h 2"/>
                    <a:gd name="T64" fmla="*/ 114 w 4"/>
                    <a:gd name="T65" fmla="*/ 250 h 2"/>
                    <a:gd name="T66" fmla="*/ 114 w 4"/>
                    <a:gd name="T67" fmla="*/ 250 h 2"/>
                    <a:gd name="T68" fmla="*/ 114 w 4"/>
                    <a:gd name="T69" fmla="*/ 125 h 2"/>
                    <a:gd name="T70" fmla="*/ 114 w 4"/>
                    <a:gd name="T71" fmla="*/ 125 h 2"/>
                    <a:gd name="T72" fmla="*/ 114 w 4"/>
                    <a:gd name="T73" fmla="*/ 125 h 2"/>
                    <a:gd name="T74" fmla="*/ 114 w 4"/>
                    <a:gd name="T75" fmla="*/ 125 h 2"/>
                    <a:gd name="T76" fmla="*/ 114 w 4"/>
                    <a:gd name="T77" fmla="*/ 125 h 2"/>
                    <a:gd name="T78" fmla="*/ 114 w 4"/>
                    <a:gd name="T79" fmla="*/ 125 h 2"/>
                    <a:gd name="T80" fmla="*/ 114 w 4"/>
                    <a:gd name="T81" fmla="*/ 125 h 2"/>
                    <a:gd name="T82" fmla="*/ 114 w 4"/>
                    <a:gd name="T83" fmla="*/ 125 h 2"/>
                    <a:gd name="T84" fmla="*/ 114 w 4"/>
                    <a:gd name="T85" fmla="*/ 125 h 2"/>
                    <a:gd name="T86" fmla="*/ 114 w 4"/>
                    <a:gd name="T87" fmla="*/ 125 h 2"/>
                    <a:gd name="T88" fmla="*/ 114 w 4"/>
                    <a:gd name="T89" fmla="*/ 125 h 2"/>
                    <a:gd name="T90" fmla="*/ 114 w 4"/>
                    <a:gd name="T91" fmla="*/ 125 h 2"/>
                    <a:gd name="T92" fmla="*/ 114 w 4"/>
                    <a:gd name="T93" fmla="*/ 125 h 2"/>
                    <a:gd name="T94" fmla="*/ 0 w 4"/>
                    <a:gd name="T95" fmla="*/ 125 h 2"/>
                    <a:gd name="T96" fmla="*/ 0 w 4"/>
                    <a:gd name="T97" fmla="*/ 125 h 2"/>
                    <a:gd name="T98" fmla="*/ 0 w 4"/>
                    <a:gd name="T99" fmla="*/ 125 h 2"/>
                    <a:gd name="T100" fmla="*/ 0 w 4"/>
                    <a:gd name="T101" fmla="*/ 125 h 2"/>
                    <a:gd name="T102" fmla="*/ 0 w 4"/>
                    <a:gd name="T103" fmla="*/ 125 h 2"/>
                    <a:gd name="T104" fmla="*/ 0 w 4"/>
                    <a:gd name="T105" fmla="*/ 125 h 2"/>
                    <a:gd name="T106" fmla="*/ 0 w 4"/>
                    <a:gd name="T107" fmla="*/ 125 h 2"/>
                    <a:gd name="T108" fmla="*/ 0 w 4"/>
                    <a:gd name="T109" fmla="*/ 125 h 2"/>
                    <a:gd name="T110" fmla="*/ 0 w 4"/>
                    <a:gd name="T111" fmla="*/ 125 h 2"/>
                    <a:gd name="T112" fmla="*/ 0 w 4"/>
                    <a:gd name="T113" fmla="*/ 125 h 2"/>
                    <a:gd name="T114" fmla="*/ 0 w 4"/>
                    <a:gd name="T115" fmla="*/ 125 h 2"/>
                    <a:gd name="T116" fmla="*/ 0 w 4"/>
                    <a:gd name="T117" fmla="*/ 125 h 2"/>
                    <a:gd name="T118" fmla="*/ 0 w 4"/>
                    <a:gd name="T119" fmla="*/ 125 h 2"/>
                    <a:gd name="T120" fmla="*/ 0 w 4"/>
                    <a:gd name="T121" fmla="*/ 1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</p:grpSp>
          <p:grpSp>
            <p:nvGrpSpPr>
              <p:cNvPr id="55365" name="Group 56"/>
              <p:cNvGrpSpPr>
                <a:grpSpLocks/>
              </p:cNvGrpSpPr>
              <p:nvPr/>
            </p:nvGrpSpPr>
            <p:grpSpPr bwMode="auto">
              <a:xfrm>
                <a:off x="3669" y="1384"/>
                <a:ext cx="523" cy="468"/>
                <a:chOff x="3562" y="1636"/>
                <a:chExt cx="497" cy="468"/>
              </a:xfrm>
            </p:grpSpPr>
            <p:sp>
              <p:nvSpPr>
                <p:cNvPr id="55369" name="Freeform 57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3007 w 52"/>
                    <a:gd name="T1" fmla="*/ 7861 h 71"/>
                    <a:gd name="T2" fmla="*/ 4948 w 52"/>
                    <a:gd name="T3" fmla="*/ 7768 h 71"/>
                    <a:gd name="T4" fmla="*/ 5187 w 52"/>
                    <a:gd name="T5" fmla="*/ 7173 h 71"/>
                    <a:gd name="T6" fmla="*/ 5187 w 52"/>
                    <a:gd name="T7" fmla="*/ 6720 h 71"/>
                    <a:gd name="T8" fmla="*/ 5537 w 52"/>
                    <a:gd name="T9" fmla="*/ 6364 h 71"/>
                    <a:gd name="T10" fmla="*/ 5634 w 52"/>
                    <a:gd name="T11" fmla="*/ 6009 h 71"/>
                    <a:gd name="T12" fmla="*/ 5751 w 52"/>
                    <a:gd name="T13" fmla="*/ 5794 h 71"/>
                    <a:gd name="T14" fmla="*/ 5873 w 52"/>
                    <a:gd name="T15" fmla="*/ 5911 h 71"/>
                    <a:gd name="T16" fmla="*/ 5989 w 52"/>
                    <a:gd name="T17" fmla="*/ 5794 h 71"/>
                    <a:gd name="T18" fmla="*/ 5989 w 52"/>
                    <a:gd name="T19" fmla="*/ 5322 h 71"/>
                    <a:gd name="T20" fmla="*/ 5873 w 52"/>
                    <a:gd name="T21" fmla="*/ 4868 h 71"/>
                    <a:gd name="T22" fmla="*/ 5420 w 52"/>
                    <a:gd name="T23" fmla="*/ 3231 h 71"/>
                    <a:gd name="T24" fmla="*/ 4831 w 52"/>
                    <a:gd name="T25" fmla="*/ 3231 h 71"/>
                    <a:gd name="T26" fmla="*/ 4140 w 52"/>
                    <a:gd name="T27" fmla="*/ 4157 h 71"/>
                    <a:gd name="T28" fmla="*/ 4024 w 52"/>
                    <a:gd name="T29" fmla="*/ 4059 h 71"/>
                    <a:gd name="T30" fmla="*/ 3810 w 52"/>
                    <a:gd name="T31" fmla="*/ 3942 h 71"/>
                    <a:gd name="T32" fmla="*/ 3810 w 52"/>
                    <a:gd name="T33" fmla="*/ 3465 h 71"/>
                    <a:gd name="T34" fmla="*/ 4140 w 52"/>
                    <a:gd name="T35" fmla="*/ 3231 h 71"/>
                    <a:gd name="T36" fmla="*/ 4140 w 52"/>
                    <a:gd name="T37" fmla="*/ 3017 h 71"/>
                    <a:gd name="T38" fmla="*/ 4379 w 52"/>
                    <a:gd name="T39" fmla="*/ 2778 h 71"/>
                    <a:gd name="T40" fmla="*/ 4379 w 52"/>
                    <a:gd name="T41" fmla="*/ 1969 h 71"/>
                    <a:gd name="T42" fmla="*/ 4262 w 52"/>
                    <a:gd name="T43" fmla="*/ 1613 h 71"/>
                    <a:gd name="T44" fmla="*/ 4024 w 52"/>
                    <a:gd name="T45" fmla="*/ 1379 h 71"/>
                    <a:gd name="T46" fmla="*/ 4262 w 52"/>
                    <a:gd name="T47" fmla="*/ 1165 h 71"/>
                    <a:gd name="T48" fmla="*/ 4140 w 52"/>
                    <a:gd name="T49" fmla="*/ 809 h 71"/>
                    <a:gd name="T50" fmla="*/ 3454 w 52"/>
                    <a:gd name="T51" fmla="*/ 453 h 71"/>
                    <a:gd name="T52" fmla="*/ 3007 w 52"/>
                    <a:gd name="T53" fmla="*/ 239 h 71"/>
                    <a:gd name="T54" fmla="*/ 2413 w 52"/>
                    <a:gd name="T55" fmla="*/ 117 h 71"/>
                    <a:gd name="T56" fmla="*/ 2082 w 52"/>
                    <a:gd name="T57" fmla="*/ 117 h 71"/>
                    <a:gd name="T58" fmla="*/ 1727 w 52"/>
                    <a:gd name="T59" fmla="*/ 356 h 71"/>
                    <a:gd name="T60" fmla="*/ 1727 w 52"/>
                    <a:gd name="T61" fmla="*/ 687 h 71"/>
                    <a:gd name="T62" fmla="*/ 1849 w 52"/>
                    <a:gd name="T63" fmla="*/ 809 h 71"/>
                    <a:gd name="T64" fmla="*/ 1727 w 52"/>
                    <a:gd name="T65" fmla="*/ 926 h 71"/>
                    <a:gd name="T66" fmla="*/ 1494 w 52"/>
                    <a:gd name="T67" fmla="*/ 1165 h 71"/>
                    <a:gd name="T68" fmla="*/ 1372 w 52"/>
                    <a:gd name="T69" fmla="*/ 1496 h 71"/>
                    <a:gd name="T70" fmla="*/ 1372 w 52"/>
                    <a:gd name="T71" fmla="*/ 1969 h 71"/>
                    <a:gd name="T72" fmla="*/ 1158 w 52"/>
                    <a:gd name="T73" fmla="*/ 1852 h 71"/>
                    <a:gd name="T74" fmla="*/ 1158 w 52"/>
                    <a:gd name="T75" fmla="*/ 1496 h 71"/>
                    <a:gd name="T76" fmla="*/ 1158 w 52"/>
                    <a:gd name="T77" fmla="*/ 1282 h 71"/>
                    <a:gd name="T78" fmla="*/ 924 w 52"/>
                    <a:gd name="T79" fmla="*/ 1496 h 71"/>
                    <a:gd name="T80" fmla="*/ 924 w 52"/>
                    <a:gd name="T81" fmla="*/ 1852 h 71"/>
                    <a:gd name="T82" fmla="*/ 569 w 52"/>
                    <a:gd name="T83" fmla="*/ 1969 h 71"/>
                    <a:gd name="T84" fmla="*/ 448 w 52"/>
                    <a:gd name="T85" fmla="*/ 2208 h 71"/>
                    <a:gd name="T86" fmla="*/ 355 w 52"/>
                    <a:gd name="T87" fmla="*/ 2661 h 71"/>
                    <a:gd name="T88" fmla="*/ 238 w 52"/>
                    <a:gd name="T89" fmla="*/ 3231 h 71"/>
                    <a:gd name="T90" fmla="*/ 117 w 52"/>
                    <a:gd name="T91" fmla="*/ 3704 h 71"/>
                    <a:gd name="T92" fmla="*/ 238 w 52"/>
                    <a:gd name="T93" fmla="*/ 4274 h 71"/>
                    <a:gd name="T94" fmla="*/ 238 w 52"/>
                    <a:gd name="T95" fmla="*/ 4751 h 71"/>
                    <a:gd name="T96" fmla="*/ 686 w 52"/>
                    <a:gd name="T97" fmla="*/ 5794 h 71"/>
                    <a:gd name="T98" fmla="*/ 803 w 52"/>
                    <a:gd name="T99" fmla="*/ 6364 h 71"/>
                    <a:gd name="T100" fmla="*/ 803 w 52"/>
                    <a:gd name="T101" fmla="*/ 6481 h 71"/>
                    <a:gd name="T102" fmla="*/ 686 w 52"/>
                    <a:gd name="T103" fmla="*/ 7173 h 71"/>
                    <a:gd name="T104" fmla="*/ 238 w 52"/>
                    <a:gd name="T105" fmla="*/ 7977 h 71"/>
                    <a:gd name="T106" fmla="*/ 0 w 52"/>
                    <a:gd name="T107" fmla="*/ 8216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5370" name="Freeform 58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478 w 83"/>
                    <a:gd name="T1" fmla="*/ 1854 h 41"/>
                    <a:gd name="T2" fmla="*/ 927 w 83"/>
                    <a:gd name="T3" fmla="*/ 1498 h 41"/>
                    <a:gd name="T4" fmla="*/ 2332 w 83"/>
                    <a:gd name="T5" fmla="*/ 688 h 41"/>
                    <a:gd name="T6" fmla="*/ 3025 w 83"/>
                    <a:gd name="T7" fmla="*/ 117 h 41"/>
                    <a:gd name="T8" fmla="*/ 3596 w 83"/>
                    <a:gd name="T9" fmla="*/ 117 h 41"/>
                    <a:gd name="T10" fmla="*/ 3260 w 83"/>
                    <a:gd name="T11" fmla="*/ 478 h 41"/>
                    <a:gd name="T12" fmla="*/ 2669 w 83"/>
                    <a:gd name="T13" fmla="*/ 1049 h 41"/>
                    <a:gd name="T14" fmla="*/ 2669 w 83"/>
                    <a:gd name="T15" fmla="*/ 1405 h 41"/>
                    <a:gd name="T16" fmla="*/ 3260 w 83"/>
                    <a:gd name="T17" fmla="*/ 1166 h 41"/>
                    <a:gd name="T18" fmla="*/ 4523 w 83"/>
                    <a:gd name="T19" fmla="*/ 1737 h 41"/>
                    <a:gd name="T20" fmla="*/ 5002 w 83"/>
                    <a:gd name="T21" fmla="*/ 1854 h 41"/>
                    <a:gd name="T22" fmla="*/ 5119 w 83"/>
                    <a:gd name="T23" fmla="*/ 1976 h 41"/>
                    <a:gd name="T24" fmla="*/ 5690 w 83"/>
                    <a:gd name="T25" fmla="*/ 1498 h 41"/>
                    <a:gd name="T26" fmla="*/ 7427 w 83"/>
                    <a:gd name="T27" fmla="*/ 927 h 41"/>
                    <a:gd name="T28" fmla="*/ 7310 w 83"/>
                    <a:gd name="T29" fmla="*/ 1283 h 41"/>
                    <a:gd name="T30" fmla="*/ 7666 w 83"/>
                    <a:gd name="T31" fmla="*/ 1620 h 41"/>
                    <a:gd name="T32" fmla="*/ 8359 w 83"/>
                    <a:gd name="T33" fmla="*/ 1498 h 41"/>
                    <a:gd name="T34" fmla="*/ 8832 w 83"/>
                    <a:gd name="T35" fmla="*/ 2093 h 41"/>
                    <a:gd name="T36" fmla="*/ 9525 w 83"/>
                    <a:gd name="T37" fmla="*/ 2215 h 41"/>
                    <a:gd name="T38" fmla="*/ 9525 w 83"/>
                    <a:gd name="T39" fmla="*/ 2429 h 41"/>
                    <a:gd name="T40" fmla="*/ 9169 w 83"/>
                    <a:gd name="T41" fmla="*/ 2429 h 41"/>
                    <a:gd name="T42" fmla="*/ 8715 w 83"/>
                    <a:gd name="T43" fmla="*/ 2429 h 41"/>
                    <a:gd name="T44" fmla="*/ 8022 w 83"/>
                    <a:gd name="T45" fmla="*/ 2429 h 41"/>
                    <a:gd name="T46" fmla="*/ 8022 w 83"/>
                    <a:gd name="T47" fmla="*/ 2785 h 41"/>
                    <a:gd name="T48" fmla="*/ 7212 w 83"/>
                    <a:gd name="T49" fmla="*/ 2429 h 41"/>
                    <a:gd name="T50" fmla="*/ 6622 w 83"/>
                    <a:gd name="T51" fmla="*/ 2663 h 41"/>
                    <a:gd name="T52" fmla="*/ 6382 w 83"/>
                    <a:gd name="T53" fmla="*/ 2902 h 41"/>
                    <a:gd name="T54" fmla="*/ 5812 w 83"/>
                    <a:gd name="T55" fmla="*/ 2902 h 41"/>
                    <a:gd name="T56" fmla="*/ 5333 w 83"/>
                    <a:gd name="T57" fmla="*/ 3473 h 41"/>
                    <a:gd name="T58" fmla="*/ 5450 w 83"/>
                    <a:gd name="T59" fmla="*/ 3259 h 41"/>
                    <a:gd name="T60" fmla="*/ 5119 w 83"/>
                    <a:gd name="T61" fmla="*/ 3259 h 41"/>
                    <a:gd name="T62" fmla="*/ 4880 w 83"/>
                    <a:gd name="T63" fmla="*/ 3141 h 41"/>
                    <a:gd name="T64" fmla="*/ 4645 w 83"/>
                    <a:gd name="T65" fmla="*/ 3712 h 41"/>
                    <a:gd name="T66" fmla="*/ 4192 w 83"/>
                    <a:gd name="T67" fmla="*/ 4400 h 41"/>
                    <a:gd name="T68" fmla="*/ 3952 w 83"/>
                    <a:gd name="T69" fmla="*/ 4522 h 41"/>
                    <a:gd name="T70" fmla="*/ 4070 w 83"/>
                    <a:gd name="T71" fmla="*/ 4190 h 41"/>
                    <a:gd name="T72" fmla="*/ 3713 w 83"/>
                    <a:gd name="T73" fmla="*/ 4190 h 41"/>
                    <a:gd name="T74" fmla="*/ 3474 w 83"/>
                    <a:gd name="T75" fmla="*/ 3356 h 41"/>
                    <a:gd name="T76" fmla="*/ 3382 w 83"/>
                    <a:gd name="T77" fmla="*/ 3259 h 41"/>
                    <a:gd name="T78" fmla="*/ 2669 w 83"/>
                    <a:gd name="T79" fmla="*/ 3024 h 41"/>
                    <a:gd name="T80" fmla="*/ 2547 w 83"/>
                    <a:gd name="T81" fmla="*/ 3024 h 41"/>
                    <a:gd name="T82" fmla="*/ 1859 w 83"/>
                    <a:gd name="T83" fmla="*/ 2785 h 41"/>
                    <a:gd name="T84" fmla="*/ 478 w 83"/>
                    <a:gd name="T85" fmla="*/ 2215 h 41"/>
                    <a:gd name="T86" fmla="*/ 0 w 83"/>
                    <a:gd name="T87" fmla="*/ 1976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55366" name="Freeform 59"/>
              <p:cNvSpPr>
                <a:spLocks/>
              </p:cNvSpPr>
              <p:nvPr/>
            </p:nvSpPr>
            <p:spPr bwMode="auto">
              <a:xfrm>
                <a:off x="3880" y="1838"/>
                <a:ext cx="206" cy="351"/>
              </a:xfrm>
              <a:custGeom>
                <a:avLst/>
                <a:gdLst>
                  <a:gd name="T0" fmla="*/ 134 w 40"/>
                  <a:gd name="T1" fmla="*/ 570 h 72"/>
                  <a:gd name="T2" fmla="*/ 556 w 40"/>
                  <a:gd name="T3" fmla="*/ 5207 h 72"/>
                  <a:gd name="T4" fmla="*/ 556 w 40"/>
                  <a:gd name="T5" fmla="*/ 5324 h 72"/>
                  <a:gd name="T6" fmla="*/ 556 w 40"/>
                  <a:gd name="T7" fmla="*/ 5441 h 72"/>
                  <a:gd name="T8" fmla="*/ 556 w 40"/>
                  <a:gd name="T9" fmla="*/ 5679 h 72"/>
                  <a:gd name="T10" fmla="*/ 690 w 40"/>
                  <a:gd name="T11" fmla="*/ 6011 h 72"/>
                  <a:gd name="T12" fmla="*/ 824 w 40"/>
                  <a:gd name="T13" fmla="*/ 6489 h 72"/>
                  <a:gd name="T14" fmla="*/ 556 w 40"/>
                  <a:gd name="T15" fmla="*/ 6845 h 72"/>
                  <a:gd name="T16" fmla="*/ 556 w 40"/>
                  <a:gd name="T17" fmla="*/ 6937 h 72"/>
                  <a:gd name="T18" fmla="*/ 268 w 40"/>
                  <a:gd name="T19" fmla="*/ 7298 h 72"/>
                  <a:gd name="T20" fmla="*/ 0 w 40"/>
                  <a:gd name="T21" fmla="*/ 7532 h 72"/>
                  <a:gd name="T22" fmla="*/ 0 w 40"/>
                  <a:gd name="T23" fmla="*/ 7888 h 72"/>
                  <a:gd name="T24" fmla="*/ 0 w 40"/>
                  <a:gd name="T25" fmla="*/ 8224 h 72"/>
                  <a:gd name="T26" fmla="*/ 0 w 40"/>
                  <a:gd name="T27" fmla="*/ 8224 h 72"/>
                  <a:gd name="T28" fmla="*/ 0 w 40"/>
                  <a:gd name="T29" fmla="*/ 8341 h 72"/>
                  <a:gd name="T30" fmla="*/ 0 w 40"/>
                  <a:gd name="T31" fmla="*/ 8341 h 72"/>
                  <a:gd name="T32" fmla="*/ 134 w 40"/>
                  <a:gd name="T33" fmla="*/ 8341 h 72"/>
                  <a:gd name="T34" fmla="*/ 268 w 40"/>
                  <a:gd name="T35" fmla="*/ 8341 h 72"/>
                  <a:gd name="T36" fmla="*/ 268 w 40"/>
                  <a:gd name="T37" fmla="*/ 8224 h 72"/>
                  <a:gd name="T38" fmla="*/ 268 w 40"/>
                  <a:gd name="T39" fmla="*/ 8102 h 72"/>
                  <a:gd name="T40" fmla="*/ 690 w 40"/>
                  <a:gd name="T41" fmla="*/ 8102 h 72"/>
                  <a:gd name="T42" fmla="*/ 1087 w 40"/>
                  <a:gd name="T43" fmla="*/ 7985 h 72"/>
                  <a:gd name="T44" fmla="*/ 1643 w 40"/>
                  <a:gd name="T45" fmla="*/ 8224 h 72"/>
                  <a:gd name="T46" fmla="*/ 1643 w 40"/>
                  <a:gd name="T47" fmla="*/ 8224 h 72"/>
                  <a:gd name="T48" fmla="*/ 1777 w 40"/>
                  <a:gd name="T49" fmla="*/ 8224 h 72"/>
                  <a:gd name="T50" fmla="*/ 1911 w 40"/>
                  <a:gd name="T51" fmla="*/ 7888 h 72"/>
                  <a:gd name="T52" fmla="*/ 2173 w 40"/>
                  <a:gd name="T53" fmla="*/ 7888 h 72"/>
                  <a:gd name="T54" fmla="*/ 2333 w 40"/>
                  <a:gd name="T55" fmla="*/ 7985 h 72"/>
                  <a:gd name="T56" fmla="*/ 2467 w 40"/>
                  <a:gd name="T57" fmla="*/ 8102 h 72"/>
                  <a:gd name="T58" fmla="*/ 2601 w 40"/>
                  <a:gd name="T59" fmla="*/ 7985 h 72"/>
                  <a:gd name="T60" fmla="*/ 2730 w 40"/>
                  <a:gd name="T61" fmla="*/ 7532 h 72"/>
                  <a:gd name="T62" fmla="*/ 2863 w 40"/>
                  <a:gd name="T63" fmla="*/ 7415 h 72"/>
                  <a:gd name="T64" fmla="*/ 2997 w 40"/>
                  <a:gd name="T65" fmla="*/ 7415 h 72"/>
                  <a:gd name="T66" fmla="*/ 3291 w 40"/>
                  <a:gd name="T67" fmla="*/ 7654 h 72"/>
                  <a:gd name="T68" fmla="*/ 3687 w 40"/>
                  <a:gd name="T69" fmla="*/ 7654 h 72"/>
                  <a:gd name="T70" fmla="*/ 3821 w 40"/>
                  <a:gd name="T71" fmla="*/ 7298 h 72"/>
                  <a:gd name="T72" fmla="*/ 4506 w 40"/>
                  <a:gd name="T73" fmla="*/ 6489 h 72"/>
                  <a:gd name="T74" fmla="*/ 4506 w 40"/>
                  <a:gd name="T75" fmla="*/ 6133 h 72"/>
                  <a:gd name="T76" fmla="*/ 4640 w 40"/>
                  <a:gd name="T77" fmla="*/ 6133 h 72"/>
                  <a:gd name="T78" fmla="*/ 5068 w 40"/>
                  <a:gd name="T79" fmla="*/ 6133 h 72"/>
                  <a:gd name="T80" fmla="*/ 5196 w 40"/>
                  <a:gd name="T81" fmla="*/ 6011 h 72"/>
                  <a:gd name="T82" fmla="*/ 5464 w 40"/>
                  <a:gd name="T83" fmla="*/ 5918 h 72"/>
                  <a:gd name="T84" fmla="*/ 5464 w 40"/>
                  <a:gd name="T85" fmla="*/ 5796 h 72"/>
                  <a:gd name="T86" fmla="*/ 5464 w 40"/>
                  <a:gd name="T87" fmla="*/ 5441 h 72"/>
                  <a:gd name="T88" fmla="*/ 5464 w 40"/>
                  <a:gd name="T89" fmla="*/ 5441 h 72"/>
                  <a:gd name="T90" fmla="*/ 5464 w 40"/>
                  <a:gd name="T91" fmla="*/ 5207 h 72"/>
                  <a:gd name="T92" fmla="*/ 4774 w 40"/>
                  <a:gd name="T93" fmla="*/ 117 h 72"/>
                  <a:gd name="T94" fmla="*/ 4774 w 40"/>
                  <a:gd name="T95" fmla="*/ 0 h 72"/>
                  <a:gd name="T96" fmla="*/ 1221 w 40"/>
                  <a:gd name="T97" fmla="*/ 356 h 72"/>
                  <a:gd name="T98" fmla="*/ 1087 w 40"/>
                  <a:gd name="T99" fmla="*/ 473 h 72"/>
                  <a:gd name="T100" fmla="*/ 824 w 40"/>
                  <a:gd name="T101" fmla="*/ 570 h 72"/>
                  <a:gd name="T102" fmla="*/ 690 w 40"/>
                  <a:gd name="T103" fmla="*/ 687 h 72"/>
                  <a:gd name="T104" fmla="*/ 397 w 40"/>
                  <a:gd name="T105" fmla="*/ 687 h 72"/>
                  <a:gd name="T106" fmla="*/ 134 w 40"/>
                  <a:gd name="T107" fmla="*/ 570 h 72"/>
                  <a:gd name="T108" fmla="*/ 134 w 40"/>
                  <a:gd name="T109" fmla="*/ 570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67" name="Freeform 60"/>
              <p:cNvSpPr>
                <a:spLocks/>
              </p:cNvSpPr>
              <p:nvPr/>
            </p:nvSpPr>
            <p:spPr bwMode="auto">
              <a:xfrm>
                <a:off x="4234" y="2350"/>
                <a:ext cx="353" cy="258"/>
              </a:xfrm>
              <a:custGeom>
                <a:avLst/>
                <a:gdLst>
                  <a:gd name="T0" fmla="*/ 5495 w 69"/>
                  <a:gd name="T1" fmla="*/ 6114 h 53"/>
                  <a:gd name="T2" fmla="*/ 5075 w 69"/>
                  <a:gd name="T3" fmla="*/ 5997 h 53"/>
                  <a:gd name="T4" fmla="*/ 4947 w 69"/>
                  <a:gd name="T5" fmla="*/ 5545 h 53"/>
                  <a:gd name="T6" fmla="*/ 4425 w 69"/>
                  <a:gd name="T7" fmla="*/ 5072 h 53"/>
                  <a:gd name="T8" fmla="*/ 4159 w 69"/>
                  <a:gd name="T9" fmla="*/ 4503 h 53"/>
                  <a:gd name="T10" fmla="*/ 3873 w 69"/>
                  <a:gd name="T11" fmla="*/ 4264 h 53"/>
                  <a:gd name="T12" fmla="*/ 3351 w 69"/>
                  <a:gd name="T13" fmla="*/ 3933 h 53"/>
                  <a:gd name="T14" fmla="*/ 3090 w 69"/>
                  <a:gd name="T15" fmla="*/ 3695 h 53"/>
                  <a:gd name="T16" fmla="*/ 2957 w 69"/>
                  <a:gd name="T17" fmla="*/ 3461 h 53"/>
                  <a:gd name="T18" fmla="*/ 2016 w 69"/>
                  <a:gd name="T19" fmla="*/ 2892 h 53"/>
                  <a:gd name="T20" fmla="*/ 1755 w 69"/>
                  <a:gd name="T21" fmla="*/ 2653 h 53"/>
                  <a:gd name="T22" fmla="*/ 1335 w 69"/>
                  <a:gd name="T23" fmla="*/ 2181 h 53"/>
                  <a:gd name="T24" fmla="*/ 1074 w 69"/>
                  <a:gd name="T25" fmla="*/ 1850 h 53"/>
                  <a:gd name="T26" fmla="*/ 133 w 69"/>
                  <a:gd name="T27" fmla="*/ 1611 h 53"/>
                  <a:gd name="T28" fmla="*/ 133 w 69"/>
                  <a:gd name="T29" fmla="*/ 1163 h 53"/>
                  <a:gd name="T30" fmla="*/ 394 w 69"/>
                  <a:gd name="T31" fmla="*/ 925 h 53"/>
                  <a:gd name="T32" fmla="*/ 394 w 69"/>
                  <a:gd name="T33" fmla="*/ 808 h 53"/>
                  <a:gd name="T34" fmla="*/ 1074 w 69"/>
                  <a:gd name="T35" fmla="*/ 570 h 53"/>
                  <a:gd name="T36" fmla="*/ 1596 w 69"/>
                  <a:gd name="T37" fmla="*/ 355 h 53"/>
                  <a:gd name="T38" fmla="*/ 1755 w 69"/>
                  <a:gd name="T39" fmla="*/ 239 h 53"/>
                  <a:gd name="T40" fmla="*/ 4159 w 69"/>
                  <a:gd name="T41" fmla="*/ 117 h 53"/>
                  <a:gd name="T42" fmla="*/ 4159 w 69"/>
                  <a:gd name="T43" fmla="*/ 239 h 53"/>
                  <a:gd name="T44" fmla="*/ 4686 w 69"/>
                  <a:gd name="T45" fmla="*/ 448 h 53"/>
                  <a:gd name="T46" fmla="*/ 6830 w 69"/>
                  <a:gd name="T47" fmla="*/ 448 h 53"/>
                  <a:gd name="T48" fmla="*/ 9106 w 69"/>
                  <a:gd name="T49" fmla="*/ 1967 h 53"/>
                  <a:gd name="T50" fmla="*/ 8845 w 69"/>
                  <a:gd name="T51" fmla="*/ 2181 h 53"/>
                  <a:gd name="T52" fmla="*/ 8426 w 69"/>
                  <a:gd name="T53" fmla="*/ 2775 h 53"/>
                  <a:gd name="T54" fmla="*/ 8298 w 69"/>
                  <a:gd name="T55" fmla="*/ 3223 h 53"/>
                  <a:gd name="T56" fmla="*/ 8298 w 69"/>
                  <a:gd name="T57" fmla="*/ 3461 h 53"/>
                  <a:gd name="T58" fmla="*/ 8037 w 69"/>
                  <a:gd name="T59" fmla="*/ 3578 h 53"/>
                  <a:gd name="T60" fmla="*/ 7904 w 69"/>
                  <a:gd name="T61" fmla="*/ 3816 h 53"/>
                  <a:gd name="T62" fmla="*/ 7643 w 69"/>
                  <a:gd name="T63" fmla="*/ 4031 h 53"/>
                  <a:gd name="T64" fmla="*/ 7091 w 69"/>
                  <a:gd name="T65" fmla="*/ 4503 h 53"/>
                  <a:gd name="T66" fmla="*/ 6702 w 69"/>
                  <a:gd name="T67" fmla="*/ 4741 h 53"/>
                  <a:gd name="T68" fmla="*/ 6569 w 69"/>
                  <a:gd name="T69" fmla="*/ 4951 h 53"/>
                  <a:gd name="T70" fmla="*/ 6149 w 69"/>
                  <a:gd name="T71" fmla="*/ 5072 h 53"/>
                  <a:gd name="T72" fmla="*/ 6149 w 69"/>
                  <a:gd name="T73" fmla="*/ 5189 h 53"/>
                  <a:gd name="T74" fmla="*/ 6021 w 69"/>
                  <a:gd name="T75" fmla="*/ 5428 h 53"/>
                  <a:gd name="T76" fmla="*/ 5761 w 69"/>
                  <a:gd name="T77" fmla="*/ 5545 h 53"/>
                  <a:gd name="T78" fmla="*/ 5761 w 69"/>
                  <a:gd name="T79" fmla="*/ 5545 h 53"/>
                  <a:gd name="T80" fmla="*/ 5761 w 69"/>
                  <a:gd name="T81" fmla="*/ 5661 h 53"/>
                  <a:gd name="T82" fmla="*/ 5888 w 69"/>
                  <a:gd name="T83" fmla="*/ 5759 h 53"/>
                  <a:gd name="T84" fmla="*/ 5628 w 69"/>
                  <a:gd name="T85" fmla="*/ 5876 h 53"/>
                  <a:gd name="T86" fmla="*/ 5495 w 69"/>
                  <a:gd name="T87" fmla="*/ 5997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68" name="Freeform 61"/>
              <p:cNvSpPr>
                <a:spLocks/>
              </p:cNvSpPr>
              <p:nvPr/>
            </p:nvSpPr>
            <p:spPr bwMode="auto">
              <a:xfrm>
                <a:off x="4074" y="2384"/>
                <a:ext cx="376" cy="376"/>
              </a:xfrm>
              <a:custGeom>
                <a:avLst/>
                <a:gdLst>
                  <a:gd name="T0" fmla="*/ 1221 w 73"/>
                  <a:gd name="T1" fmla="*/ 4771 h 77"/>
                  <a:gd name="T2" fmla="*/ 1514 w 73"/>
                  <a:gd name="T3" fmla="*/ 5127 h 77"/>
                  <a:gd name="T4" fmla="*/ 1777 w 73"/>
                  <a:gd name="T5" fmla="*/ 5367 h 77"/>
                  <a:gd name="T6" fmla="*/ 1777 w 73"/>
                  <a:gd name="T7" fmla="*/ 5699 h 77"/>
                  <a:gd name="T8" fmla="*/ 1911 w 73"/>
                  <a:gd name="T9" fmla="*/ 5816 h 77"/>
                  <a:gd name="T10" fmla="*/ 1777 w 73"/>
                  <a:gd name="T11" fmla="*/ 6416 h 77"/>
                  <a:gd name="T12" fmla="*/ 1643 w 73"/>
                  <a:gd name="T13" fmla="*/ 6988 h 77"/>
                  <a:gd name="T14" fmla="*/ 1911 w 73"/>
                  <a:gd name="T15" fmla="*/ 7916 h 77"/>
                  <a:gd name="T16" fmla="*/ 2174 w 73"/>
                  <a:gd name="T17" fmla="*/ 8272 h 77"/>
                  <a:gd name="T18" fmla="*/ 2333 w 73"/>
                  <a:gd name="T19" fmla="*/ 8609 h 77"/>
                  <a:gd name="T20" fmla="*/ 2467 w 73"/>
                  <a:gd name="T21" fmla="*/ 8848 h 77"/>
                  <a:gd name="T22" fmla="*/ 7932 w 73"/>
                  <a:gd name="T23" fmla="*/ 8848 h 77"/>
                  <a:gd name="T24" fmla="*/ 8200 w 73"/>
                  <a:gd name="T25" fmla="*/ 8965 h 77"/>
                  <a:gd name="T26" fmla="*/ 8066 w 73"/>
                  <a:gd name="T27" fmla="*/ 8272 h 77"/>
                  <a:gd name="T28" fmla="*/ 8200 w 73"/>
                  <a:gd name="T29" fmla="*/ 8038 h 77"/>
                  <a:gd name="T30" fmla="*/ 8756 w 73"/>
                  <a:gd name="T31" fmla="*/ 8038 h 77"/>
                  <a:gd name="T32" fmla="*/ 9153 w 73"/>
                  <a:gd name="T33" fmla="*/ 8038 h 77"/>
                  <a:gd name="T34" fmla="*/ 9153 w 73"/>
                  <a:gd name="T35" fmla="*/ 7559 h 77"/>
                  <a:gd name="T36" fmla="*/ 9153 w 73"/>
                  <a:gd name="T37" fmla="*/ 7227 h 77"/>
                  <a:gd name="T38" fmla="*/ 9415 w 73"/>
                  <a:gd name="T39" fmla="*/ 6177 h 77"/>
                  <a:gd name="T40" fmla="*/ 9709 w 73"/>
                  <a:gd name="T41" fmla="*/ 5581 h 77"/>
                  <a:gd name="T42" fmla="*/ 9977 w 73"/>
                  <a:gd name="T43" fmla="*/ 5484 h 77"/>
                  <a:gd name="T44" fmla="*/ 9977 w 73"/>
                  <a:gd name="T45" fmla="*/ 5367 h 77"/>
                  <a:gd name="T46" fmla="*/ 9843 w 73"/>
                  <a:gd name="T47" fmla="*/ 5367 h 77"/>
                  <a:gd name="T48" fmla="*/ 9415 w 73"/>
                  <a:gd name="T49" fmla="*/ 5244 h 77"/>
                  <a:gd name="T50" fmla="*/ 9287 w 73"/>
                  <a:gd name="T51" fmla="*/ 4771 h 77"/>
                  <a:gd name="T52" fmla="*/ 8756 w 73"/>
                  <a:gd name="T53" fmla="*/ 4317 h 77"/>
                  <a:gd name="T54" fmla="*/ 8463 w 73"/>
                  <a:gd name="T55" fmla="*/ 3721 h 77"/>
                  <a:gd name="T56" fmla="*/ 8200 w 73"/>
                  <a:gd name="T57" fmla="*/ 3482 h 77"/>
                  <a:gd name="T58" fmla="*/ 7638 w 73"/>
                  <a:gd name="T59" fmla="*/ 3150 h 77"/>
                  <a:gd name="T60" fmla="*/ 7376 w 73"/>
                  <a:gd name="T61" fmla="*/ 2910 h 77"/>
                  <a:gd name="T62" fmla="*/ 7242 w 73"/>
                  <a:gd name="T63" fmla="*/ 2671 h 77"/>
                  <a:gd name="T64" fmla="*/ 6289 w 73"/>
                  <a:gd name="T65" fmla="*/ 2100 h 77"/>
                  <a:gd name="T66" fmla="*/ 6021 w 73"/>
                  <a:gd name="T67" fmla="*/ 1860 h 77"/>
                  <a:gd name="T68" fmla="*/ 5599 w 73"/>
                  <a:gd name="T69" fmla="*/ 1406 h 77"/>
                  <a:gd name="T70" fmla="*/ 5331 w 73"/>
                  <a:gd name="T71" fmla="*/ 1050 h 77"/>
                  <a:gd name="T72" fmla="*/ 4378 w 73"/>
                  <a:gd name="T73" fmla="*/ 811 h 77"/>
                  <a:gd name="T74" fmla="*/ 4378 w 73"/>
                  <a:gd name="T75" fmla="*/ 356 h 77"/>
                  <a:gd name="T76" fmla="*/ 4641 w 73"/>
                  <a:gd name="T77" fmla="*/ 117 h 77"/>
                  <a:gd name="T78" fmla="*/ 4641 w 73"/>
                  <a:gd name="T79" fmla="*/ 0 h 77"/>
                  <a:gd name="T80" fmla="*/ 0 w 73"/>
                  <a:gd name="T81" fmla="*/ 571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55339" name="Freeform 62"/>
            <p:cNvSpPr>
              <a:spLocks/>
            </p:cNvSpPr>
            <p:nvPr/>
          </p:nvSpPr>
          <p:spPr bwMode="auto">
            <a:xfrm>
              <a:off x="4428" y="1916"/>
              <a:ext cx="319" cy="141"/>
            </a:xfrm>
            <a:custGeom>
              <a:avLst/>
              <a:gdLst>
                <a:gd name="T0" fmla="*/ 4898 w 62"/>
                <a:gd name="T1" fmla="*/ 238 h 29"/>
                <a:gd name="T2" fmla="*/ 262 w 62"/>
                <a:gd name="T3" fmla="*/ 1964 h 29"/>
                <a:gd name="T4" fmla="*/ 556 w 62"/>
                <a:gd name="T5" fmla="*/ 1843 h 29"/>
                <a:gd name="T6" fmla="*/ 1086 w 62"/>
                <a:gd name="T7" fmla="*/ 1488 h 29"/>
                <a:gd name="T8" fmla="*/ 1348 w 62"/>
                <a:gd name="T9" fmla="*/ 1254 h 29"/>
                <a:gd name="T10" fmla="*/ 1508 w 62"/>
                <a:gd name="T11" fmla="*/ 1157 h 29"/>
                <a:gd name="T12" fmla="*/ 1904 w 62"/>
                <a:gd name="T13" fmla="*/ 1040 h 29"/>
                <a:gd name="T14" fmla="*/ 2593 w 62"/>
                <a:gd name="T15" fmla="*/ 802 h 29"/>
                <a:gd name="T16" fmla="*/ 2861 w 62"/>
                <a:gd name="T17" fmla="*/ 924 h 29"/>
                <a:gd name="T18" fmla="*/ 3123 w 62"/>
                <a:gd name="T19" fmla="*/ 924 h 29"/>
                <a:gd name="T20" fmla="*/ 3416 w 62"/>
                <a:gd name="T21" fmla="*/ 1371 h 29"/>
                <a:gd name="T22" fmla="*/ 3679 w 62"/>
                <a:gd name="T23" fmla="*/ 1371 h 29"/>
                <a:gd name="T24" fmla="*/ 3679 w 62"/>
                <a:gd name="T25" fmla="*/ 1609 h 29"/>
                <a:gd name="T26" fmla="*/ 4234 w 62"/>
                <a:gd name="T27" fmla="*/ 1726 h 29"/>
                <a:gd name="T28" fmla="*/ 4631 w 62"/>
                <a:gd name="T29" fmla="*/ 1964 h 29"/>
                <a:gd name="T30" fmla="*/ 4764 w 62"/>
                <a:gd name="T31" fmla="*/ 2173 h 29"/>
                <a:gd name="T32" fmla="*/ 4368 w 62"/>
                <a:gd name="T33" fmla="*/ 2883 h 29"/>
                <a:gd name="T34" fmla="*/ 4764 w 62"/>
                <a:gd name="T35" fmla="*/ 3097 h 29"/>
                <a:gd name="T36" fmla="*/ 5186 w 62"/>
                <a:gd name="T37" fmla="*/ 3214 h 29"/>
                <a:gd name="T38" fmla="*/ 5320 w 62"/>
                <a:gd name="T39" fmla="*/ 3214 h 29"/>
                <a:gd name="T40" fmla="*/ 5716 w 62"/>
                <a:gd name="T41" fmla="*/ 3097 h 29"/>
                <a:gd name="T42" fmla="*/ 6272 w 62"/>
                <a:gd name="T43" fmla="*/ 3335 h 29"/>
                <a:gd name="T44" fmla="*/ 6406 w 62"/>
                <a:gd name="T45" fmla="*/ 3214 h 29"/>
                <a:gd name="T46" fmla="*/ 6143 w 62"/>
                <a:gd name="T47" fmla="*/ 2980 h 29"/>
                <a:gd name="T48" fmla="*/ 5984 w 62"/>
                <a:gd name="T49" fmla="*/ 2883 h 29"/>
                <a:gd name="T50" fmla="*/ 6143 w 62"/>
                <a:gd name="T51" fmla="*/ 2767 h 29"/>
                <a:gd name="T52" fmla="*/ 5984 w 62"/>
                <a:gd name="T53" fmla="*/ 2650 h 29"/>
                <a:gd name="T54" fmla="*/ 5588 w 62"/>
                <a:gd name="T55" fmla="*/ 2173 h 29"/>
                <a:gd name="T56" fmla="*/ 5588 w 62"/>
                <a:gd name="T57" fmla="*/ 1843 h 29"/>
                <a:gd name="T58" fmla="*/ 5588 w 62"/>
                <a:gd name="T59" fmla="*/ 1371 h 29"/>
                <a:gd name="T60" fmla="*/ 5588 w 62"/>
                <a:gd name="T61" fmla="*/ 1157 h 29"/>
                <a:gd name="T62" fmla="*/ 5588 w 62"/>
                <a:gd name="T63" fmla="*/ 1040 h 29"/>
                <a:gd name="T64" fmla="*/ 5984 w 62"/>
                <a:gd name="T65" fmla="*/ 686 h 29"/>
                <a:gd name="T66" fmla="*/ 6143 w 62"/>
                <a:gd name="T67" fmla="*/ 447 h 29"/>
                <a:gd name="T68" fmla="*/ 6406 w 62"/>
                <a:gd name="T69" fmla="*/ 447 h 29"/>
                <a:gd name="T70" fmla="*/ 6143 w 62"/>
                <a:gd name="T71" fmla="*/ 924 h 29"/>
                <a:gd name="T72" fmla="*/ 5984 w 62"/>
                <a:gd name="T73" fmla="*/ 1157 h 29"/>
                <a:gd name="T74" fmla="*/ 6272 w 62"/>
                <a:gd name="T75" fmla="*/ 1371 h 29"/>
                <a:gd name="T76" fmla="*/ 6272 w 62"/>
                <a:gd name="T77" fmla="*/ 1843 h 29"/>
                <a:gd name="T78" fmla="*/ 6143 w 62"/>
                <a:gd name="T79" fmla="*/ 2081 h 29"/>
                <a:gd name="T80" fmla="*/ 6272 w 62"/>
                <a:gd name="T81" fmla="*/ 2173 h 29"/>
                <a:gd name="T82" fmla="*/ 6272 w 62"/>
                <a:gd name="T83" fmla="*/ 2412 h 29"/>
                <a:gd name="T84" fmla="*/ 6406 w 62"/>
                <a:gd name="T85" fmla="*/ 2767 h 29"/>
                <a:gd name="T86" fmla="*/ 6802 w 62"/>
                <a:gd name="T87" fmla="*/ 2883 h 29"/>
                <a:gd name="T88" fmla="*/ 7095 w 62"/>
                <a:gd name="T89" fmla="*/ 2767 h 29"/>
                <a:gd name="T90" fmla="*/ 7095 w 62"/>
                <a:gd name="T91" fmla="*/ 2980 h 29"/>
                <a:gd name="T92" fmla="*/ 7229 w 62"/>
                <a:gd name="T93" fmla="*/ 3214 h 29"/>
                <a:gd name="T94" fmla="*/ 7491 w 62"/>
                <a:gd name="T95" fmla="*/ 3335 h 29"/>
                <a:gd name="T96" fmla="*/ 7625 w 62"/>
                <a:gd name="T97" fmla="*/ 3214 h 29"/>
                <a:gd name="T98" fmla="*/ 8315 w 62"/>
                <a:gd name="T99" fmla="*/ 2980 h 29"/>
                <a:gd name="T100" fmla="*/ 8443 w 62"/>
                <a:gd name="T101" fmla="*/ 2173 h 29"/>
                <a:gd name="T102" fmla="*/ 7358 w 62"/>
                <a:gd name="T103" fmla="*/ 2412 h 29"/>
                <a:gd name="T104" fmla="*/ 6406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40" name="Freeform 63"/>
            <p:cNvSpPr>
              <a:spLocks/>
            </p:cNvSpPr>
            <p:nvPr/>
          </p:nvSpPr>
          <p:spPr bwMode="auto">
            <a:xfrm>
              <a:off x="4670" y="1901"/>
              <a:ext cx="77" cy="117"/>
            </a:xfrm>
            <a:custGeom>
              <a:avLst/>
              <a:gdLst>
                <a:gd name="T0" fmla="*/ 2028 w 15"/>
                <a:gd name="T1" fmla="*/ 2545 h 24"/>
                <a:gd name="T2" fmla="*/ 2028 w 15"/>
                <a:gd name="T3" fmla="*/ 2330 h 24"/>
                <a:gd name="T4" fmla="*/ 1899 w 15"/>
                <a:gd name="T5" fmla="*/ 2091 h 24"/>
                <a:gd name="T6" fmla="*/ 1632 w 15"/>
                <a:gd name="T7" fmla="*/ 1853 h 24"/>
                <a:gd name="T8" fmla="*/ 1345 w 15"/>
                <a:gd name="T9" fmla="*/ 1736 h 24"/>
                <a:gd name="T10" fmla="*/ 1211 w 15"/>
                <a:gd name="T11" fmla="*/ 1619 h 24"/>
                <a:gd name="T12" fmla="*/ 1211 w 15"/>
                <a:gd name="T13" fmla="*/ 1380 h 24"/>
                <a:gd name="T14" fmla="*/ 950 w 15"/>
                <a:gd name="T15" fmla="*/ 1048 h 24"/>
                <a:gd name="T16" fmla="*/ 816 w 15"/>
                <a:gd name="T17" fmla="*/ 926 h 24"/>
                <a:gd name="T18" fmla="*/ 683 w 15"/>
                <a:gd name="T19" fmla="*/ 687 h 24"/>
                <a:gd name="T20" fmla="*/ 554 w 15"/>
                <a:gd name="T21" fmla="*/ 570 h 24"/>
                <a:gd name="T22" fmla="*/ 554 w 15"/>
                <a:gd name="T23" fmla="*/ 478 h 24"/>
                <a:gd name="T24" fmla="*/ 554 w 15"/>
                <a:gd name="T25" fmla="*/ 478 h 24"/>
                <a:gd name="T26" fmla="*/ 554 w 15"/>
                <a:gd name="T27" fmla="*/ 356 h 24"/>
                <a:gd name="T28" fmla="*/ 683 w 15"/>
                <a:gd name="T29" fmla="*/ 0 h 24"/>
                <a:gd name="T30" fmla="*/ 554 w 15"/>
                <a:gd name="T31" fmla="*/ 0 h 24"/>
                <a:gd name="T32" fmla="*/ 262 w 15"/>
                <a:gd name="T33" fmla="*/ 0 h 24"/>
                <a:gd name="T34" fmla="*/ 133 w 15"/>
                <a:gd name="T35" fmla="*/ 117 h 24"/>
                <a:gd name="T36" fmla="*/ 133 w 15"/>
                <a:gd name="T37" fmla="*/ 239 h 24"/>
                <a:gd name="T38" fmla="*/ 133 w 15"/>
                <a:gd name="T39" fmla="*/ 356 h 24"/>
                <a:gd name="T40" fmla="*/ 0 w 15"/>
                <a:gd name="T41" fmla="*/ 356 h 24"/>
                <a:gd name="T42" fmla="*/ 950 w 15"/>
                <a:gd name="T43" fmla="*/ 2779 h 24"/>
                <a:gd name="T44" fmla="*/ 2028 w 15"/>
                <a:gd name="T45" fmla="*/ 2545 h 24"/>
                <a:gd name="T46" fmla="*/ 2028 w 15"/>
                <a:gd name="T47" fmla="*/ 2545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41" name="Freeform 64"/>
            <p:cNvSpPr>
              <a:spLocks/>
            </p:cNvSpPr>
            <p:nvPr/>
          </p:nvSpPr>
          <p:spPr bwMode="auto">
            <a:xfrm>
              <a:off x="4690" y="1765"/>
              <a:ext cx="97" cy="205"/>
            </a:xfrm>
            <a:custGeom>
              <a:avLst/>
              <a:gdLst>
                <a:gd name="T0" fmla="*/ 0 w 19"/>
                <a:gd name="T1" fmla="*/ 3597 h 42"/>
                <a:gd name="T2" fmla="*/ 0 w 19"/>
                <a:gd name="T3" fmla="*/ 3714 h 42"/>
                <a:gd name="T4" fmla="*/ 260 w 19"/>
                <a:gd name="T5" fmla="*/ 3954 h 42"/>
                <a:gd name="T6" fmla="*/ 807 w 19"/>
                <a:gd name="T7" fmla="*/ 4310 h 42"/>
                <a:gd name="T8" fmla="*/ 1200 w 19"/>
                <a:gd name="T9" fmla="*/ 4408 h 42"/>
                <a:gd name="T10" fmla="*/ 1327 w 19"/>
                <a:gd name="T11" fmla="*/ 4647 h 42"/>
                <a:gd name="T12" fmla="*/ 1460 w 19"/>
                <a:gd name="T13" fmla="*/ 4886 h 42"/>
                <a:gd name="T14" fmla="*/ 1720 w 19"/>
                <a:gd name="T15" fmla="*/ 4525 h 42"/>
                <a:gd name="T16" fmla="*/ 1848 w 19"/>
                <a:gd name="T17" fmla="*/ 4076 h 42"/>
                <a:gd name="T18" fmla="*/ 2267 w 19"/>
                <a:gd name="T19" fmla="*/ 3480 h 42"/>
                <a:gd name="T20" fmla="*/ 2527 w 19"/>
                <a:gd name="T21" fmla="*/ 3026 h 42"/>
                <a:gd name="T22" fmla="*/ 2399 w 19"/>
                <a:gd name="T23" fmla="*/ 2216 h 42"/>
                <a:gd name="T24" fmla="*/ 2267 w 19"/>
                <a:gd name="T25" fmla="*/ 1498 h 42"/>
                <a:gd name="T26" fmla="*/ 1848 w 19"/>
                <a:gd name="T27" fmla="*/ 1620 h 42"/>
                <a:gd name="T28" fmla="*/ 1720 w 19"/>
                <a:gd name="T29" fmla="*/ 1620 h 42"/>
                <a:gd name="T30" fmla="*/ 1588 w 19"/>
                <a:gd name="T31" fmla="*/ 1620 h 42"/>
                <a:gd name="T32" fmla="*/ 1720 w 19"/>
                <a:gd name="T33" fmla="*/ 1289 h 42"/>
                <a:gd name="T34" fmla="*/ 1848 w 19"/>
                <a:gd name="T35" fmla="*/ 1289 h 42"/>
                <a:gd name="T36" fmla="*/ 2006 w 19"/>
                <a:gd name="T37" fmla="*/ 927 h 42"/>
                <a:gd name="T38" fmla="*/ 2139 w 19"/>
                <a:gd name="T39" fmla="*/ 693 h 42"/>
                <a:gd name="T40" fmla="*/ 521 w 19"/>
                <a:gd name="T41" fmla="*/ 0 h 42"/>
                <a:gd name="T42" fmla="*/ 393 w 19"/>
                <a:gd name="T43" fmla="*/ 239 h 42"/>
                <a:gd name="T44" fmla="*/ 260 w 19"/>
                <a:gd name="T45" fmla="*/ 693 h 42"/>
                <a:gd name="T46" fmla="*/ 0 w 19"/>
                <a:gd name="T47" fmla="*/ 927 h 42"/>
                <a:gd name="T48" fmla="*/ 133 w 19"/>
                <a:gd name="T49" fmla="*/ 1049 h 42"/>
                <a:gd name="T50" fmla="*/ 133 w 19"/>
                <a:gd name="T51" fmla="*/ 1289 h 42"/>
                <a:gd name="T52" fmla="*/ 133 w 19"/>
                <a:gd name="T53" fmla="*/ 1738 h 42"/>
                <a:gd name="T54" fmla="*/ 393 w 19"/>
                <a:gd name="T55" fmla="*/ 1977 h 42"/>
                <a:gd name="T56" fmla="*/ 679 w 19"/>
                <a:gd name="T57" fmla="*/ 2099 h 42"/>
                <a:gd name="T58" fmla="*/ 939 w 19"/>
                <a:gd name="T59" fmla="*/ 2216 h 42"/>
                <a:gd name="T60" fmla="*/ 1200 w 19"/>
                <a:gd name="T61" fmla="*/ 2455 h 42"/>
                <a:gd name="T62" fmla="*/ 521 w 19"/>
                <a:gd name="T63" fmla="*/ 2787 h 42"/>
                <a:gd name="T64" fmla="*/ 133 w 19"/>
                <a:gd name="T65" fmla="*/ 3265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42" name="Freeform 65"/>
            <p:cNvSpPr>
              <a:spLocks/>
            </p:cNvSpPr>
            <p:nvPr/>
          </p:nvSpPr>
          <p:spPr bwMode="auto">
            <a:xfrm>
              <a:off x="4777" y="1672"/>
              <a:ext cx="118" cy="107"/>
            </a:xfrm>
            <a:custGeom>
              <a:avLst/>
              <a:gdLst>
                <a:gd name="T0" fmla="*/ 0 w 23"/>
                <a:gd name="T1" fmla="*/ 447 h 22"/>
                <a:gd name="T2" fmla="*/ 1077 w 23"/>
                <a:gd name="T3" fmla="*/ 238 h 22"/>
                <a:gd name="T4" fmla="*/ 1077 w 23"/>
                <a:gd name="T5" fmla="*/ 355 h 22"/>
                <a:gd name="T6" fmla="*/ 1211 w 23"/>
                <a:gd name="T7" fmla="*/ 355 h 22"/>
                <a:gd name="T8" fmla="*/ 1211 w 23"/>
                <a:gd name="T9" fmla="*/ 355 h 22"/>
                <a:gd name="T10" fmla="*/ 2709 w 23"/>
                <a:gd name="T11" fmla="*/ 0 h 22"/>
                <a:gd name="T12" fmla="*/ 3104 w 23"/>
                <a:gd name="T13" fmla="*/ 1041 h 22"/>
                <a:gd name="T14" fmla="*/ 3104 w 23"/>
                <a:gd name="T15" fmla="*/ 1158 h 22"/>
                <a:gd name="T16" fmla="*/ 2976 w 23"/>
                <a:gd name="T17" fmla="*/ 1158 h 22"/>
                <a:gd name="T18" fmla="*/ 3104 w 23"/>
                <a:gd name="T19" fmla="*/ 1279 h 22"/>
                <a:gd name="T20" fmla="*/ 3104 w 23"/>
                <a:gd name="T21" fmla="*/ 1279 h 22"/>
                <a:gd name="T22" fmla="*/ 2842 w 23"/>
                <a:gd name="T23" fmla="*/ 1372 h 22"/>
                <a:gd name="T24" fmla="*/ 2288 w 23"/>
                <a:gd name="T25" fmla="*/ 1488 h 22"/>
                <a:gd name="T26" fmla="*/ 2160 w 23"/>
                <a:gd name="T27" fmla="*/ 1488 h 22"/>
                <a:gd name="T28" fmla="*/ 2160 w 23"/>
                <a:gd name="T29" fmla="*/ 1488 h 22"/>
                <a:gd name="T30" fmla="*/ 2160 w 23"/>
                <a:gd name="T31" fmla="*/ 1610 h 22"/>
                <a:gd name="T32" fmla="*/ 2160 w 23"/>
                <a:gd name="T33" fmla="*/ 1610 h 22"/>
                <a:gd name="T34" fmla="*/ 1765 w 23"/>
                <a:gd name="T35" fmla="*/ 1727 h 22"/>
                <a:gd name="T36" fmla="*/ 1344 w 23"/>
                <a:gd name="T37" fmla="*/ 1843 h 22"/>
                <a:gd name="T38" fmla="*/ 1344 w 23"/>
                <a:gd name="T39" fmla="*/ 1843 h 22"/>
                <a:gd name="T40" fmla="*/ 1077 w 23"/>
                <a:gd name="T41" fmla="*/ 2082 h 22"/>
                <a:gd name="T42" fmla="*/ 395 w 23"/>
                <a:gd name="T43" fmla="*/ 2412 h 22"/>
                <a:gd name="T44" fmla="*/ 262 w 23"/>
                <a:gd name="T45" fmla="*/ 2529 h 22"/>
                <a:gd name="T46" fmla="*/ 0 w 23"/>
                <a:gd name="T47" fmla="*/ 2412 h 22"/>
                <a:gd name="T48" fmla="*/ 262 w 23"/>
                <a:gd name="T49" fmla="*/ 2174 h 22"/>
                <a:gd name="T50" fmla="*/ 262 w 23"/>
                <a:gd name="T51" fmla="*/ 2082 h 22"/>
                <a:gd name="T52" fmla="*/ 262 w 23"/>
                <a:gd name="T53" fmla="*/ 1965 h 22"/>
                <a:gd name="T54" fmla="*/ 0 w 23"/>
                <a:gd name="T55" fmla="*/ 447 h 22"/>
                <a:gd name="T56" fmla="*/ 0 w 23"/>
                <a:gd name="T57" fmla="*/ 4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43" name="Freeform 66"/>
            <p:cNvSpPr>
              <a:spLocks/>
            </p:cNvSpPr>
            <p:nvPr/>
          </p:nvSpPr>
          <p:spPr bwMode="auto">
            <a:xfrm>
              <a:off x="4772" y="1589"/>
              <a:ext cx="232" cy="112"/>
            </a:xfrm>
            <a:custGeom>
              <a:avLst/>
              <a:gdLst>
                <a:gd name="T0" fmla="*/ 1382 w 45"/>
                <a:gd name="T1" fmla="*/ 808 h 23"/>
                <a:gd name="T2" fmla="*/ 3294 w 45"/>
                <a:gd name="T3" fmla="*/ 355 h 23"/>
                <a:gd name="T4" fmla="*/ 3428 w 45"/>
                <a:gd name="T5" fmla="*/ 355 h 23"/>
                <a:gd name="T6" fmla="*/ 3428 w 45"/>
                <a:gd name="T7" fmla="*/ 239 h 23"/>
                <a:gd name="T8" fmla="*/ 3697 w 45"/>
                <a:gd name="T9" fmla="*/ 0 h 23"/>
                <a:gd name="T10" fmla="*/ 3985 w 45"/>
                <a:gd name="T11" fmla="*/ 0 h 23"/>
                <a:gd name="T12" fmla="*/ 4253 w 45"/>
                <a:gd name="T13" fmla="*/ 355 h 23"/>
                <a:gd name="T14" fmla="*/ 4387 w 45"/>
                <a:gd name="T15" fmla="*/ 570 h 23"/>
                <a:gd name="T16" fmla="*/ 4119 w 45"/>
                <a:gd name="T17" fmla="*/ 808 h 23"/>
                <a:gd name="T18" fmla="*/ 3985 w 45"/>
                <a:gd name="T19" fmla="*/ 1164 h 23"/>
                <a:gd name="T20" fmla="*/ 4516 w 45"/>
                <a:gd name="T21" fmla="*/ 1164 h 23"/>
                <a:gd name="T22" fmla="*/ 4944 w 45"/>
                <a:gd name="T23" fmla="*/ 1729 h 23"/>
                <a:gd name="T24" fmla="*/ 5609 w 45"/>
                <a:gd name="T25" fmla="*/ 1850 h 23"/>
                <a:gd name="T26" fmla="*/ 5903 w 45"/>
                <a:gd name="T27" fmla="*/ 1612 h 23"/>
                <a:gd name="T28" fmla="*/ 5769 w 45"/>
                <a:gd name="T29" fmla="*/ 1373 h 23"/>
                <a:gd name="T30" fmla="*/ 5475 w 45"/>
                <a:gd name="T31" fmla="*/ 1164 h 23"/>
                <a:gd name="T32" fmla="*/ 5769 w 45"/>
                <a:gd name="T33" fmla="*/ 1281 h 23"/>
                <a:gd name="T34" fmla="*/ 6166 w 45"/>
                <a:gd name="T35" fmla="*/ 1850 h 23"/>
                <a:gd name="T36" fmla="*/ 6032 w 45"/>
                <a:gd name="T37" fmla="*/ 1967 h 23"/>
                <a:gd name="T38" fmla="*/ 5475 w 45"/>
                <a:gd name="T39" fmla="*/ 2206 h 23"/>
                <a:gd name="T40" fmla="*/ 5078 w 45"/>
                <a:gd name="T41" fmla="*/ 2420 h 23"/>
                <a:gd name="T42" fmla="*/ 5078 w 45"/>
                <a:gd name="T43" fmla="*/ 2298 h 23"/>
                <a:gd name="T44" fmla="*/ 4944 w 45"/>
                <a:gd name="T45" fmla="*/ 2089 h 23"/>
                <a:gd name="T46" fmla="*/ 4650 w 45"/>
                <a:gd name="T47" fmla="*/ 2537 h 23"/>
                <a:gd name="T48" fmla="*/ 4387 w 45"/>
                <a:gd name="T49" fmla="*/ 2537 h 23"/>
                <a:gd name="T50" fmla="*/ 4387 w 45"/>
                <a:gd name="T51" fmla="*/ 2420 h 23"/>
                <a:gd name="T52" fmla="*/ 4119 w 45"/>
                <a:gd name="T53" fmla="*/ 2298 h 23"/>
                <a:gd name="T54" fmla="*/ 3825 w 45"/>
                <a:gd name="T55" fmla="*/ 2206 h 23"/>
                <a:gd name="T56" fmla="*/ 3697 w 45"/>
                <a:gd name="T57" fmla="*/ 1967 h 23"/>
                <a:gd name="T58" fmla="*/ 2872 w 45"/>
                <a:gd name="T59" fmla="*/ 1967 h 23"/>
                <a:gd name="T60" fmla="*/ 1382 w 45"/>
                <a:gd name="T61" fmla="*/ 2298 h 23"/>
                <a:gd name="T62" fmla="*/ 1222 w 45"/>
                <a:gd name="T63" fmla="*/ 2206 h 23"/>
                <a:gd name="T64" fmla="*/ 0 w 45"/>
                <a:gd name="T65" fmla="*/ 2420 h 23"/>
                <a:gd name="T66" fmla="*/ 0 w 45"/>
                <a:gd name="T67" fmla="*/ 104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44" name="Freeform 67"/>
            <p:cNvSpPr>
              <a:spLocks/>
            </p:cNvSpPr>
            <p:nvPr/>
          </p:nvSpPr>
          <p:spPr bwMode="auto">
            <a:xfrm>
              <a:off x="4880" y="1662"/>
              <a:ext cx="61" cy="64"/>
            </a:xfrm>
            <a:custGeom>
              <a:avLst/>
              <a:gdLst>
                <a:gd name="T0" fmla="*/ 0 w 12"/>
                <a:gd name="T1" fmla="*/ 241 h 13"/>
                <a:gd name="T2" fmla="*/ 386 w 12"/>
                <a:gd name="T3" fmla="*/ 1310 h 13"/>
                <a:gd name="T4" fmla="*/ 386 w 12"/>
                <a:gd name="T5" fmla="*/ 1428 h 13"/>
                <a:gd name="T6" fmla="*/ 259 w 12"/>
                <a:gd name="T7" fmla="*/ 1428 h 13"/>
                <a:gd name="T8" fmla="*/ 386 w 12"/>
                <a:gd name="T9" fmla="*/ 1551 h 13"/>
                <a:gd name="T10" fmla="*/ 386 w 12"/>
                <a:gd name="T11" fmla="*/ 1551 h 13"/>
                <a:gd name="T12" fmla="*/ 386 w 12"/>
                <a:gd name="T13" fmla="*/ 1551 h 13"/>
                <a:gd name="T14" fmla="*/ 803 w 12"/>
                <a:gd name="T15" fmla="*/ 1428 h 13"/>
                <a:gd name="T16" fmla="*/ 930 w 12"/>
                <a:gd name="T17" fmla="*/ 1310 h 13"/>
                <a:gd name="T18" fmla="*/ 930 w 12"/>
                <a:gd name="T19" fmla="*/ 1186 h 13"/>
                <a:gd name="T20" fmla="*/ 930 w 12"/>
                <a:gd name="T21" fmla="*/ 1068 h 13"/>
                <a:gd name="T22" fmla="*/ 930 w 12"/>
                <a:gd name="T23" fmla="*/ 822 h 13"/>
                <a:gd name="T24" fmla="*/ 1057 w 12"/>
                <a:gd name="T25" fmla="*/ 729 h 13"/>
                <a:gd name="T26" fmla="*/ 1057 w 12"/>
                <a:gd name="T27" fmla="*/ 822 h 13"/>
                <a:gd name="T28" fmla="*/ 1057 w 12"/>
                <a:gd name="T29" fmla="*/ 945 h 13"/>
                <a:gd name="T30" fmla="*/ 1057 w 12"/>
                <a:gd name="T31" fmla="*/ 1186 h 13"/>
                <a:gd name="T32" fmla="*/ 1190 w 12"/>
                <a:gd name="T33" fmla="*/ 1186 h 13"/>
                <a:gd name="T34" fmla="*/ 1190 w 12"/>
                <a:gd name="T35" fmla="*/ 1186 h 13"/>
                <a:gd name="T36" fmla="*/ 1190 w 12"/>
                <a:gd name="T37" fmla="*/ 1068 h 13"/>
                <a:gd name="T38" fmla="*/ 1317 w 12"/>
                <a:gd name="T39" fmla="*/ 1068 h 13"/>
                <a:gd name="T40" fmla="*/ 1449 w 12"/>
                <a:gd name="T41" fmla="*/ 945 h 13"/>
                <a:gd name="T42" fmla="*/ 1576 w 12"/>
                <a:gd name="T43" fmla="*/ 945 h 13"/>
                <a:gd name="T44" fmla="*/ 1576 w 12"/>
                <a:gd name="T45" fmla="*/ 945 h 13"/>
                <a:gd name="T46" fmla="*/ 1449 w 12"/>
                <a:gd name="T47" fmla="*/ 822 h 13"/>
                <a:gd name="T48" fmla="*/ 1449 w 12"/>
                <a:gd name="T49" fmla="*/ 729 h 13"/>
                <a:gd name="T50" fmla="*/ 1449 w 12"/>
                <a:gd name="T51" fmla="*/ 729 h 13"/>
                <a:gd name="T52" fmla="*/ 1317 w 12"/>
                <a:gd name="T53" fmla="*/ 729 h 13"/>
                <a:gd name="T54" fmla="*/ 1190 w 12"/>
                <a:gd name="T55" fmla="*/ 606 h 13"/>
                <a:gd name="T56" fmla="*/ 1190 w 12"/>
                <a:gd name="T57" fmla="*/ 606 h 13"/>
                <a:gd name="T58" fmla="*/ 930 w 12"/>
                <a:gd name="T59" fmla="*/ 482 h 13"/>
                <a:gd name="T60" fmla="*/ 803 w 12"/>
                <a:gd name="T61" fmla="*/ 241 h 13"/>
                <a:gd name="T62" fmla="*/ 803 w 12"/>
                <a:gd name="T63" fmla="*/ 241 h 13"/>
                <a:gd name="T64" fmla="*/ 646 w 12"/>
                <a:gd name="T65" fmla="*/ 0 h 13"/>
                <a:gd name="T66" fmla="*/ 0 w 12"/>
                <a:gd name="T67" fmla="*/ 241 h 13"/>
                <a:gd name="T68" fmla="*/ 0 w 12"/>
                <a:gd name="T69" fmla="*/ 241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45" name="Freeform 68"/>
            <p:cNvSpPr>
              <a:spLocks/>
            </p:cNvSpPr>
            <p:nvPr/>
          </p:nvSpPr>
          <p:spPr bwMode="auto">
            <a:xfrm>
              <a:off x="4813" y="1394"/>
              <a:ext cx="108" cy="229"/>
            </a:xfrm>
            <a:custGeom>
              <a:avLst/>
              <a:gdLst>
                <a:gd name="T0" fmla="*/ 2854 w 21"/>
                <a:gd name="T1" fmla="*/ 4629 h 47"/>
                <a:gd name="T2" fmla="*/ 2726 w 21"/>
                <a:gd name="T3" fmla="*/ 4629 h 47"/>
                <a:gd name="T4" fmla="*/ 2592 w 21"/>
                <a:gd name="T5" fmla="*/ 4629 h 47"/>
                <a:gd name="T6" fmla="*/ 2458 w 21"/>
                <a:gd name="T7" fmla="*/ 4867 h 47"/>
                <a:gd name="T8" fmla="*/ 2299 w 21"/>
                <a:gd name="T9" fmla="*/ 4867 h 47"/>
                <a:gd name="T10" fmla="*/ 2299 w 21"/>
                <a:gd name="T11" fmla="*/ 4984 h 47"/>
                <a:gd name="T12" fmla="*/ 2299 w 21"/>
                <a:gd name="T13" fmla="*/ 4984 h 47"/>
                <a:gd name="T14" fmla="*/ 2299 w 21"/>
                <a:gd name="T15" fmla="*/ 4984 h 47"/>
                <a:gd name="T16" fmla="*/ 2170 w 21"/>
                <a:gd name="T17" fmla="*/ 4984 h 47"/>
                <a:gd name="T18" fmla="*/ 2170 w 21"/>
                <a:gd name="T19" fmla="*/ 5082 h 47"/>
                <a:gd name="T20" fmla="*/ 262 w 21"/>
                <a:gd name="T21" fmla="*/ 5438 h 47"/>
                <a:gd name="T22" fmla="*/ 134 w 21"/>
                <a:gd name="T23" fmla="*/ 5316 h 47"/>
                <a:gd name="T24" fmla="*/ 0 w 21"/>
                <a:gd name="T25" fmla="*/ 5199 h 47"/>
                <a:gd name="T26" fmla="*/ 0 w 21"/>
                <a:gd name="T27" fmla="*/ 5082 h 47"/>
                <a:gd name="T28" fmla="*/ 134 w 21"/>
                <a:gd name="T29" fmla="*/ 4984 h 47"/>
                <a:gd name="T30" fmla="*/ 0 w 21"/>
                <a:gd name="T31" fmla="*/ 4746 h 47"/>
                <a:gd name="T32" fmla="*/ 0 w 21"/>
                <a:gd name="T33" fmla="*/ 3942 h 47"/>
                <a:gd name="T34" fmla="*/ 0 w 21"/>
                <a:gd name="T35" fmla="*/ 3703 h 47"/>
                <a:gd name="T36" fmla="*/ 134 w 21"/>
                <a:gd name="T37" fmla="*/ 3230 h 47"/>
                <a:gd name="T38" fmla="*/ 134 w 21"/>
                <a:gd name="T39" fmla="*/ 3016 h 47"/>
                <a:gd name="T40" fmla="*/ 134 w 21"/>
                <a:gd name="T41" fmla="*/ 2777 h 47"/>
                <a:gd name="T42" fmla="*/ 134 w 21"/>
                <a:gd name="T43" fmla="*/ 2538 h 47"/>
                <a:gd name="T44" fmla="*/ 134 w 21"/>
                <a:gd name="T45" fmla="*/ 2422 h 47"/>
                <a:gd name="T46" fmla="*/ 134 w 21"/>
                <a:gd name="T47" fmla="*/ 2305 h 47"/>
                <a:gd name="T48" fmla="*/ 555 w 21"/>
                <a:gd name="T49" fmla="*/ 2090 h 47"/>
                <a:gd name="T50" fmla="*/ 689 w 21"/>
                <a:gd name="T51" fmla="*/ 1613 h 47"/>
                <a:gd name="T52" fmla="*/ 555 w 21"/>
                <a:gd name="T53" fmla="*/ 1379 h 47"/>
                <a:gd name="T54" fmla="*/ 555 w 21"/>
                <a:gd name="T55" fmla="*/ 1164 h 47"/>
                <a:gd name="T56" fmla="*/ 555 w 21"/>
                <a:gd name="T57" fmla="*/ 1164 h 47"/>
                <a:gd name="T58" fmla="*/ 555 w 21"/>
                <a:gd name="T59" fmla="*/ 1043 h 47"/>
                <a:gd name="T60" fmla="*/ 396 w 21"/>
                <a:gd name="T61" fmla="*/ 809 h 47"/>
                <a:gd name="T62" fmla="*/ 555 w 21"/>
                <a:gd name="T63" fmla="*/ 453 h 47"/>
                <a:gd name="T64" fmla="*/ 396 w 21"/>
                <a:gd name="T65" fmla="*/ 356 h 47"/>
                <a:gd name="T66" fmla="*/ 396 w 21"/>
                <a:gd name="T67" fmla="*/ 239 h 47"/>
                <a:gd name="T68" fmla="*/ 555 w 21"/>
                <a:gd name="T69" fmla="*/ 239 h 47"/>
                <a:gd name="T70" fmla="*/ 689 w 21"/>
                <a:gd name="T71" fmla="*/ 117 h 47"/>
                <a:gd name="T72" fmla="*/ 818 w 21"/>
                <a:gd name="T73" fmla="*/ 117 h 47"/>
                <a:gd name="T74" fmla="*/ 818 w 21"/>
                <a:gd name="T75" fmla="*/ 117 h 47"/>
                <a:gd name="T76" fmla="*/ 951 w 21"/>
                <a:gd name="T77" fmla="*/ 0 h 47"/>
                <a:gd name="T78" fmla="*/ 2299 w 21"/>
                <a:gd name="T79" fmla="*/ 3347 h 47"/>
                <a:gd name="T80" fmla="*/ 2299 w 21"/>
                <a:gd name="T81" fmla="*/ 3464 h 47"/>
                <a:gd name="T82" fmla="*/ 2299 w 21"/>
                <a:gd name="T83" fmla="*/ 3586 h 47"/>
                <a:gd name="T84" fmla="*/ 2299 w 21"/>
                <a:gd name="T85" fmla="*/ 3586 h 47"/>
                <a:gd name="T86" fmla="*/ 2592 w 21"/>
                <a:gd name="T87" fmla="*/ 3820 h 47"/>
                <a:gd name="T88" fmla="*/ 2726 w 21"/>
                <a:gd name="T89" fmla="*/ 3820 h 47"/>
                <a:gd name="T90" fmla="*/ 2726 w 21"/>
                <a:gd name="T91" fmla="*/ 3942 h 47"/>
                <a:gd name="T92" fmla="*/ 2726 w 21"/>
                <a:gd name="T93" fmla="*/ 4059 h 47"/>
                <a:gd name="T94" fmla="*/ 2854 w 21"/>
                <a:gd name="T95" fmla="*/ 4273 h 47"/>
                <a:gd name="T96" fmla="*/ 2854 w 21"/>
                <a:gd name="T97" fmla="*/ 4390 h 47"/>
                <a:gd name="T98" fmla="*/ 2854 w 21"/>
                <a:gd name="T99" fmla="*/ 4512 h 47"/>
                <a:gd name="T100" fmla="*/ 2854 w 21"/>
                <a:gd name="T101" fmla="*/ 4629 h 47"/>
                <a:gd name="T102" fmla="*/ 2854 w 21"/>
                <a:gd name="T103" fmla="*/ 4629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5346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1337 w 49"/>
                <a:gd name="T1" fmla="*/ 8217 h 79"/>
                <a:gd name="T2" fmla="*/ 1337 w 49"/>
                <a:gd name="T3" fmla="*/ 8455 h 79"/>
                <a:gd name="T4" fmla="*/ 1598 w 49"/>
                <a:gd name="T5" fmla="*/ 8694 h 79"/>
                <a:gd name="T6" fmla="*/ 1757 w 49"/>
                <a:gd name="T7" fmla="*/ 8787 h 79"/>
                <a:gd name="T8" fmla="*/ 1890 w 49"/>
                <a:gd name="T9" fmla="*/ 9143 h 79"/>
                <a:gd name="T10" fmla="*/ 2018 w 49"/>
                <a:gd name="T11" fmla="*/ 8909 h 79"/>
                <a:gd name="T12" fmla="*/ 2151 w 49"/>
                <a:gd name="T13" fmla="*/ 8455 h 79"/>
                <a:gd name="T14" fmla="*/ 2413 w 49"/>
                <a:gd name="T15" fmla="*/ 7861 h 79"/>
                <a:gd name="T16" fmla="*/ 2413 w 49"/>
                <a:gd name="T17" fmla="*/ 7768 h 79"/>
                <a:gd name="T18" fmla="*/ 2674 w 49"/>
                <a:gd name="T19" fmla="*/ 7291 h 79"/>
                <a:gd name="T20" fmla="*/ 2833 w 49"/>
                <a:gd name="T21" fmla="*/ 7412 h 79"/>
                <a:gd name="T22" fmla="*/ 2966 w 49"/>
                <a:gd name="T23" fmla="*/ 7412 h 79"/>
                <a:gd name="T24" fmla="*/ 2966 w 49"/>
                <a:gd name="T25" fmla="*/ 7174 h 79"/>
                <a:gd name="T26" fmla="*/ 3488 w 49"/>
                <a:gd name="T27" fmla="*/ 7052 h 79"/>
                <a:gd name="T28" fmla="*/ 3488 w 49"/>
                <a:gd name="T29" fmla="*/ 6842 h 79"/>
                <a:gd name="T30" fmla="*/ 3755 w 49"/>
                <a:gd name="T31" fmla="*/ 6720 h 79"/>
                <a:gd name="T32" fmla="*/ 3908 w 49"/>
                <a:gd name="T33" fmla="*/ 6482 h 79"/>
                <a:gd name="T34" fmla="*/ 4170 w 49"/>
                <a:gd name="T35" fmla="*/ 6009 h 79"/>
                <a:gd name="T36" fmla="*/ 4170 w 49"/>
                <a:gd name="T37" fmla="*/ 5911 h 79"/>
                <a:gd name="T38" fmla="*/ 4564 w 49"/>
                <a:gd name="T39" fmla="*/ 5911 h 79"/>
                <a:gd name="T40" fmla="*/ 4697 w 49"/>
                <a:gd name="T41" fmla="*/ 5678 h 79"/>
                <a:gd name="T42" fmla="*/ 4984 w 49"/>
                <a:gd name="T43" fmla="*/ 5439 h 79"/>
                <a:gd name="T44" fmla="*/ 5379 w 49"/>
                <a:gd name="T45" fmla="*/ 5556 h 79"/>
                <a:gd name="T46" fmla="*/ 5773 w 49"/>
                <a:gd name="T47" fmla="*/ 5083 h 79"/>
                <a:gd name="T48" fmla="*/ 6193 w 49"/>
                <a:gd name="T49" fmla="*/ 4752 h 79"/>
                <a:gd name="T50" fmla="*/ 6454 w 49"/>
                <a:gd name="T51" fmla="*/ 4630 h 79"/>
                <a:gd name="T52" fmla="*/ 6587 w 49"/>
                <a:gd name="T53" fmla="*/ 4396 h 79"/>
                <a:gd name="T54" fmla="*/ 6454 w 49"/>
                <a:gd name="T55" fmla="*/ 4274 h 79"/>
                <a:gd name="T56" fmla="*/ 6326 w 49"/>
                <a:gd name="T57" fmla="*/ 4157 h 79"/>
                <a:gd name="T58" fmla="*/ 6454 w 49"/>
                <a:gd name="T59" fmla="*/ 4060 h 79"/>
                <a:gd name="T60" fmla="*/ 6326 w 49"/>
                <a:gd name="T61" fmla="*/ 3704 h 79"/>
                <a:gd name="T62" fmla="*/ 6060 w 49"/>
                <a:gd name="T63" fmla="*/ 3587 h 79"/>
                <a:gd name="T64" fmla="*/ 5773 w 49"/>
                <a:gd name="T65" fmla="*/ 3704 h 79"/>
                <a:gd name="T66" fmla="*/ 5512 w 49"/>
                <a:gd name="T67" fmla="*/ 3231 h 79"/>
                <a:gd name="T68" fmla="*/ 5512 w 49"/>
                <a:gd name="T69" fmla="*/ 3017 h 79"/>
                <a:gd name="T70" fmla="*/ 5379 w 49"/>
                <a:gd name="T71" fmla="*/ 3017 h 79"/>
                <a:gd name="T72" fmla="*/ 5117 w 49"/>
                <a:gd name="T73" fmla="*/ 3017 h 79"/>
                <a:gd name="T74" fmla="*/ 4830 w 49"/>
                <a:gd name="T75" fmla="*/ 2900 h 79"/>
                <a:gd name="T76" fmla="*/ 4697 w 49"/>
                <a:gd name="T77" fmla="*/ 2539 h 79"/>
                <a:gd name="T78" fmla="*/ 3227 w 49"/>
                <a:gd name="T79" fmla="*/ 0 h 79"/>
                <a:gd name="T80" fmla="*/ 2966 w 49"/>
                <a:gd name="T81" fmla="*/ 0 h 79"/>
                <a:gd name="T82" fmla="*/ 2833 w 49"/>
                <a:gd name="T83" fmla="*/ 239 h 79"/>
                <a:gd name="T84" fmla="*/ 2413 w 49"/>
                <a:gd name="T85" fmla="*/ 239 h 79"/>
                <a:gd name="T86" fmla="*/ 2018 w 49"/>
                <a:gd name="T87" fmla="*/ 570 h 79"/>
                <a:gd name="T88" fmla="*/ 1890 w 49"/>
                <a:gd name="T89" fmla="*/ 239 h 79"/>
                <a:gd name="T90" fmla="*/ 1757 w 49"/>
                <a:gd name="T91" fmla="*/ 117 h 79"/>
                <a:gd name="T92" fmla="*/ 814 w 49"/>
                <a:gd name="T93" fmla="*/ 1852 h 79"/>
                <a:gd name="T94" fmla="*/ 943 w 49"/>
                <a:gd name="T95" fmla="*/ 2208 h 79"/>
                <a:gd name="T96" fmla="*/ 943 w 49"/>
                <a:gd name="T97" fmla="*/ 2539 h 79"/>
                <a:gd name="T98" fmla="*/ 681 w 49"/>
                <a:gd name="T99" fmla="*/ 2778 h 79"/>
                <a:gd name="T100" fmla="*/ 814 w 49"/>
                <a:gd name="T101" fmla="*/ 3704 h 79"/>
                <a:gd name="T102" fmla="*/ 522 w 49"/>
                <a:gd name="T103" fmla="*/ 4157 h 79"/>
                <a:gd name="T104" fmla="*/ 522 w 49"/>
                <a:gd name="T105" fmla="*/ 4513 h 79"/>
                <a:gd name="T106" fmla="*/ 394 w 49"/>
                <a:gd name="T107" fmla="*/ 4630 h 79"/>
                <a:gd name="T108" fmla="*/ 394 w 49"/>
                <a:gd name="T109" fmla="*/ 4869 h 79"/>
                <a:gd name="T110" fmla="*/ 133 w 49"/>
                <a:gd name="T111" fmla="*/ 4752 h 79"/>
                <a:gd name="T112" fmla="*/ 0 w 49"/>
                <a:gd name="T113" fmla="*/ 486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5347" name="Group 70"/>
            <p:cNvGrpSpPr>
              <a:grpSpLocks/>
            </p:cNvGrpSpPr>
            <p:nvPr/>
          </p:nvGrpSpPr>
          <p:grpSpPr bwMode="auto">
            <a:xfrm>
              <a:off x="1990" y="2891"/>
              <a:ext cx="658" cy="400"/>
              <a:chOff x="1991" y="3321"/>
              <a:chExt cx="361" cy="231"/>
            </a:xfrm>
          </p:grpSpPr>
          <p:sp>
            <p:nvSpPr>
              <p:cNvPr id="55348" name="Freeform 71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3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49" name="Freeform 72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50" name="Freeform 73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51" name="Freeform 74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4 w 4"/>
                  <a:gd name="T5" fmla="*/ 0 h 3"/>
                  <a:gd name="T6" fmla="*/ 314 w 4"/>
                  <a:gd name="T7" fmla="*/ 0 h 3"/>
                  <a:gd name="T8" fmla="*/ 314 w 4"/>
                  <a:gd name="T9" fmla="*/ 0 h 3"/>
                  <a:gd name="T10" fmla="*/ 314 w 4"/>
                  <a:gd name="T11" fmla="*/ 107 h 3"/>
                  <a:gd name="T12" fmla="*/ 314 w 4"/>
                  <a:gd name="T13" fmla="*/ 107 h 3"/>
                  <a:gd name="T14" fmla="*/ 314 w 4"/>
                  <a:gd name="T15" fmla="*/ 107 h 3"/>
                  <a:gd name="T16" fmla="*/ 428 w 4"/>
                  <a:gd name="T17" fmla="*/ 107 h 3"/>
                  <a:gd name="T18" fmla="*/ 314 w 4"/>
                  <a:gd name="T19" fmla="*/ 196 h 3"/>
                  <a:gd name="T20" fmla="*/ 314 w 4"/>
                  <a:gd name="T21" fmla="*/ 196 h 3"/>
                  <a:gd name="T22" fmla="*/ 314 w 4"/>
                  <a:gd name="T23" fmla="*/ 196 h 3"/>
                  <a:gd name="T24" fmla="*/ 314 w 4"/>
                  <a:gd name="T25" fmla="*/ 303 h 3"/>
                  <a:gd name="T26" fmla="*/ 314 w 4"/>
                  <a:gd name="T27" fmla="*/ 303 h 3"/>
                  <a:gd name="T28" fmla="*/ 314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52" name="Freeform 75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53" name="Freeform 76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4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2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54" name="Freeform 77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5355" name="Freeform 78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chemeClr val="accent2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55301" name="Rectangle 82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5302" name="Rectangle 83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5303" name="Rectangle 84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5304" name="Rectangle 85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5305" name="Rectangle 86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5306" name="Rectangle 87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5307" name="Rectangle 88"/>
          <p:cNvSpPr>
            <a:spLocks noChangeArrowheads="1"/>
          </p:cNvSpPr>
          <p:nvPr/>
        </p:nvSpPr>
        <p:spPr bwMode="auto">
          <a:xfrm>
            <a:off x="395111" y="5892800"/>
            <a:ext cx="6354234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5308" name="Rectangle 89" descr="20%"/>
          <p:cNvSpPr>
            <a:spLocks noChangeArrowheads="1"/>
          </p:cNvSpPr>
          <p:nvPr/>
        </p:nvSpPr>
        <p:spPr bwMode="auto">
          <a:xfrm>
            <a:off x="6002867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1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82822"/>
            <a:ext cx="9144000" cy="1143000"/>
          </a:xfrm>
        </p:spPr>
        <p:txBody>
          <a:bodyPr anchor="ctr">
            <a:normAutofit/>
          </a:bodyPr>
          <a:lstStyle/>
          <a:p>
            <a:r>
              <a:rPr lang="en-US" dirty="0"/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2006</a:t>
            </a:r>
          </a:p>
        </p:txBody>
      </p:sp>
      <p:sp>
        <p:nvSpPr>
          <p:cNvPr id="92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3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    20-24%           25-29%            ≥30%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71562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685800" y="152400"/>
            <a:ext cx="7543800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6000" b="1" u="sng" dirty="0">
                <a:solidFill>
                  <a:srgbClr val="000099"/>
                </a:solidFill>
              </a:rPr>
              <a:t>Intro Stats:  But This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353841" y="1150552"/>
            <a:ext cx="8763000" cy="59400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dirty="0">
                <a:solidFill>
                  <a:schemeClr val="tx1"/>
                </a:solidFill>
              </a:rPr>
              <a:t>Are mosquitoes more attracted to beer drinkers?</a:t>
            </a:r>
          </a:p>
          <a:p>
            <a:r>
              <a:rPr lang="en-US" sz="2000" dirty="0"/>
              <a:t>Are the youngest kids in a class more likely to be diagnosed with ADHD?</a:t>
            </a:r>
          </a:p>
          <a:p>
            <a:r>
              <a:rPr lang="en-US" sz="2000" dirty="0"/>
              <a:t>Does leaving a light on at night affect weight?</a:t>
            </a:r>
          </a:p>
          <a:p>
            <a:r>
              <a:rPr lang="en-US" sz="2000" dirty="0"/>
              <a:t>Is there a “commitment” gene?</a:t>
            </a:r>
          </a:p>
          <a:p>
            <a:r>
              <a:rPr lang="en-US" sz="2000" dirty="0">
                <a:solidFill>
                  <a:schemeClr val="tx1"/>
                </a:solidFill>
              </a:rPr>
              <a:t>Does diet cola leach calcium out of the system?</a:t>
            </a:r>
          </a:p>
          <a:p>
            <a:r>
              <a:rPr lang="en-US" sz="2000" dirty="0">
                <a:solidFill>
                  <a:schemeClr val="tx1"/>
                </a:solidFill>
              </a:rPr>
              <a:t>Does drinking red wine boost metabolism?</a:t>
            </a:r>
          </a:p>
          <a:p>
            <a:r>
              <a:rPr lang="en-US" sz="2000" dirty="0">
                <a:solidFill>
                  <a:schemeClr val="tx1"/>
                </a:solidFill>
              </a:rPr>
              <a:t>Does radiation from cell phones affect brain activity?</a:t>
            </a:r>
          </a:p>
          <a:p>
            <a:r>
              <a:rPr lang="en-US" sz="2000" dirty="0">
                <a:solidFill>
                  <a:schemeClr val="tx1"/>
                </a:solidFill>
              </a:rPr>
              <a:t>Are lions more likely to attack after a full moon?</a:t>
            </a:r>
          </a:p>
          <a:p>
            <a:r>
              <a:rPr lang="en-US" sz="2000" dirty="0">
                <a:solidFill>
                  <a:schemeClr val="tx1"/>
                </a:solidFill>
              </a:rPr>
              <a:t>Do people read faster from a printed book than from an iPad or Kindle?</a:t>
            </a:r>
          </a:p>
          <a:p>
            <a:r>
              <a:rPr lang="en-US" sz="2000" dirty="0">
                <a:solidFill>
                  <a:schemeClr val="tx1"/>
                </a:solidFill>
              </a:rPr>
              <a:t>Does tagging penguins for identification purposes harm them?</a:t>
            </a:r>
          </a:p>
          <a:p>
            <a:r>
              <a:rPr lang="en-US" sz="2000" dirty="0">
                <a:solidFill>
                  <a:schemeClr val="tx1"/>
                </a:solidFill>
              </a:rPr>
              <a:t>Does turning up the music in a bar increase beer consumption?</a:t>
            </a:r>
          </a:p>
          <a:p>
            <a:r>
              <a:rPr lang="en-US" sz="2000" dirty="0">
                <a:solidFill>
                  <a:schemeClr val="tx1"/>
                </a:solidFill>
              </a:rPr>
              <a:t>Are city dwellers more likely to have mood and anxiety disorders?</a:t>
            </a:r>
          </a:p>
          <a:p>
            <a:r>
              <a:rPr lang="en-US" sz="2000" dirty="0">
                <a:solidFill>
                  <a:schemeClr val="tx1"/>
                </a:solidFill>
              </a:rPr>
              <a:t>Can dogs smell cancer in humans?</a:t>
            </a:r>
          </a:p>
          <a:p>
            <a:r>
              <a:rPr lang="en-US" sz="2000" dirty="0">
                <a:solidFill>
                  <a:schemeClr val="tx1"/>
                </a:solidFill>
              </a:rPr>
              <a:t>Does sexual frustration increase the desire for alcohol?</a:t>
            </a:r>
          </a:p>
          <a:p>
            <a:r>
              <a:rPr lang="en-US" sz="2000" dirty="0">
                <a:solidFill>
                  <a:schemeClr val="tx1"/>
                </a:solidFill>
              </a:rPr>
              <a:t>How broadly do experiences of parents affect their future children?</a:t>
            </a:r>
          </a:p>
          <a:p>
            <a:r>
              <a:rPr lang="en-US" sz="2000" dirty="0">
                <a:solidFill>
                  <a:schemeClr val="tx1"/>
                </a:solidFill>
              </a:rPr>
              <a:t>What percent of college professors consider themselves “above average” teachers?</a:t>
            </a:r>
          </a:p>
          <a:p>
            <a:r>
              <a:rPr lang="en-US" sz="2000" dirty="0">
                <a:solidFill>
                  <a:schemeClr val="tx1"/>
                </a:solidFill>
              </a:rPr>
              <a:t>AND SO ON!</a:t>
            </a:r>
          </a:p>
          <a:p>
            <a:endParaRPr lang="en-US" sz="2000" dirty="0">
              <a:solidFill>
                <a:schemeClr val="tx1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57200" y="2433637"/>
            <a:ext cx="8223077" cy="186204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15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REAL DATA!!!</a:t>
            </a:r>
          </a:p>
        </p:txBody>
      </p:sp>
    </p:spTree>
    <p:extLst>
      <p:ext uri="{BB962C8B-B14F-4D97-AF65-F5344CB8AC3E}">
        <p14:creationId xmlns:p14="http://schemas.microsoft.com/office/powerpoint/2010/main" val="156803846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10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10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2000"/>
                            </p:stCondLst>
                            <p:childTnLst>
                              <p:par>
                                <p:cTn id="1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1000"/>
                                        <p:tgtEl>
                                          <p:spTgt spid="2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3000"/>
                            </p:stCondLst>
                            <p:childTnLst>
                              <p:par>
                                <p:cTn id="1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1000"/>
                                        <p:tgtEl>
                                          <p:spTgt spid="2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4000"/>
                            </p:stCondLst>
                            <p:childTnLst>
                              <p:par>
                                <p:cTn id="2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1000"/>
                                        <p:tgtEl>
                                          <p:spTgt spid="2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5000"/>
                            </p:stCondLst>
                            <p:childTnLst>
                              <p:par>
                                <p:cTn id="2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1000"/>
                                        <p:tgtEl>
                                          <p:spTgt spid="2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6000"/>
                            </p:stCondLst>
                            <p:childTnLst>
                              <p:par>
                                <p:cTn id="2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1" dur="1000"/>
                                        <p:tgtEl>
                                          <p:spTgt spid="2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7000"/>
                            </p:stCondLst>
                            <p:childTnLst>
                              <p:par>
                                <p:cTn id="3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1000"/>
                                        <p:tgtEl>
                                          <p:spTgt spid="2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8000"/>
                            </p:stCondLst>
                            <p:childTnLst>
                              <p:par>
                                <p:cTn id="3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1000"/>
                                        <p:tgtEl>
                                          <p:spTgt spid="2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9000"/>
                            </p:stCondLst>
                            <p:childTnLst>
                              <p:par>
                                <p:cTn id="4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1000"/>
                                        <p:tgtEl>
                                          <p:spTgt spid="2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0"/>
                            </p:stCondLst>
                            <p:childTnLst>
                              <p:par>
                                <p:cTn id="4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1000"/>
                                        <p:tgtEl>
                                          <p:spTgt spid="2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1000"/>
                            </p:stCondLst>
                            <p:childTnLst>
                              <p:par>
                                <p:cTn id="4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1000"/>
                                        <p:tgtEl>
                                          <p:spTgt spid="2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2000"/>
                            </p:stCondLst>
                            <p:childTnLst>
                              <p:par>
                                <p:cTn id="53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1000"/>
                                        <p:tgtEl>
                                          <p:spTgt spid="2">
                                            <p:txEl>
                                              <p:pRg st="12" end="1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13000"/>
                            </p:stCondLst>
                            <p:childTnLst>
                              <p:par>
                                <p:cTn id="5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9" dur="1000"/>
                                        <p:tgtEl>
                                          <p:spTgt spid="2">
                                            <p:txEl>
                                              <p:pRg st="13" end="1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14000"/>
                            </p:stCondLst>
                            <p:childTnLst>
                              <p:par>
                                <p:cTn id="61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3" dur="1000"/>
                                        <p:tgtEl>
                                          <p:spTgt spid="2">
                                            <p:txEl>
                                              <p:pRg st="14" end="1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65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67" dur="1000"/>
                                        <p:tgtEl>
                                          <p:spTgt spid="2">
                                            <p:txEl>
                                              <p:pRg st="15" end="1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16000"/>
                            </p:stCondLst>
                            <p:childTnLst>
                              <p:par>
                                <p:cTn id="6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1" dur="1000"/>
                                        <p:tgtEl>
                                          <p:spTgt spid="2">
                                            <p:txEl>
                                              <p:pRg st="16" end="1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 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4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6322" name="Group 93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728" y="1077"/>
            <a:chExt cx="4372" cy="2247"/>
          </a:xfrm>
        </p:grpSpPr>
        <p:sp>
          <p:nvSpPr>
            <p:cNvPr id="56334" name="Freeform 69"/>
            <p:cNvSpPr>
              <a:spLocks/>
            </p:cNvSpPr>
            <p:nvPr/>
          </p:nvSpPr>
          <p:spPr bwMode="auto">
            <a:xfrm>
              <a:off x="4849" y="1189"/>
              <a:ext cx="251" cy="385"/>
            </a:xfrm>
            <a:custGeom>
              <a:avLst/>
              <a:gdLst>
                <a:gd name="T0" fmla="*/ 1337 w 49"/>
                <a:gd name="T1" fmla="*/ 8217 h 79"/>
                <a:gd name="T2" fmla="*/ 1337 w 49"/>
                <a:gd name="T3" fmla="*/ 8455 h 79"/>
                <a:gd name="T4" fmla="*/ 1598 w 49"/>
                <a:gd name="T5" fmla="*/ 8694 h 79"/>
                <a:gd name="T6" fmla="*/ 1757 w 49"/>
                <a:gd name="T7" fmla="*/ 8787 h 79"/>
                <a:gd name="T8" fmla="*/ 1890 w 49"/>
                <a:gd name="T9" fmla="*/ 9143 h 79"/>
                <a:gd name="T10" fmla="*/ 2018 w 49"/>
                <a:gd name="T11" fmla="*/ 8909 h 79"/>
                <a:gd name="T12" fmla="*/ 2151 w 49"/>
                <a:gd name="T13" fmla="*/ 8455 h 79"/>
                <a:gd name="T14" fmla="*/ 2413 w 49"/>
                <a:gd name="T15" fmla="*/ 7861 h 79"/>
                <a:gd name="T16" fmla="*/ 2413 w 49"/>
                <a:gd name="T17" fmla="*/ 7768 h 79"/>
                <a:gd name="T18" fmla="*/ 2674 w 49"/>
                <a:gd name="T19" fmla="*/ 7291 h 79"/>
                <a:gd name="T20" fmla="*/ 2833 w 49"/>
                <a:gd name="T21" fmla="*/ 7412 h 79"/>
                <a:gd name="T22" fmla="*/ 2966 w 49"/>
                <a:gd name="T23" fmla="*/ 7412 h 79"/>
                <a:gd name="T24" fmla="*/ 2966 w 49"/>
                <a:gd name="T25" fmla="*/ 7174 h 79"/>
                <a:gd name="T26" fmla="*/ 3488 w 49"/>
                <a:gd name="T27" fmla="*/ 7052 h 79"/>
                <a:gd name="T28" fmla="*/ 3488 w 49"/>
                <a:gd name="T29" fmla="*/ 6842 h 79"/>
                <a:gd name="T30" fmla="*/ 3755 w 49"/>
                <a:gd name="T31" fmla="*/ 6720 h 79"/>
                <a:gd name="T32" fmla="*/ 3908 w 49"/>
                <a:gd name="T33" fmla="*/ 6482 h 79"/>
                <a:gd name="T34" fmla="*/ 4170 w 49"/>
                <a:gd name="T35" fmla="*/ 6009 h 79"/>
                <a:gd name="T36" fmla="*/ 4170 w 49"/>
                <a:gd name="T37" fmla="*/ 5911 h 79"/>
                <a:gd name="T38" fmla="*/ 4564 w 49"/>
                <a:gd name="T39" fmla="*/ 5911 h 79"/>
                <a:gd name="T40" fmla="*/ 4697 w 49"/>
                <a:gd name="T41" fmla="*/ 5678 h 79"/>
                <a:gd name="T42" fmla="*/ 4984 w 49"/>
                <a:gd name="T43" fmla="*/ 5439 h 79"/>
                <a:gd name="T44" fmla="*/ 5379 w 49"/>
                <a:gd name="T45" fmla="*/ 5556 h 79"/>
                <a:gd name="T46" fmla="*/ 5773 w 49"/>
                <a:gd name="T47" fmla="*/ 5083 h 79"/>
                <a:gd name="T48" fmla="*/ 6193 w 49"/>
                <a:gd name="T49" fmla="*/ 4752 h 79"/>
                <a:gd name="T50" fmla="*/ 6454 w 49"/>
                <a:gd name="T51" fmla="*/ 4630 h 79"/>
                <a:gd name="T52" fmla="*/ 6587 w 49"/>
                <a:gd name="T53" fmla="*/ 4396 h 79"/>
                <a:gd name="T54" fmla="*/ 6454 w 49"/>
                <a:gd name="T55" fmla="*/ 4274 h 79"/>
                <a:gd name="T56" fmla="*/ 6326 w 49"/>
                <a:gd name="T57" fmla="*/ 4157 h 79"/>
                <a:gd name="T58" fmla="*/ 6454 w 49"/>
                <a:gd name="T59" fmla="*/ 4060 h 79"/>
                <a:gd name="T60" fmla="*/ 6326 w 49"/>
                <a:gd name="T61" fmla="*/ 3704 h 79"/>
                <a:gd name="T62" fmla="*/ 6060 w 49"/>
                <a:gd name="T63" fmla="*/ 3587 h 79"/>
                <a:gd name="T64" fmla="*/ 5773 w 49"/>
                <a:gd name="T65" fmla="*/ 3704 h 79"/>
                <a:gd name="T66" fmla="*/ 5512 w 49"/>
                <a:gd name="T67" fmla="*/ 3231 h 79"/>
                <a:gd name="T68" fmla="*/ 5512 w 49"/>
                <a:gd name="T69" fmla="*/ 3017 h 79"/>
                <a:gd name="T70" fmla="*/ 5379 w 49"/>
                <a:gd name="T71" fmla="*/ 3017 h 79"/>
                <a:gd name="T72" fmla="*/ 5117 w 49"/>
                <a:gd name="T73" fmla="*/ 3017 h 79"/>
                <a:gd name="T74" fmla="*/ 4830 w 49"/>
                <a:gd name="T75" fmla="*/ 2900 h 79"/>
                <a:gd name="T76" fmla="*/ 4697 w 49"/>
                <a:gd name="T77" fmla="*/ 2539 h 79"/>
                <a:gd name="T78" fmla="*/ 3227 w 49"/>
                <a:gd name="T79" fmla="*/ 0 h 79"/>
                <a:gd name="T80" fmla="*/ 2966 w 49"/>
                <a:gd name="T81" fmla="*/ 0 h 79"/>
                <a:gd name="T82" fmla="*/ 2833 w 49"/>
                <a:gd name="T83" fmla="*/ 239 h 79"/>
                <a:gd name="T84" fmla="*/ 2413 w 49"/>
                <a:gd name="T85" fmla="*/ 239 h 79"/>
                <a:gd name="T86" fmla="*/ 2018 w 49"/>
                <a:gd name="T87" fmla="*/ 570 h 79"/>
                <a:gd name="T88" fmla="*/ 1890 w 49"/>
                <a:gd name="T89" fmla="*/ 239 h 79"/>
                <a:gd name="T90" fmla="*/ 1757 w 49"/>
                <a:gd name="T91" fmla="*/ 117 h 79"/>
                <a:gd name="T92" fmla="*/ 814 w 49"/>
                <a:gd name="T93" fmla="*/ 1852 h 79"/>
                <a:gd name="T94" fmla="*/ 943 w 49"/>
                <a:gd name="T95" fmla="*/ 2208 h 79"/>
                <a:gd name="T96" fmla="*/ 943 w 49"/>
                <a:gd name="T97" fmla="*/ 2539 h 79"/>
                <a:gd name="T98" fmla="*/ 681 w 49"/>
                <a:gd name="T99" fmla="*/ 2778 h 79"/>
                <a:gd name="T100" fmla="*/ 814 w 49"/>
                <a:gd name="T101" fmla="*/ 3704 h 79"/>
                <a:gd name="T102" fmla="*/ 522 w 49"/>
                <a:gd name="T103" fmla="*/ 4157 h 79"/>
                <a:gd name="T104" fmla="*/ 522 w 49"/>
                <a:gd name="T105" fmla="*/ 4513 h 79"/>
                <a:gd name="T106" fmla="*/ 394 w 49"/>
                <a:gd name="T107" fmla="*/ 4630 h 79"/>
                <a:gd name="T108" fmla="*/ 394 w 49"/>
                <a:gd name="T109" fmla="*/ 4869 h 79"/>
                <a:gd name="T110" fmla="*/ 133 w 49"/>
                <a:gd name="T111" fmla="*/ 4752 h 79"/>
                <a:gd name="T112" fmla="*/ 0 w 49"/>
                <a:gd name="T113" fmla="*/ 486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6335" name="Group 92"/>
            <p:cNvGrpSpPr>
              <a:grpSpLocks/>
            </p:cNvGrpSpPr>
            <p:nvPr/>
          </p:nvGrpSpPr>
          <p:grpSpPr bwMode="auto">
            <a:xfrm>
              <a:off x="728" y="1077"/>
              <a:ext cx="4276" cy="2247"/>
              <a:chOff x="728" y="1077"/>
              <a:chExt cx="4276" cy="2247"/>
            </a:xfrm>
          </p:grpSpPr>
          <p:sp>
            <p:nvSpPr>
              <p:cNvPr id="56336" name="Freeform 17"/>
              <p:cNvSpPr>
                <a:spLocks/>
              </p:cNvSpPr>
              <p:nvPr/>
            </p:nvSpPr>
            <p:spPr bwMode="auto">
              <a:xfrm>
                <a:off x="1661" y="1077"/>
                <a:ext cx="460" cy="322"/>
              </a:xfrm>
              <a:custGeom>
                <a:avLst/>
                <a:gdLst>
                  <a:gd name="T0" fmla="*/ 133 w 90"/>
                  <a:gd name="T1" fmla="*/ 4640 h 66"/>
                  <a:gd name="T2" fmla="*/ 0 w 90"/>
                  <a:gd name="T3" fmla="*/ 4640 h 66"/>
                  <a:gd name="T4" fmla="*/ 133 w 90"/>
                  <a:gd name="T5" fmla="*/ 4308 h 66"/>
                  <a:gd name="T6" fmla="*/ 133 w 90"/>
                  <a:gd name="T7" fmla="*/ 4069 h 66"/>
                  <a:gd name="T8" fmla="*/ 133 w 90"/>
                  <a:gd name="T9" fmla="*/ 4069 h 66"/>
                  <a:gd name="T10" fmla="*/ 261 w 90"/>
                  <a:gd name="T11" fmla="*/ 4191 h 66"/>
                  <a:gd name="T12" fmla="*/ 133 w 90"/>
                  <a:gd name="T13" fmla="*/ 4308 h 66"/>
                  <a:gd name="T14" fmla="*/ 394 w 90"/>
                  <a:gd name="T15" fmla="*/ 4191 h 66"/>
                  <a:gd name="T16" fmla="*/ 394 w 90"/>
                  <a:gd name="T17" fmla="*/ 4069 h 66"/>
                  <a:gd name="T18" fmla="*/ 394 w 90"/>
                  <a:gd name="T19" fmla="*/ 3830 h 66"/>
                  <a:gd name="T20" fmla="*/ 261 w 90"/>
                  <a:gd name="T21" fmla="*/ 3474 h 66"/>
                  <a:gd name="T22" fmla="*/ 394 w 90"/>
                  <a:gd name="T23" fmla="*/ 3474 h 66"/>
                  <a:gd name="T24" fmla="*/ 680 w 90"/>
                  <a:gd name="T25" fmla="*/ 3357 h 66"/>
                  <a:gd name="T26" fmla="*/ 521 w 90"/>
                  <a:gd name="T27" fmla="*/ 3259 h 66"/>
                  <a:gd name="T28" fmla="*/ 394 w 90"/>
                  <a:gd name="T29" fmla="*/ 3357 h 66"/>
                  <a:gd name="T30" fmla="*/ 394 w 90"/>
                  <a:gd name="T31" fmla="*/ 2903 h 66"/>
                  <a:gd name="T32" fmla="*/ 394 w 90"/>
                  <a:gd name="T33" fmla="*/ 2547 h 66"/>
                  <a:gd name="T34" fmla="*/ 394 w 90"/>
                  <a:gd name="T35" fmla="*/ 1976 h 66"/>
                  <a:gd name="T36" fmla="*/ 261 w 90"/>
                  <a:gd name="T37" fmla="*/ 1283 h 66"/>
                  <a:gd name="T38" fmla="*/ 261 w 90"/>
                  <a:gd name="T39" fmla="*/ 688 h 66"/>
                  <a:gd name="T40" fmla="*/ 1462 w 90"/>
                  <a:gd name="T41" fmla="*/ 1049 h 66"/>
                  <a:gd name="T42" fmla="*/ 2535 w 90"/>
                  <a:gd name="T43" fmla="*/ 1498 h 66"/>
                  <a:gd name="T44" fmla="*/ 3082 w 90"/>
                  <a:gd name="T45" fmla="*/ 1620 h 66"/>
                  <a:gd name="T46" fmla="*/ 3215 w 90"/>
                  <a:gd name="T47" fmla="*/ 1737 h 66"/>
                  <a:gd name="T48" fmla="*/ 3215 w 90"/>
                  <a:gd name="T49" fmla="*/ 2332 h 66"/>
                  <a:gd name="T50" fmla="*/ 2924 w 90"/>
                  <a:gd name="T51" fmla="*/ 2664 h 66"/>
                  <a:gd name="T52" fmla="*/ 2924 w 90"/>
                  <a:gd name="T53" fmla="*/ 2903 h 66"/>
                  <a:gd name="T54" fmla="*/ 2924 w 90"/>
                  <a:gd name="T55" fmla="*/ 3142 h 66"/>
                  <a:gd name="T56" fmla="*/ 3082 w 90"/>
                  <a:gd name="T57" fmla="*/ 3259 h 66"/>
                  <a:gd name="T58" fmla="*/ 3343 w 90"/>
                  <a:gd name="T59" fmla="*/ 2786 h 66"/>
                  <a:gd name="T60" fmla="*/ 3603 w 90"/>
                  <a:gd name="T61" fmla="*/ 2430 h 66"/>
                  <a:gd name="T62" fmla="*/ 3864 w 90"/>
                  <a:gd name="T63" fmla="*/ 2093 h 66"/>
                  <a:gd name="T64" fmla="*/ 3476 w 90"/>
                  <a:gd name="T65" fmla="*/ 1166 h 66"/>
                  <a:gd name="T66" fmla="*/ 3603 w 90"/>
                  <a:gd name="T67" fmla="*/ 1049 h 66"/>
                  <a:gd name="T68" fmla="*/ 3864 w 90"/>
                  <a:gd name="T69" fmla="*/ 810 h 66"/>
                  <a:gd name="T70" fmla="*/ 3603 w 90"/>
                  <a:gd name="T71" fmla="*/ 571 h 66"/>
                  <a:gd name="T72" fmla="*/ 3603 w 90"/>
                  <a:gd name="T73" fmla="*/ 0 h 66"/>
                  <a:gd name="T74" fmla="*/ 8280 w 90"/>
                  <a:gd name="T75" fmla="*/ 1049 h 66"/>
                  <a:gd name="T76" fmla="*/ 12016 w 90"/>
                  <a:gd name="T77" fmla="*/ 1859 h 66"/>
                  <a:gd name="T78" fmla="*/ 10682 w 90"/>
                  <a:gd name="T79" fmla="*/ 6855 h 66"/>
                  <a:gd name="T80" fmla="*/ 10682 w 90"/>
                  <a:gd name="T81" fmla="*/ 6972 h 66"/>
                  <a:gd name="T82" fmla="*/ 10682 w 90"/>
                  <a:gd name="T83" fmla="*/ 7094 h 66"/>
                  <a:gd name="T84" fmla="*/ 10815 w 90"/>
                  <a:gd name="T85" fmla="*/ 7308 h 66"/>
                  <a:gd name="T86" fmla="*/ 10682 w 90"/>
                  <a:gd name="T87" fmla="*/ 7426 h 66"/>
                  <a:gd name="T88" fmla="*/ 10682 w 90"/>
                  <a:gd name="T89" fmla="*/ 7665 h 66"/>
                  <a:gd name="T90" fmla="*/ 7340 w 90"/>
                  <a:gd name="T91" fmla="*/ 7094 h 66"/>
                  <a:gd name="T92" fmla="*/ 6951 w 90"/>
                  <a:gd name="T93" fmla="*/ 7094 h 66"/>
                  <a:gd name="T94" fmla="*/ 6685 w 90"/>
                  <a:gd name="T95" fmla="*/ 6972 h 66"/>
                  <a:gd name="T96" fmla="*/ 6271 w 90"/>
                  <a:gd name="T97" fmla="*/ 7094 h 66"/>
                  <a:gd name="T98" fmla="*/ 5878 w 90"/>
                  <a:gd name="T99" fmla="*/ 6972 h 66"/>
                  <a:gd name="T100" fmla="*/ 5484 w 90"/>
                  <a:gd name="T101" fmla="*/ 7094 h 66"/>
                  <a:gd name="T102" fmla="*/ 4937 w 90"/>
                  <a:gd name="T103" fmla="*/ 6972 h 66"/>
                  <a:gd name="T104" fmla="*/ 3997 w 90"/>
                  <a:gd name="T105" fmla="*/ 6972 h 66"/>
                  <a:gd name="T106" fmla="*/ 3215 w 90"/>
                  <a:gd name="T107" fmla="*/ 6738 h 66"/>
                  <a:gd name="T108" fmla="*/ 2535 w 90"/>
                  <a:gd name="T109" fmla="*/ 6738 h 66"/>
                  <a:gd name="T110" fmla="*/ 1595 w 90"/>
                  <a:gd name="T111" fmla="*/ 6499 h 66"/>
                  <a:gd name="T112" fmla="*/ 1462 w 90"/>
                  <a:gd name="T113" fmla="*/ 5806 h 66"/>
                  <a:gd name="T114" fmla="*/ 1462 w 90"/>
                  <a:gd name="T115" fmla="*/ 5450 h 66"/>
                  <a:gd name="T116" fmla="*/ 940 w 90"/>
                  <a:gd name="T117" fmla="*/ 5118 h 66"/>
                  <a:gd name="T118" fmla="*/ 808 w 90"/>
                  <a:gd name="T119" fmla="*/ 5001 h 66"/>
                  <a:gd name="T120" fmla="*/ 394 w 90"/>
                  <a:gd name="T121" fmla="*/ 4879 h 6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90"/>
                  <a:gd name="T184" fmla="*/ 0 h 66"/>
                  <a:gd name="T185" fmla="*/ 90 w 90"/>
                  <a:gd name="T186" fmla="*/ 66 h 66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90" h="66">
                    <a:moveTo>
                      <a:pt x="3" y="42"/>
                    </a:moveTo>
                    <a:lnTo>
                      <a:pt x="1" y="40"/>
                    </a:lnTo>
                    <a:lnTo>
                      <a:pt x="0" y="40"/>
                    </a:lnTo>
                    <a:lnTo>
                      <a:pt x="0" y="39"/>
                    </a:lnTo>
                    <a:lnTo>
                      <a:pt x="1" y="37"/>
                    </a:lnTo>
                    <a:lnTo>
                      <a:pt x="1" y="36"/>
                    </a:lnTo>
                    <a:lnTo>
                      <a:pt x="1" y="35"/>
                    </a:lnTo>
                    <a:lnTo>
                      <a:pt x="2" y="35"/>
                    </a:lnTo>
                    <a:lnTo>
                      <a:pt x="2" y="36"/>
                    </a:lnTo>
                    <a:lnTo>
                      <a:pt x="2" y="37"/>
                    </a:lnTo>
                    <a:lnTo>
                      <a:pt x="1" y="37"/>
                    </a:lnTo>
                    <a:lnTo>
                      <a:pt x="2" y="38"/>
                    </a:lnTo>
                    <a:lnTo>
                      <a:pt x="3" y="36"/>
                    </a:lnTo>
                    <a:lnTo>
                      <a:pt x="3" y="35"/>
                    </a:lnTo>
                    <a:lnTo>
                      <a:pt x="4" y="34"/>
                    </a:lnTo>
                    <a:lnTo>
                      <a:pt x="3" y="33"/>
                    </a:lnTo>
                    <a:lnTo>
                      <a:pt x="2" y="33"/>
                    </a:lnTo>
                    <a:lnTo>
                      <a:pt x="2" y="30"/>
                    </a:lnTo>
                    <a:lnTo>
                      <a:pt x="3" y="30"/>
                    </a:lnTo>
                    <a:lnTo>
                      <a:pt x="4" y="30"/>
                    </a:lnTo>
                    <a:lnTo>
                      <a:pt x="5" y="29"/>
                    </a:lnTo>
                    <a:lnTo>
                      <a:pt x="4" y="28"/>
                    </a:lnTo>
                    <a:lnTo>
                      <a:pt x="3" y="29"/>
                    </a:lnTo>
                    <a:lnTo>
                      <a:pt x="3" y="27"/>
                    </a:lnTo>
                    <a:lnTo>
                      <a:pt x="3" y="25"/>
                    </a:lnTo>
                    <a:lnTo>
                      <a:pt x="3" y="24"/>
                    </a:lnTo>
                    <a:lnTo>
                      <a:pt x="3" y="22"/>
                    </a:lnTo>
                    <a:lnTo>
                      <a:pt x="3" y="20"/>
                    </a:lnTo>
                    <a:lnTo>
                      <a:pt x="3" y="17"/>
                    </a:lnTo>
                    <a:lnTo>
                      <a:pt x="3" y="15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3" y="3"/>
                    </a:lnTo>
                    <a:lnTo>
                      <a:pt x="11" y="9"/>
                    </a:lnTo>
                    <a:lnTo>
                      <a:pt x="16" y="12"/>
                    </a:lnTo>
                    <a:lnTo>
                      <a:pt x="19" y="13"/>
                    </a:lnTo>
                    <a:lnTo>
                      <a:pt x="21" y="14"/>
                    </a:lnTo>
                    <a:lnTo>
                      <a:pt x="23" y="14"/>
                    </a:lnTo>
                    <a:lnTo>
                      <a:pt x="24" y="14"/>
                    </a:lnTo>
                    <a:lnTo>
                      <a:pt x="24" y="15"/>
                    </a:lnTo>
                    <a:lnTo>
                      <a:pt x="25" y="20"/>
                    </a:lnTo>
                    <a:lnTo>
                      <a:pt x="24" y="20"/>
                    </a:lnTo>
                    <a:lnTo>
                      <a:pt x="23" y="21"/>
                    </a:lnTo>
                    <a:lnTo>
                      <a:pt x="22" y="23"/>
                    </a:lnTo>
                    <a:lnTo>
                      <a:pt x="22" y="25"/>
                    </a:lnTo>
                    <a:lnTo>
                      <a:pt x="22" y="26"/>
                    </a:lnTo>
                    <a:lnTo>
                      <a:pt x="22" y="27"/>
                    </a:lnTo>
                    <a:lnTo>
                      <a:pt x="22" y="28"/>
                    </a:lnTo>
                    <a:lnTo>
                      <a:pt x="23" y="28"/>
                    </a:lnTo>
                    <a:lnTo>
                      <a:pt x="24" y="27"/>
                    </a:lnTo>
                    <a:lnTo>
                      <a:pt x="25" y="24"/>
                    </a:lnTo>
                    <a:lnTo>
                      <a:pt x="26" y="23"/>
                    </a:lnTo>
                    <a:lnTo>
                      <a:pt x="27" y="21"/>
                    </a:lnTo>
                    <a:lnTo>
                      <a:pt x="29" y="19"/>
                    </a:lnTo>
                    <a:lnTo>
                      <a:pt x="29" y="18"/>
                    </a:lnTo>
                    <a:lnTo>
                      <a:pt x="28" y="15"/>
                    </a:lnTo>
                    <a:lnTo>
                      <a:pt x="26" y="10"/>
                    </a:lnTo>
                    <a:lnTo>
                      <a:pt x="26" y="9"/>
                    </a:lnTo>
                    <a:lnTo>
                      <a:pt x="27" y="9"/>
                    </a:lnTo>
                    <a:lnTo>
                      <a:pt x="28" y="9"/>
                    </a:lnTo>
                    <a:lnTo>
                      <a:pt x="29" y="7"/>
                    </a:lnTo>
                    <a:lnTo>
                      <a:pt x="29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45" y="5"/>
                    </a:lnTo>
                    <a:lnTo>
                      <a:pt x="62" y="9"/>
                    </a:lnTo>
                    <a:lnTo>
                      <a:pt x="90" y="16"/>
                    </a:lnTo>
                    <a:lnTo>
                      <a:pt x="80" y="59"/>
                    </a:lnTo>
                    <a:lnTo>
                      <a:pt x="80" y="60"/>
                    </a:lnTo>
                    <a:lnTo>
                      <a:pt x="80" y="61"/>
                    </a:lnTo>
                    <a:lnTo>
                      <a:pt x="81" y="62"/>
                    </a:lnTo>
                    <a:lnTo>
                      <a:pt x="81" y="63"/>
                    </a:lnTo>
                    <a:lnTo>
                      <a:pt x="80" y="63"/>
                    </a:lnTo>
                    <a:lnTo>
                      <a:pt x="80" y="64"/>
                    </a:lnTo>
                    <a:lnTo>
                      <a:pt x="80" y="65"/>
                    </a:lnTo>
                    <a:lnTo>
                      <a:pt x="80" y="66"/>
                    </a:lnTo>
                    <a:lnTo>
                      <a:pt x="56" y="60"/>
                    </a:lnTo>
                    <a:lnTo>
                      <a:pt x="55" y="61"/>
                    </a:lnTo>
                    <a:lnTo>
                      <a:pt x="53" y="61"/>
                    </a:lnTo>
                    <a:lnTo>
                      <a:pt x="52" y="61"/>
                    </a:lnTo>
                    <a:lnTo>
                      <a:pt x="51" y="61"/>
                    </a:lnTo>
                    <a:lnTo>
                      <a:pt x="50" y="60"/>
                    </a:lnTo>
                    <a:lnTo>
                      <a:pt x="48" y="60"/>
                    </a:lnTo>
                    <a:lnTo>
                      <a:pt x="47" y="61"/>
                    </a:lnTo>
                    <a:lnTo>
                      <a:pt x="45" y="60"/>
                    </a:lnTo>
                    <a:lnTo>
                      <a:pt x="44" y="60"/>
                    </a:lnTo>
                    <a:lnTo>
                      <a:pt x="42" y="61"/>
                    </a:lnTo>
                    <a:lnTo>
                      <a:pt x="41" y="61"/>
                    </a:lnTo>
                    <a:lnTo>
                      <a:pt x="38" y="61"/>
                    </a:lnTo>
                    <a:lnTo>
                      <a:pt x="37" y="60"/>
                    </a:lnTo>
                    <a:lnTo>
                      <a:pt x="35" y="60"/>
                    </a:lnTo>
                    <a:lnTo>
                      <a:pt x="30" y="60"/>
                    </a:lnTo>
                    <a:lnTo>
                      <a:pt x="29" y="59"/>
                    </a:lnTo>
                    <a:lnTo>
                      <a:pt x="24" y="58"/>
                    </a:lnTo>
                    <a:lnTo>
                      <a:pt x="22" y="57"/>
                    </a:lnTo>
                    <a:lnTo>
                      <a:pt x="19" y="58"/>
                    </a:lnTo>
                    <a:lnTo>
                      <a:pt x="15" y="57"/>
                    </a:lnTo>
                    <a:lnTo>
                      <a:pt x="12" y="56"/>
                    </a:lnTo>
                    <a:lnTo>
                      <a:pt x="11" y="54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1" y="47"/>
                    </a:lnTo>
                    <a:lnTo>
                      <a:pt x="9" y="44"/>
                    </a:lnTo>
                    <a:lnTo>
                      <a:pt x="7" y="44"/>
                    </a:lnTo>
                    <a:lnTo>
                      <a:pt x="6" y="43"/>
                    </a:lnTo>
                    <a:lnTo>
                      <a:pt x="3" y="42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6337" name="Freeform 19"/>
              <p:cNvSpPr>
                <a:spLocks/>
              </p:cNvSpPr>
              <p:nvPr/>
            </p:nvSpPr>
            <p:spPr bwMode="auto">
              <a:xfrm>
                <a:off x="1989" y="1155"/>
                <a:ext cx="415" cy="634"/>
              </a:xfrm>
              <a:custGeom>
                <a:avLst/>
                <a:gdLst>
                  <a:gd name="T0" fmla="*/ 943 w 81"/>
                  <a:gd name="T1" fmla="*/ 9964 h 130"/>
                  <a:gd name="T2" fmla="*/ 1076 w 81"/>
                  <a:gd name="T3" fmla="*/ 9515 h 130"/>
                  <a:gd name="T4" fmla="*/ 1209 w 81"/>
                  <a:gd name="T5" fmla="*/ 9393 h 130"/>
                  <a:gd name="T6" fmla="*/ 1209 w 81"/>
                  <a:gd name="T7" fmla="*/ 9159 h 130"/>
                  <a:gd name="T8" fmla="*/ 815 w 81"/>
                  <a:gd name="T9" fmla="*/ 8944 h 130"/>
                  <a:gd name="T10" fmla="*/ 1337 w 81"/>
                  <a:gd name="T11" fmla="*/ 8110 h 130"/>
                  <a:gd name="T12" fmla="*/ 1757 w 81"/>
                  <a:gd name="T13" fmla="*/ 7896 h 130"/>
                  <a:gd name="T14" fmla="*/ 1891 w 81"/>
                  <a:gd name="T15" fmla="*/ 7657 h 130"/>
                  <a:gd name="T16" fmla="*/ 2680 w 81"/>
                  <a:gd name="T17" fmla="*/ 6257 h 130"/>
                  <a:gd name="T18" fmla="*/ 2285 w 81"/>
                  <a:gd name="T19" fmla="*/ 6135 h 130"/>
                  <a:gd name="T20" fmla="*/ 2152 w 81"/>
                  <a:gd name="T21" fmla="*/ 5804 h 130"/>
                  <a:gd name="T22" fmla="*/ 2152 w 81"/>
                  <a:gd name="T23" fmla="*/ 5448 h 130"/>
                  <a:gd name="T24" fmla="*/ 2152 w 81"/>
                  <a:gd name="T25" fmla="*/ 5209 h 130"/>
                  <a:gd name="T26" fmla="*/ 2152 w 81"/>
                  <a:gd name="T27" fmla="*/ 4994 h 130"/>
                  <a:gd name="T28" fmla="*/ 3489 w 81"/>
                  <a:gd name="T29" fmla="*/ 0 h 130"/>
                  <a:gd name="T30" fmla="*/ 4565 w 81"/>
                  <a:gd name="T31" fmla="*/ 2214 h 130"/>
                  <a:gd name="T32" fmla="*/ 4831 w 81"/>
                  <a:gd name="T33" fmla="*/ 3019 h 130"/>
                  <a:gd name="T34" fmla="*/ 4698 w 81"/>
                  <a:gd name="T35" fmla="*/ 3355 h 130"/>
                  <a:gd name="T36" fmla="*/ 4985 w 81"/>
                  <a:gd name="T37" fmla="*/ 3589 h 130"/>
                  <a:gd name="T38" fmla="*/ 5646 w 81"/>
                  <a:gd name="T39" fmla="*/ 4521 h 130"/>
                  <a:gd name="T40" fmla="*/ 5774 w 81"/>
                  <a:gd name="T41" fmla="*/ 4994 h 130"/>
                  <a:gd name="T42" fmla="*/ 6066 w 81"/>
                  <a:gd name="T43" fmla="*/ 5209 h 130"/>
                  <a:gd name="T44" fmla="*/ 6589 w 81"/>
                  <a:gd name="T45" fmla="*/ 5326 h 130"/>
                  <a:gd name="T46" fmla="*/ 6194 w 81"/>
                  <a:gd name="T47" fmla="*/ 6043 h 130"/>
                  <a:gd name="T48" fmla="*/ 6066 w 81"/>
                  <a:gd name="T49" fmla="*/ 6491 h 130"/>
                  <a:gd name="T50" fmla="*/ 6066 w 81"/>
                  <a:gd name="T51" fmla="*/ 6613 h 130"/>
                  <a:gd name="T52" fmla="*/ 5774 w 81"/>
                  <a:gd name="T53" fmla="*/ 6969 h 130"/>
                  <a:gd name="T54" fmla="*/ 5774 w 81"/>
                  <a:gd name="T55" fmla="*/ 7184 h 130"/>
                  <a:gd name="T56" fmla="*/ 6194 w 81"/>
                  <a:gd name="T57" fmla="*/ 7540 h 130"/>
                  <a:gd name="T58" fmla="*/ 6722 w 81"/>
                  <a:gd name="T59" fmla="*/ 7062 h 130"/>
                  <a:gd name="T60" fmla="*/ 6850 w 81"/>
                  <a:gd name="T61" fmla="*/ 7301 h 130"/>
                  <a:gd name="T62" fmla="*/ 6983 w 81"/>
                  <a:gd name="T63" fmla="*/ 7423 h 130"/>
                  <a:gd name="T64" fmla="*/ 6983 w 81"/>
                  <a:gd name="T65" fmla="*/ 8018 h 130"/>
                  <a:gd name="T66" fmla="*/ 7270 w 81"/>
                  <a:gd name="T67" fmla="*/ 8588 h 130"/>
                  <a:gd name="T68" fmla="*/ 7142 w 81"/>
                  <a:gd name="T69" fmla="*/ 8822 h 130"/>
                  <a:gd name="T70" fmla="*/ 7531 w 81"/>
                  <a:gd name="T71" fmla="*/ 9037 h 130"/>
                  <a:gd name="T72" fmla="*/ 7665 w 81"/>
                  <a:gd name="T73" fmla="*/ 9393 h 130"/>
                  <a:gd name="T74" fmla="*/ 7665 w 81"/>
                  <a:gd name="T75" fmla="*/ 9754 h 130"/>
                  <a:gd name="T76" fmla="*/ 7926 w 81"/>
                  <a:gd name="T77" fmla="*/ 10085 h 130"/>
                  <a:gd name="T78" fmla="*/ 8218 w 81"/>
                  <a:gd name="T79" fmla="*/ 9754 h 130"/>
                  <a:gd name="T80" fmla="*/ 8741 w 81"/>
                  <a:gd name="T81" fmla="*/ 9964 h 130"/>
                  <a:gd name="T82" fmla="*/ 9002 w 81"/>
                  <a:gd name="T83" fmla="*/ 9754 h 130"/>
                  <a:gd name="T84" fmla="*/ 9555 w 81"/>
                  <a:gd name="T85" fmla="*/ 9871 h 130"/>
                  <a:gd name="T86" fmla="*/ 9817 w 81"/>
                  <a:gd name="T87" fmla="*/ 9964 h 130"/>
                  <a:gd name="T88" fmla="*/ 10211 w 81"/>
                  <a:gd name="T89" fmla="*/ 9754 h 130"/>
                  <a:gd name="T90" fmla="*/ 10631 w 81"/>
                  <a:gd name="T91" fmla="*/ 9871 h 130"/>
                  <a:gd name="T92" fmla="*/ 10892 w 81"/>
                  <a:gd name="T93" fmla="*/ 10203 h 130"/>
                  <a:gd name="T94" fmla="*/ 9950 w 81"/>
                  <a:gd name="T95" fmla="*/ 15079 h 130"/>
                  <a:gd name="T96" fmla="*/ 0 w 81"/>
                  <a:gd name="T97" fmla="*/ 13460 h 130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81"/>
                  <a:gd name="T148" fmla="*/ 0 h 130"/>
                  <a:gd name="T149" fmla="*/ 81 w 81"/>
                  <a:gd name="T150" fmla="*/ 130 h 130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81" h="130">
                    <a:moveTo>
                      <a:pt x="0" y="116"/>
                    </a:moveTo>
                    <a:lnTo>
                      <a:pt x="7" y="86"/>
                    </a:lnTo>
                    <a:lnTo>
                      <a:pt x="8" y="84"/>
                    </a:lnTo>
                    <a:lnTo>
                      <a:pt x="8" y="82"/>
                    </a:lnTo>
                    <a:lnTo>
                      <a:pt x="9" y="82"/>
                    </a:lnTo>
                    <a:lnTo>
                      <a:pt x="9" y="81"/>
                    </a:lnTo>
                    <a:lnTo>
                      <a:pt x="10" y="80"/>
                    </a:lnTo>
                    <a:lnTo>
                      <a:pt x="9" y="79"/>
                    </a:lnTo>
                    <a:lnTo>
                      <a:pt x="7" y="78"/>
                    </a:lnTo>
                    <a:lnTo>
                      <a:pt x="6" y="77"/>
                    </a:lnTo>
                    <a:lnTo>
                      <a:pt x="7" y="75"/>
                    </a:lnTo>
                    <a:lnTo>
                      <a:pt x="10" y="70"/>
                    </a:lnTo>
                    <a:lnTo>
                      <a:pt x="12" y="69"/>
                    </a:lnTo>
                    <a:lnTo>
                      <a:pt x="13" y="68"/>
                    </a:lnTo>
                    <a:lnTo>
                      <a:pt x="13" y="67"/>
                    </a:lnTo>
                    <a:lnTo>
                      <a:pt x="14" y="66"/>
                    </a:lnTo>
                    <a:lnTo>
                      <a:pt x="20" y="57"/>
                    </a:lnTo>
                    <a:lnTo>
                      <a:pt x="20" y="54"/>
                    </a:lnTo>
                    <a:lnTo>
                      <a:pt x="19" y="53"/>
                    </a:lnTo>
                    <a:lnTo>
                      <a:pt x="17" y="53"/>
                    </a:lnTo>
                    <a:lnTo>
                      <a:pt x="16" y="51"/>
                    </a:lnTo>
                    <a:lnTo>
                      <a:pt x="16" y="50"/>
                    </a:lnTo>
                    <a:lnTo>
                      <a:pt x="16" y="48"/>
                    </a:lnTo>
                    <a:lnTo>
                      <a:pt x="16" y="47"/>
                    </a:lnTo>
                    <a:lnTo>
                      <a:pt x="17" y="46"/>
                    </a:lnTo>
                    <a:lnTo>
                      <a:pt x="16" y="45"/>
                    </a:lnTo>
                    <a:lnTo>
                      <a:pt x="16" y="43"/>
                    </a:lnTo>
                    <a:lnTo>
                      <a:pt x="26" y="0"/>
                    </a:lnTo>
                    <a:lnTo>
                      <a:pt x="37" y="3"/>
                    </a:lnTo>
                    <a:lnTo>
                      <a:pt x="34" y="19"/>
                    </a:lnTo>
                    <a:lnTo>
                      <a:pt x="36" y="23"/>
                    </a:lnTo>
                    <a:lnTo>
                      <a:pt x="36" y="26"/>
                    </a:lnTo>
                    <a:lnTo>
                      <a:pt x="36" y="28"/>
                    </a:lnTo>
                    <a:lnTo>
                      <a:pt x="35" y="29"/>
                    </a:lnTo>
                    <a:lnTo>
                      <a:pt x="36" y="30"/>
                    </a:lnTo>
                    <a:lnTo>
                      <a:pt x="37" y="31"/>
                    </a:lnTo>
                    <a:lnTo>
                      <a:pt x="40" y="34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3" y="43"/>
                    </a:lnTo>
                    <a:lnTo>
                      <a:pt x="45" y="43"/>
                    </a:lnTo>
                    <a:lnTo>
                      <a:pt x="45" y="45"/>
                    </a:lnTo>
                    <a:lnTo>
                      <a:pt x="48" y="45"/>
                    </a:lnTo>
                    <a:lnTo>
                      <a:pt x="49" y="46"/>
                    </a:lnTo>
                    <a:lnTo>
                      <a:pt x="46" y="51"/>
                    </a:lnTo>
                    <a:lnTo>
                      <a:pt x="46" y="52"/>
                    </a:lnTo>
                    <a:lnTo>
                      <a:pt x="45" y="53"/>
                    </a:lnTo>
                    <a:lnTo>
                      <a:pt x="45" y="56"/>
                    </a:lnTo>
                    <a:lnTo>
                      <a:pt x="45" y="57"/>
                    </a:lnTo>
                    <a:lnTo>
                      <a:pt x="43" y="59"/>
                    </a:lnTo>
                    <a:lnTo>
                      <a:pt x="43" y="60"/>
                    </a:lnTo>
                    <a:lnTo>
                      <a:pt x="43" y="61"/>
                    </a:lnTo>
                    <a:lnTo>
                      <a:pt x="43" y="62"/>
                    </a:lnTo>
                    <a:lnTo>
                      <a:pt x="45" y="65"/>
                    </a:lnTo>
                    <a:lnTo>
                      <a:pt x="46" y="65"/>
                    </a:lnTo>
                    <a:lnTo>
                      <a:pt x="49" y="62"/>
                    </a:lnTo>
                    <a:lnTo>
                      <a:pt x="50" y="61"/>
                    </a:lnTo>
                    <a:lnTo>
                      <a:pt x="50" y="62"/>
                    </a:lnTo>
                    <a:lnTo>
                      <a:pt x="51" y="63"/>
                    </a:lnTo>
                    <a:lnTo>
                      <a:pt x="52" y="64"/>
                    </a:lnTo>
                    <a:lnTo>
                      <a:pt x="52" y="66"/>
                    </a:lnTo>
                    <a:lnTo>
                      <a:pt x="52" y="69"/>
                    </a:lnTo>
                    <a:lnTo>
                      <a:pt x="52" y="72"/>
                    </a:lnTo>
                    <a:lnTo>
                      <a:pt x="54" y="74"/>
                    </a:lnTo>
                    <a:lnTo>
                      <a:pt x="54" y="75"/>
                    </a:lnTo>
                    <a:lnTo>
                      <a:pt x="53" y="76"/>
                    </a:lnTo>
                    <a:lnTo>
                      <a:pt x="54" y="78"/>
                    </a:lnTo>
                    <a:lnTo>
                      <a:pt x="56" y="78"/>
                    </a:lnTo>
                    <a:lnTo>
                      <a:pt x="57" y="80"/>
                    </a:lnTo>
                    <a:lnTo>
                      <a:pt x="57" y="81"/>
                    </a:lnTo>
                    <a:lnTo>
                      <a:pt x="57" y="83"/>
                    </a:lnTo>
                    <a:lnTo>
                      <a:pt x="57" y="84"/>
                    </a:lnTo>
                    <a:lnTo>
                      <a:pt x="58" y="86"/>
                    </a:lnTo>
                    <a:lnTo>
                      <a:pt x="59" y="87"/>
                    </a:lnTo>
                    <a:lnTo>
                      <a:pt x="60" y="85"/>
                    </a:lnTo>
                    <a:lnTo>
                      <a:pt x="61" y="84"/>
                    </a:lnTo>
                    <a:lnTo>
                      <a:pt x="63" y="85"/>
                    </a:lnTo>
                    <a:lnTo>
                      <a:pt x="65" y="86"/>
                    </a:lnTo>
                    <a:lnTo>
                      <a:pt x="66" y="85"/>
                    </a:lnTo>
                    <a:lnTo>
                      <a:pt x="67" y="84"/>
                    </a:lnTo>
                    <a:lnTo>
                      <a:pt x="67" y="85"/>
                    </a:lnTo>
                    <a:lnTo>
                      <a:pt x="71" y="85"/>
                    </a:lnTo>
                    <a:lnTo>
                      <a:pt x="72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4"/>
                    </a:lnTo>
                    <a:lnTo>
                      <a:pt x="77" y="83"/>
                    </a:lnTo>
                    <a:lnTo>
                      <a:pt x="79" y="85"/>
                    </a:lnTo>
                    <a:lnTo>
                      <a:pt x="79" y="87"/>
                    </a:lnTo>
                    <a:lnTo>
                      <a:pt x="81" y="88"/>
                    </a:lnTo>
                    <a:lnTo>
                      <a:pt x="75" y="130"/>
                    </a:lnTo>
                    <a:lnTo>
                      <a:pt x="74" y="130"/>
                    </a:lnTo>
                    <a:lnTo>
                      <a:pt x="37" y="124"/>
                    </a:lnTo>
                    <a:lnTo>
                      <a:pt x="0" y="11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6338" name="Freeform 20"/>
              <p:cNvSpPr>
                <a:spLocks/>
              </p:cNvSpPr>
              <p:nvPr/>
            </p:nvSpPr>
            <p:spPr bwMode="auto">
              <a:xfrm>
                <a:off x="2164" y="1170"/>
                <a:ext cx="706" cy="424"/>
              </a:xfrm>
              <a:custGeom>
                <a:avLst/>
                <a:gdLst>
                  <a:gd name="T0" fmla="*/ 6441 w 138"/>
                  <a:gd name="T1" fmla="*/ 8909 h 87"/>
                  <a:gd name="T2" fmla="*/ 6021 w 138"/>
                  <a:gd name="T3" fmla="*/ 9713 h 87"/>
                  <a:gd name="T4" fmla="*/ 5761 w 138"/>
                  <a:gd name="T5" fmla="*/ 9265 h 87"/>
                  <a:gd name="T6" fmla="*/ 5628 w 138"/>
                  <a:gd name="T7" fmla="*/ 9620 h 87"/>
                  <a:gd name="T8" fmla="*/ 5075 w 138"/>
                  <a:gd name="T9" fmla="*/ 9620 h 87"/>
                  <a:gd name="T10" fmla="*/ 4425 w 138"/>
                  <a:gd name="T11" fmla="*/ 9499 h 87"/>
                  <a:gd name="T12" fmla="*/ 4292 w 138"/>
                  <a:gd name="T13" fmla="*/ 9499 h 87"/>
                  <a:gd name="T14" fmla="*/ 3873 w 138"/>
                  <a:gd name="T15" fmla="*/ 9499 h 87"/>
                  <a:gd name="T16" fmla="*/ 3479 w 138"/>
                  <a:gd name="T17" fmla="*/ 9499 h 87"/>
                  <a:gd name="T18" fmla="*/ 3218 w 138"/>
                  <a:gd name="T19" fmla="*/ 9620 h 87"/>
                  <a:gd name="T20" fmla="*/ 3090 w 138"/>
                  <a:gd name="T21" fmla="*/ 9265 h 87"/>
                  <a:gd name="T22" fmla="*/ 3090 w 138"/>
                  <a:gd name="T23" fmla="*/ 8909 h 87"/>
                  <a:gd name="T24" fmla="*/ 2671 w 138"/>
                  <a:gd name="T25" fmla="*/ 8694 h 87"/>
                  <a:gd name="T26" fmla="*/ 2671 w 138"/>
                  <a:gd name="T27" fmla="*/ 8339 h 87"/>
                  <a:gd name="T28" fmla="*/ 2410 w 138"/>
                  <a:gd name="T29" fmla="*/ 7983 h 87"/>
                  <a:gd name="T30" fmla="*/ 2410 w 138"/>
                  <a:gd name="T31" fmla="*/ 7291 h 87"/>
                  <a:gd name="T32" fmla="*/ 2277 w 138"/>
                  <a:gd name="T33" fmla="*/ 6935 h 87"/>
                  <a:gd name="T34" fmla="*/ 2149 w 138"/>
                  <a:gd name="T35" fmla="*/ 6842 h 87"/>
                  <a:gd name="T36" fmla="*/ 2016 w 138"/>
                  <a:gd name="T37" fmla="*/ 6842 h 87"/>
                  <a:gd name="T38" fmla="*/ 1463 w 138"/>
                  <a:gd name="T39" fmla="*/ 7174 h 87"/>
                  <a:gd name="T40" fmla="*/ 1202 w 138"/>
                  <a:gd name="T41" fmla="*/ 6721 h 87"/>
                  <a:gd name="T42" fmla="*/ 1202 w 138"/>
                  <a:gd name="T43" fmla="*/ 6482 h 87"/>
                  <a:gd name="T44" fmla="*/ 1463 w 138"/>
                  <a:gd name="T45" fmla="*/ 6126 h 87"/>
                  <a:gd name="T46" fmla="*/ 1463 w 138"/>
                  <a:gd name="T47" fmla="*/ 5795 h 87"/>
                  <a:gd name="T48" fmla="*/ 1596 w 138"/>
                  <a:gd name="T49" fmla="*/ 5556 h 87"/>
                  <a:gd name="T50" fmla="*/ 1883 w 138"/>
                  <a:gd name="T51" fmla="*/ 4869 h 87"/>
                  <a:gd name="T52" fmla="*/ 1463 w 138"/>
                  <a:gd name="T53" fmla="*/ 4630 h 87"/>
                  <a:gd name="T54" fmla="*/ 1074 w 138"/>
                  <a:gd name="T55" fmla="*/ 4396 h 87"/>
                  <a:gd name="T56" fmla="*/ 813 w 138"/>
                  <a:gd name="T57" fmla="*/ 3587 h 87"/>
                  <a:gd name="T58" fmla="*/ 261 w 138"/>
                  <a:gd name="T59" fmla="*/ 3134 h 87"/>
                  <a:gd name="T60" fmla="*/ 261 w 138"/>
                  <a:gd name="T61" fmla="*/ 2900 h 87"/>
                  <a:gd name="T62" fmla="*/ 261 w 138"/>
                  <a:gd name="T63" fmla="*/ 2305 h 87"/>
                  <a:gd name="T64" fmla="*/ 394 w 138"/>
                  <a:gd name="T65" fmla="*/ 0 h 87"/>
                  <a:gd name="T66" fmla="*/ 6569 w 138"/>
                  <a:gd name="T67" fmla="*/ 926 h 87"/>
                  <a:gd name="T68" fmla="*/ 18479 w 138"/>
                  <a:gd name="T69" fmla="*/ 2208 h 87"/>
                  <a:gd name="T70" fmla="*/ 17665 w 138"/>
                  <a:gd name="T71" fmla="*/ 10069 h 8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38"/>
                  <a:gd name="T109" fmla="*/ 0 h 87"/>
                  <a:gd name="T110" fmla="*/ 138 w 138"/>
                  <a:gd name="T111" fmla="*/ 87 h 8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38" h="87">
                    <a:moveTo>
                      <a:pt x="132" y="87"/>
                    </a:moveTo>
                    <a:lnTo>
                      <a:pt x="48" y="77"/>
                    </a:lnTo>
                    <a:lnTo>
                      <a:pt x="47" y="85"/>
                    </a:lnTo>
                    <a:lnTo>
                      <a:pt x="45" y="84"/>
                    </a:lnTo>
                    <a:lnTo>
                      <a:pt x="45" y="82"/>
                    </a:lnTo>
                    <a:lnTo>
                      <a:pt x="43" y="80"/>
                    </a:lnTo>
                    <a:lnTo>
                      <a:pt x="42" y="81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8" y="83"/>
                    </a:lnTo>
                    <a:lnTo>
                      <a:pt x="37" y="82"/>
                    </a:lnTo>
                    <a:lnTo>
                      <a:pt x="33" y="82"/>
                    </a:lnTo>
                    <a:lnTo>
                      <a:pt x="33" y="81"/>
                    </a:lnTo>
                    <a:lnTo>
                      <a:pt x="32" y="82"/>
                    </a:lnTo>
                    <a:lnTo>
                      <a:pt x="31" y="83"/>
                    </a:lnTo>
                    <a:lnTo>
                      <a:pt x="29" y="82"/>
                    </a:lnTo>
                    <a:lnTo>
                      <a:pt x="27" y="81"/>
                    </a:lnTo>
                    <a:lnTo>
                      <a:pt x="26" y="82"/>
                    </a:lnTo>
                    <a:lnTo>
                      <a:pt x="25" y="84"/>
                    </a:lnTo>
                    <a:lnTo>
                      <a:pt x="24" y="83"/>
                    </a:lnTo>
                    <a:lnTo>
                      <a:pt x="23" y="81"/>
                    </a:lnTo>
                    <a:lnTo>
                      <a:pt x="23" y="80"/>
                    </a:lnTo>
                    <a:lnTo>
                      <a:pt x="23" y="78"/>
                    </a:lnTo>
                    <a:lnTo>
                      <a:pt x="23" y="77"/>
                    </a:lnTo>
                    <a:lnTo>
                      <a:pt x="22" y="75"/>
                    </a:lnTo>
                    <a:lnTo>
                      <a:pt x="20" y="75"/>
                    </a:lnTo>
                    <a:lnTo>
                      <a:pt x="19" y="73"/>
                    </a:lnTo>
                    <a:lnTo>
                      <a:pt x="20" y="72"/>
                    </a:lnTo>
                    <a:lnTo>
                      <a:pt x="20" y="71"/>
                    </a:lnTo>
                    <a:lnTo>
                      <a:pt x="18" y="69"/>
                    </a:lnTo>
                    <a:lnTo>
                      <a:pt x="18" y="66"/>
                    </a:lnTo>
                    <a:lnTo>
                      <a:pt x="18" y="63"/>
                    </a:lnTo>
                    <a:lnTo>
                      <a:pt x="18" y="61"/>
                    </a:lnTo>
                    <a:lnTo>
                      <a:pt x="17" y="60"/>
                    </a:lnTo>
                    <a:lnTo>
                      <a:pt x="16" y="59"/>
                    </a:lnTo>
                    <a:lnTo>
                      <a:pt x="16" y="58"/>
                    </a:lnTo>
                    <a:lnTo>
                      <a:pt x="15" y="59"/>
                    </a:lnTo>
                    <a:lnTo>
                      <a:pt x="12" y="62"/>
                    </a:lnTo>
                    <a:lnTo>
                      <a:pt x="11" y="62"/>
                    </a:lnTo>
                    <a:lnTo>
                      <a:pt x="9" y="59"/>
                    </a:lnTo>
                    <a:lnTo>
                      <a:pt x="9" y="58"/>
                    </a:lnTo>
                    <a:lnTo>
                      <a:pt x="9" y="57"/>
                    </a:lnTo>
                    <a:lnTo>
                      <a:pt x="9" y="56"/>
                    </a:lnTo>
                    <a:lnTo>
                      <a:pt x="11" y="54"/>
                    </a:lnTo>
                    <a:lnTo>
                      <a:pt x="11" y="53"/>
                    </a:lnTo>
                    <a:lnTo>
                      <a:pt x="11" y="50"/>
                    </a:lnTo>
                    <a:lnTo>
                      <a:pt x="12" y="49"/>
                    </a:lnTo>
                    <a:lnTo>
                      <a:pt x="12" y="48"/>
                    </a:lnTo>
                    <a:lnTo>
                      <a:pt x="15" y="43"/>
                    </a:lnTo>
                    <a:lnTo>
                      <a:pt x="14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9" y="40"/>
                    </a:lnTo>
                    <a:lnTo>
                      <a:pt x="8" y="38"/>
                    </a:lnTo>
                    <a:lnTo>
                      <a:pt x="8" y="36"/>
                    </a:lnTo>
                    <a:lnTo>
                      <a:pt x="6" y="31"/>
                    </a:lnTo>
                    <a:lnTo>
                      <a:pt x="3" y="28"/>
                    </a:lnTo>
                    <a:lnTo>
                      <a:pt x="2" y="27"/>
                    </a:lnTo>
                    <a:lnTo>
                      <a:pt x="1" y="26"/>
                    </a:lnTo>
                    <a:lnTo>
                      <a:pt x="2" y="25"/>
                    </a:lnTo>
                    <a:lnTo>
                      <a:pt x="2" y="23"/>
                    </a:lnTo>
                    <a:lnTo>
                      <a:pt x="2" y="20"/>
                    </a:lnTo>
                    <a:lnTo>
                      <a:pt x="0" y="16"/>
                    </a:lnTo>
                    <a:lnTo>
                      <a:pt x="3" y="0"/>
                    </a:lnTo>
                    <a:lnTo>
                      <a:pt x="15" y="2"/>
                    </a:lnTo>
                    <a:lnTo>
                      <a:pt x="49" y="8"/>
                    </a:lnTo>
                    <a:lnTo>
                      <a:pt x="84" y="13"/>
                    </a:lnTo>
                    <a:lnTo>
                      <a:pt x="138" y="19"/>
                    </a:lnTo>
                    <a:lnTo>
                      <a:pt x="133" y="70"/>
                    </a:lnTo>
                    <a:lnTo>
                      <a:pt x="132" y="8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grpSp>
            <p:nvGrpSpPr>
              <p:cNvPr id="56339" name="Group 91"/>
              <p:cNvGrpSpPr>
                <a:grpSpLocks/>
              </p:cNvGrpSpPr>
              <p:nvPr/>
            </p:nvGrpSpPr>
            <p:grpSpPr bwMode="auto">
              <a:xfrm>
                <a:off x="728" y="1248"/>
                <a:ext cx="4276" cy="2076"/>
                <a:chOff x="728" y="1248"/>
                <a:chExt cx="4276" cy="2076"/>
              </a:xfrm>
            </p:grpSpPr>
            <p:sp>
              <p:nvSpPr>
                <p:cNvPr id="56340" name="Freeform 2"/>
                <p:cNvSpPr>
                  <a:spLocks/>
                </p:cNvSpPr>
                <p:nvPr/>
              </p:nvSpPr>
              <p:spPr bwMode="auto">
                <a:xfrm>
                  <a:off x="2844" y="1262"/>
                  <a:ext cx="456" cy="269"/>
                </a:xfrm>
                <a:custGeom>
                  <a:avLst/>
                  <a:gdLst>
                    <a:gd name="T0" fmla="*/ 0 w 89"/>
                    <a:gd name="T1" fmla="*/ 5957 h 55"/>
                    <a:gd name="T2" fmla="*/ 681 w 89"/>
                    <a:gd name="T3" fmla="*/ 0 h 55"/>
                    <a:gd name="T4" fmla="*/ 5908 w 89"/>
                    <a:gd name="T5" fmla="*/ 357 h 55"/>
                    <a:gd name="T6" fmla="*/ 11026 w 89"/>
                    <a:gd name="T7" fmla="*/ 479 h 55"/>
                    <a:gd name="T8" fmla="*/ 11026 w 89"/>
                    <a:gd name="T9" fmla="*/ 572 h 55"/>
                    <a:gd name="T10" fmla="*/ 11159 w 89"/>
                    <a:gd name="T11" fmla="*/ 1052 h 55"/>
                    <a:gd name="T12" fmla="*/ 11159 w 89"/>
                    <a:gd name="T13" fmla="*/ 1174 h 55"/>
                    <a:gd name="T14" fmla="*/ 11026 w 89"/>
                    <a:gd name="T15" fmla="*/ 1531 h 55"/>
                    <a:gd name="T16" fmla="*/ 11026 w 89"/>
                    <a:gd name="T17" fmla="*/ 2103 h 55"/>
                    <a:gd name="T18" fmla="*/ 11287 w 89"/>
                    <a:gd name="T19" fmla="*/ 2680 h 55"/>
                    <a:gd name="T20" fmla="*/ 11446 w 89"/>
                    <a:gd name="T21" fmla="*/ 2920 h 55"/>
                    <a:gd name="T22" fmla="*/ 11579 w 89"/>
                    <a:gd name="T23" fmla="*/ 3517 h 55"/>
                    <a:gd name="T24" fmla="*/ 11579 w 89"/>
                    <a:gd name="T25" fmla="*/ 4451 h 55"/>
                    <a:gd name="T26" fmla="*/ 11707 w 89"/>
                    <a:gd name="T27" fmla="*/ 4690 h 55"/>
                    <a:gd name="T28" fmla="*/ 11707 w 89"/>
                    <a:gd name="T29" fmla="*/ 5023 h 55"/>
                    <a:gd name="T30" fmla="*/ 11707 w 89"/>
                    <a:gd name="T31" fmla="*/ 5145 h 55"/>
                    <a:gd name="T32" fmla="*/ 11969 w 89"/>
                    <a:gd name="T33" fmla="*/ 5957 h 55"/>
                    <a:gd name="T34" fmla="*/ 11969 w 89"/>
                    <a:gd name="T35" fmla="*/ 6197 h 55"/>
                    <a:gd name="T36" fmla="*/ 11969 w 89"/>
                    <a:gd name="T37" fmla="*/ 6436 h 55"/>
                    <a:gd name="T38" fmla="*/ 0 w 89"/>
                    <a:gd name="T39" fmla="*/ 5957 h 55"/>
                    <a:gd name="T40" fmla="*/ 0 w 89"/>
                    <a:gd name="T41" fmla="*/ 5957 h 55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w 89"/>
                    <a:gd name="T64" fmla="*/ 0 h 55"/>
                    <a:gd name="T65" fmla="*/ 89 w 89"/>
                    <a:gd name="T66" fmla="*/ 55 h 55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T63" t="T64" r="T65" b="T66"/>
                  <a:pathLst>
                    <a:path w="89" h="55">
                      <a:moveTo>
                        <a:pt x="0" y="51"/>
                      </a:moveTo>
                      <a:lnTo>
                        <a:pt x="5" y="0"/>
                      </a:lnTo>
                      <a:lnTo>
                        <a:pt x="4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3" y="9"/>
                      </a:lnTo>
                      <a:lnTo>
                        <a:pt x="83" y="10"/>
                      </a:lnTo>
                      <a:lnTo>
                        <a:pt x="82" y="13"/>
                      </a:lnTo>
                      <a:lnTo>
                        <a:pt x="82" y="18"/>
                      </a:lnTo>
                      <a:lnTo>
                        <a:pt x="84" y="23"/>
                      </a:lnTo>
                      <a:lnTo>
                        <a:pt x="85" y="25"/>
                      </a:lnTo>
                      <a:lnTo>
                        <a:pt x="86" y="30"/>
                      </a:lnTo>
                      <a:lnTo>
                        <a:pt x="86" y="38"/>
                      </a:lnTo>
                      <a:lnTo>
                        <a:pt x="87" y="40"/>
                      </a:lnTo>
                      <a:lnTo>
                        <a:pt x="87" y="43"/>
                      </a:lnTo>
                      <a:lnTo>
                        <a:pt x="87" y="44"/>
                      </a:lnTo>
                      <a:lnTo>
                        <a:pt x="89" y="51"/>
                      </a:lnTo>
                      <a:lnTo>
                        <a:pt x="89" y="53"/>
                      </a:lnTo>
                      <a:lnTo>
                        <a:pt x="89" y="55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41" name="Freeform 3"/>
                <p:cNvSpPr>
                  <a:spLocks/>
                </p:cNvSpPr>
                <p:nvPr/>
              </p:nvSpPr>
              <p:spPr bwMode="auto">
                <a:xfrm>
                  <a:off x="2824" y="1511"/>
                  <a:ext cx="483" cy="312"/>
                </a:xfrm>
                <a:custGeom>
                  <a:avLst/>
                  <a:gdLst>
                    <a:gd name="T0" fmla="*/ 0 w 94"/>
                    <a:gd name="T1" fmla="*/ 5918 h 64"/>
                    <a:gd name="T2" fmla="*/ 396 w 94"/>
                    <a:gd name="T3" fmla="*/ 1974 h 64"/>
                    <a:gd name="T4" fmla="*/ 555 w 94"/>
                    <a:gd name="T5" fmla="*/ 0 h 64"/>
                    <a:gd name="T6" fmla="*/ 12620 w 94"/>
                    <a:gd name="T7" fmla="*/ 473 h 64"/>
                    <a:gd name="T8" fmla="*/ 12620 w 94"/>
                    <a:gd name="T9" fmla="*/ 687 h 64"/>
                    <a:gd name="T10" fmla="*/ 12486 w 94"/>
                    <a:gd name="T11" fmla="*/ 809 h 64"/>
                    <a:gd name="T12" fmla="*/ 12198 w 94"/>
                    <a:gd name="T13" fmla="*/ 1165 h 64"/>
                    <a:gd name="T14" fmla="*/ 12198 w 94"/>
                    <a:gd name="T15" fmla="*/ 1282 h 64"/>
                    <a:gd name="T16" fmla="*/ 12753 w 94"/>
                    <a:gd name="T17" fmla="*/ 1736 h 64"/>
                    <a:gd name="T18" fmla="*/ 12753 w 94"/>
                    <a:gd name="T19" fmla="*/ 5324 h 64"/>
                    <a:gd name="T20" fmla="*/ 12753 w 94"/>
                    <a:gd name="T21" fmla="*/ 5324 h 64"/>
                    <a:gd name="T22" fmla="*/ 12486 w 94"/>
                    <a:gd name="T23" fmla="*/ 5324 h 64"/>
                    <a:gd name="T24" fmla="*/ 12620 w 94"/>
                    <a:gd name="T25" fmla="*/ 5441 h 64"/>
                    <a:gd name="T26" fmla="*/ 12753 w 94"/>
                    <a:gd name="T27" fmla="*/ 5562 h 64"/>
                    <a:gd name="T28" fmla="*/ 12620 w 94"/>
                    <a:gd name="T29" fmla="*/ 5796 h 64"/>
                    <a:gd name="T30" fmla="*/ 12753 w 94"/>
                    <a:gd name="T31" fmla="*/ 5918 h 64"/>
                    <a:gd name="T32" fmla="*/ 12753 w 94"/>
                    <a:gd name="T33" fmla="*/ 6250 h 64"/>
                    <a:gd name="T34" fmla="*/ 12620 w 94"/>
                    <a:gd name="T35" fmla="*/ 6250 h 64"/>
                    <a:gd name="T36" fmla="*/ 12753 w 94"/>
                    <a:gd name="T37" fmla="*/ 6489 h 64"/>
                    <a:gd name="T38" fmla="*/ 12486 w 94"/>
                    <a:gd name="T39" fmla="*/ 6845 h 64"/>
                    <a:gd name="T40" fmla="*/ 12753 w 94"/>
                    <a:gd name="T41" fmla="*/ 7176 h 64"/>
                    <a:gd name="T42" fmla="*/ 12753 w 94"/>
                    <a:gd name="T43" fmla="*/ 7415 h 64"/>
                    <a:gd name="T44" fmla="*/ 12753 w 94"/>
                    <a:gd name="T45" fmla="*/ 7415 h 64"/>
                    <a:gd name="T46" fmla="*/ 12358 w 94"/>
                    <a:gd name="T47" fmla="*/ 7176 h 64"/>
                    <a:gd name="T48" fmla="*/ 11669 w 94"/>
                    <a:gd name="T49" fmla="*/ 6845 h 64"/>
                    <a:gd name="T50" fmla="*/ 11407 w 94"/>
                    <a:gd name="T51" fmla="*/ 6728 h 64"/>
                    <a:gd name="T52" fmla="*/ 11114 w 94"/>
                    <a:gd name="T53" fmla="*/ 6728 h 64"/>
                    <a:gd name="T54" fmla="*/ 10852 w 94"/>
                    <a:gd name="T55" fmla="*/ 6937 h 64"/>
                    <a:gd name="T56" fmla="*/ 10718 w 94"/>
                    <a:gd name="T57" fmla="*/ 6937 h 64"/>
                    <a:gd name="T58" fmla="*/ 10456 w 94"/>
                    <a:gd name="T59" fmla="*/ 6937 h 64"/>
                    <a:gd name="T60" fmla="*/ 10323 w 94"/>
                    <a:gd name="T61" fmla="*/ 6606 h 64"/>
                    <a:gd name="T62" fmla="*/ 10164 w 94"/>
                    <a:gd name="T63" fmla="*/ 6489 h 64"/>
                    <a:gd name="T64" fmla="*/ 9902 w 94"/>
                    <a:gd name="T65" fmla="*/ 6606 h 64"/>
                    <a:gd name="T66" fmla="*/ 9634 w 94"/>
                    <a:gd name="T67" fmla="*/ 6606 h 64"/>
                    <a:gd name="T68" fmla="*/ 9372 w 94"/>
                    <a:gd name="T69" fmla="*/ 6250 h 64"/>
                    <a:gd name="T70" fmla="*/ 0 w 94"/>
                    <a:gd name="T71" fmla="*/ 5918 h 64"/>
                    <a:gd name="T72" fmla="*/ 0 w 94"/>
                    <a:gd name="T73" fmla="*/ 5918 h 64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w 94"/>
                    <a:gd name="T112" fmla="*/ 0 h 64"/>
                    <a:gd name="T113" fmla="*/ 94 w 94"/>
                    <a:gd name="T114" fmla="*/ 64 h 64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T111" t="T112" r="T113" b="T114"/>
                  <a:pathLst>
                    <a:path w="94" h="64">
                      <a:moveTo>
                        <a:pt x="0" y="51"/>
                      </a:moveTo>
                      <a:lnTo>
                        <a:pt x="3" y="17"/>
                      </a:lnTo>
                      <a:lnTo>
                        <a:pt x="4" y="0"/>
                      </a:lnTo>
                      <a:lnTo>
                        <a:pt x="93" y="4"/>
                      </a:lnTo>
                      <a:lnTo>
                        <a:pt x="93" y="6"/>
                      </a:lnTo>
                      <a:lnTo>
                        <a:pt x="92" y="7"/>
                      </a:lnTo>
                      <a:lnTo>
                        <a:pt x="90" y="10"/>
                      </a:lnTo>
                      <a:lnTo>
                        <a:pt x="90" y="11"/>
                      </a:lnTo>
                      <a:lnTo>
                        <a:pt x="94" y="15"/>
                      </a:lnTo>
                      <a:lnTo>
                        <a:pt x="94" y="46"/>
                      </a:lnTo>
                      <a:lnTo>
                        <a:pt x="92" y="46"/>
                      </a:lnTo>
                      <a:lnTo>
                        <a:pt x="93" y="47"/>
                      </a:lnTo>
                      <a:lnTo>
                        <a:pt x="94" y="48"/>
                      </a:lnTo>
                      <a:lnTo>
                        <a:pt x="93" y="50"/>
                      </a:lnTo>
                      <a:lnTo>
                        <a:pt x="94" y="51"/>
                      </a:lnTo>
                      <a:lnTo>
                        <a:pt x="94" y="54"/>
                      </a:lnTo>
                      <a:lnTo>
                        <a:pt x="93" y="54"/>
                      </a:lnTo>
                      <a:lnTo>
                        <a:pt x="94" y="56"/>
                      </a:lnTo>
                      <a:lnTo>
                        <a:pt x="92" y="59"/>
                      </a:lnTo>
                      <a:lnTo>
                        <a:pt x="94" y="62"/>
                      </a:lnTo>
                      <a:lnTo>
                        <a:pt x="94" y="64"/>
                      </a:lnTo>
                      <a:lnTo>
                        <a:pt x="91" y="62"/>
                      </a:lnTo>
                      <a:lnTo>
                        <a:pt x="86" y="59"/>
                      </a:lnTo>
                      <a:lnTo>
                        <a:pt x="84" y="58"/>
                      </a:lnTo>
                      <a:lnTo>
                        <a:pt x="82" y="58"/>
                      </a:lnTo>
                      <a:lnTo>
                        <a:pt x="80" y="60"/>
                      </a:lnTo>
                      <a:lnTo>
                        <a:pt x="79" y="60"/>
                      </a:lnTo>
                      <a:lnTo>
                        <a:pt x="77" y="60"/>
                      </a:lnTo>
                      <a:lnTo>
                        <a:pt x="76" y="57"/>
                      </a:lnTo>
                      <a:lnTo>
                        <a:pt x="75" y="56"/>
                      </a:lnTo>
                      <a:lnTo>
                        <a:pt x="73" y="57"/>
                      </a:lnTo>
                      <a:lnTo>
                        <a:pt x="71" y="57"/>
                      </a:lnTo>
                      <a:lnTo>
                        <a:pt x="69" y="54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42" name="Freeform 4"/>
                <p:cNvSpPr>
                  <a:spLocks/>
                </p:cNvSpPr>
                <p:nvPr/>
              </p:nvSpPr>
              <p:spPr bwMode="auto">
                <a:xfrm>
                  <a:off x="2921" y="2018"/>
                  <a:ext cx="512" cy="259"/>
                </a:xfrm>
                <a:custGeom>
                  <a:avLst/>
                  <a:gdLst>
                    <a:gd name="T0" fmla="*/ 394 w 100"/>
                    <a:gd name="T1" fmla="*/ 0 h 53"/>
                    <a:gd name="T2" fmla="*/ 11955 w 100"/>
                    <a:gd name="T3" fmla="*/ 239 h 53"/>
                    <a:gd name="T4" fmla="*/ 12739 w 100"/>
                    <a:gd name="T5" fmla="*/ 694 h 53"/>
                    <a:gd name="T6" fmla="*/ 12477 w 100"/>
                    <a:gd name="T7" fmla="*/ 933 h 53"/>
                    <a:gd name="T8" fmla="*/ 12477 w 100"/>
                    <a:gd name="T9" fmla="*/ 1168 h 53"/>
                    <a:gd name="T10" fmla="*/ 12611 w 100"/>
                    <a:gd name="T11" fmla="*/ 1407 h 53"/>
                    <a:gd name="T12" fmla="*/ 12739 w 100"/>
                    <a:gd name="T13" fmla="*/ 1407 h 53"/>
                    <a:gd name="T14" fmla="*/ 12897 w 100"/>
                    <a:gd name="T15" fmla="*/ 1745 h 53"/>
                    <a:gd name="T16" fmla="*/ 13030 w 100"/>
                    <a:gd name="T17" fmla="*/ 1862 h 53"/>
                    <a:gd name="T18" fmla="*/ 13292 w 100"/>
                    <a:gd name="T19" fmla="*/ 1862 h 53"/>
                    <a:gd name="T20" fmla="*/ 13292 w 100"/>
                    <a:gd name="T21" fmla="*/ 1984 h 53"/>
                    <a:gd name="T22" fmla="*/ 13420 w 100"/>
                    <a:gd name="T23" fmla="*/ 6187 h 53"/>
                    <a:gd name="T24" fmla="*/ 0 w 100"/>
                    <a:gd name="T25" fmla="*/ 5947 h 53"/>
                    <a:gd name="T26" fmla="*/ 394 w 100"/>
                    <a:gd name="T27" fmla="*/ 0 h 53"/>
                    <a:gd name="T28" fmla="*/ 394 w 100"/>
                    <a:gd name="T29" fmla="*/ 0 h 53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w 100"/>
                    <a:gd name="T46" fmla="*/ 0 h 53"/>
                    <a:gd name="T47" fmla="*/ 100 w 100"/>
                    <a:gd name="T48" fmla="*/ 53 h 53"/>
                  </a:gdLst>
                  <a:ahLst/>
                  <a:cxnLst>
                    <a:cxn ang="T30">
                      <a:pos x="T0" y="T1"/>
                    </a:cxn>
                    <a:cxn ang="T31">
                      <a:pos x="T2" y="T3"/>
                    </a:cxn>
                    <a:cxn ang="T32">
                      <a:pos x="T4" y="T5"/>
                    </a:cxn>
                    <a:cxn ang="T33">
                      <a:pos x="T6" y="T7"/>
                    </a:cxn>
                    <a:cxn ang="T34">
                      <a:pos x="T8" y="T9"/>
                    </a:cxn>
                    <a:cxn ang="T35">
                      <a:pos x="T10" y="T11"/>
                    </a:cxn>
                    <a:cxn ang="T36">
                      <a:pos x="T12" y="T13"/>
                    </a:cxn>
                    <a:cxn ang="T37">
                      <a:pos x="T14" y="T15"/>
                    </a:cxn>
                    <a:cxn ang="T38">
                      <a:pos x="T16" y="T17"/>
                    </a:cxn>
                    <a:cxn ang="T39">
                      <a:pos x="T18" y="T19"/>
                    </a:cxn>
                    <a:cxn ang="T40">
                      <a:pos x="T20" y="T21"/>
                    </a:cxn>
                    <a:cxn ang="T41">
                      <a:pos x="T22" y="T23"/>
                    </a:cxn>
                    <a:cxn ang="T42">
                      <a:pos x="T24" y="T25"/>
                    </a:cxn>
                    <a:cxn ang="T43">
                      <a:pos x="T26" y="T27"/>
                    </a:cxn>
                    <a:cxn ang="T44">
                      <a:pos x="T28" y="T29"/>
                    </a:cxn>
                  </a:cxnLst>
                  <a:rect l="T45" t="T46" r="T47" b="T48"/>
                  <a:pathLst>
                    <a:path w="100" h="53">
                      <a:moveTo>
                        <a:pt x="3" y="0"/>
                      </a:moveTo>
                      <a:lnTo>
                        <a:pt x="89" y="2"/>
                      </a:lnTo>
                      <a:lnTo>
                        <a:pt x="95" y="6"/>
                      </a:lnTo>
                      <a:lnTo>
                        <a:pt x="93" y="8"/>
                      </a:lnTo>
                      <a:lnTo>
                        <a:pt x="93" y="10"/>
                      </a:lnTo>
                      <a:lnTo>
                        <a:pt x="94" y="12"/>
                      </a:lnTo>
                      <a:lnTo>
                        <a:pt x="95" y="12"/>
                      </a:lnTo>
                      <a:lnTo>
                        <a:pt x="96" y="15"/>
                      </a:lnTo>
                      <a:lnTo>
                        <a:pt x="97" y="16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100" y="53"/>
                      </a:lnTo>
                      <a:lnTo>
                        <a:pt x="0" y="51"/>
                      </a:lnTo>
                      <a:lnTo>
                        <a:pt x="3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43" name="Freeform 5"/>
                <p:cNvSpPr>
                  <a:spLocks/>
                </p:cNvSpPr>
                <p:nvPr/>
              </p:nvSpPr>
              <p:spPr bwMode="auto">
                <a:xfrm>
                  <a:off x="3296" y="1726"/>
                  <a:ext cx="420" cy="263"/>
                </a:xfrm>
                <a:custGeom>
                  <a:avLst/>
                  <a:gdLst>
                    <a:gd name="T0" fmla="*/ 8866 w 82"/>
                    <a:gd name="T1" fmla="*/ 0 h 54"/>
                    <a:gd name="T2" fmla="*/ 9127 w 82"/>
                    <a:gd name="T3" fmla="*/ 453 h 54"/>
                    <a:gd name="T4" fmla="*/ 8999 w 82"/>
                    <a:gd name="T5" fmla="*/ 687 h 54"/>
                    <a:gd name="T6" fmla="*/ 9260 w 82"/>
                    <a:gd name="T7" fmla="*/ 1495 h 54"/>
                    <a:gd name="T8" fmla="*/ 9942 w 82"/>
                    <a:gd name="T9" fmla="*/ 1851 h 54"/>
                    <a:gd name="T10" fmla="*/ 10075 w 82"/>
                    <a:gd name="T11" fmla="*/ 2089 h 54"/>
                    <a:gd name="T12" fmla="*/ 10495 w 82"/>
                    <a:gd name="T13" fmla="*/ 2421 h 54"/>
                    <a:gd name="T14" fmla="*/ 11017 w 82"/>
                    <a:gd name="T15" fmla="*/ 3015 h 54"/>
                    <a:gd name="T16" fmla="*/ 10756 w 82"/>
                    <a:gd name="T17" fmla="*/ 3346 h 54"/>
                    <a:gd name="T18" fmla="*/ 10756 w 82"/>
                    <a:gd name="T19" fmla="*/ 3580 h 54"/>
                    <a:gd name="T20" fmla="*/ 10075 w 82"/>
                    <a:gd name="T21" fmla="*/ 3935 h 54"/>
                    <a:gd name="T22" fmla="*/ 9680 w 82"/>
                    <a:gd name="T23" fmla="*/ 4033 h 54"/>
                    <a:gd name="T24" fmla="*/ 9419 w 82"/>
                    <a:gd name="T25" fmla="*/ 4388 h 54"/>
                    <a:gd name="T26" fmla="*/ 9680 w 82"/>
                    <a:gd name="T27" fmla="*/ 4744 h 54"/>
                    <a:gd name="T28" fmla="*/ 9680 w 82"/>
                    <a:gd name="T29" fmla="*/ 5075 h 54"/>
                    <a:gd name="T30" fmla="*/ 9127 w 82"/>
                    <a:gd name="T31" fmla="*/ 5786 h 54"/>
                    <a:gd name="T32" fmla="*/ 8999 w 82"/>
                    <a:gd name="T33" fmla="*/ 6122 h 54"/>
                    <a:gd name="T34" fmla="*/ 8472 w 82"/>
                    <a:gd name="T35" fmla="*/ 5786 h 54"/>
                    <a:gd name="T36" fmla="*/ 1470 w 82"/>
                    <a:gd name="T37" fmla="*/ 5883 h 54"/>
                    <a:gd name="T38" fmla="*/ 1470 w 82"/>
                    <a:gd name="T39" fmla="*/ 5552 h 54"/>
                    <a:gd name="T40" fmla="*/ 1209 w 82"/>
                    <a:gd name="T41" fmla="*/ 5197 h 54"/>
                    <a:gd name="T42" fmla="*/ 1337 w 82"/>
                    <a:gd name="T43" fmla="*/ 4861 h 54"/>
                    <a:gd name="T44" fmla="*/ 1076 w 82"/>
                    <a:gd name="T45" fmla="*/ 4505 h 54"/>
                    <a:gd name="T46" fmla="*/ 1076 w 82"/>
                    <a:gd name="T47" fmla="*/ 4150 h 54"/>
                    <a:gd name="T48" fmla="*/ 814 w 82"/>
                    <a:gd name="T49" fmla="*/ 3818 h 54"/>
                    <a:gd name="T50" fmla="*/ 681 w 82"/>
                    <a:gd name="T51" fmla="*/ 3580 h 54"/>
                    <a:gd name="T52" fmla="*/ 394 w 82"/>
                    <a:gd name="T53" fmla="*/ 3015 h 54"/>
                    <a:gd name="T54" fmla="*/ 522 w 82"/>
                    <a:gd name="T55" fmla="*/ 2654 h 54"/>
                    <a:gd name="T56" fmla="*/ 261 w 82"/>
                    <a:gd name="T57" fmla="*/ 2299 h 54"/>
                    <a:gd name="T58" fmla="*/ 261 w 82"/>
                    <a:gd name="T59" fmla="*/ 2089 h 54"/>
                    <a:gd name="T60" fmla="*/ 261 w 82"/>
                    <a:gd name="T61" fmla="*/ 1373 h 54"/>
                    <a:gd name="T62" fmla="*/ 261 w 82"/>
                    <a:gd name="T63" fmla="*/ 1164 h 54"/>
                    <a:gd name="T64" fmla="*/ 133 w 82"/>
                    <a:gd name="T65" fmla="*/ 687 h 54"/>
                    <a:gd name="T66" fmla="*/ 133 w 82"/>
                    <a:gd name="T67" fmla="*/ 356 h 54"/>
                    <a:gd name="T68" fmla="*/ 261 w 82"/>
                    <a:gd name="T69" fmla="*/ 239 h 54"/>
                    <a:gd name="T70" fmla="*/ 261 w 82"/>
                    <a:gd name="T71" fmla="*/ 239 h 54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w 82"/>
                    <a:gd name="T109" fmla="*/ 0 h 54"/>
                    <a:gd name="T110" fmla="*/ 82 w 82"/>
                    <a:gd name="T111" fmla="*/ 54 h 54"/>
                  </a:gdLst>
                  <a:ahLst/>
                  <a:cxnLst>
                    <a:cxn ang="T72">
                      <a:pos x="T0" y="T1"/>
                    </a:cxn>
                    <a:cxn ang="T73">
                      <a:pos x="T2" y="T3"/>
                    </a:cxn>
                    <a:cxn ang="T74">
                      <a:pos x="T4" y="T5"/>
                    </a:cxn>
                    <a:cxn ang="T75">
                      <a:pos x="T6" y="T7"/>
                    </a:cxn>
                    <a:cxn ang="T76">
                      <a:pos x="T8" y="T9"/>
                    </a:cxn>
                    <a:cxn ang="T77">
                      <a:pos x="T10" y="T11"/>
                    </a:cxn>
                    <a:cxn ang="T78">
                      <a:pos x="T12" y="T13"/>
                    </a:cxn>
                    <a:cxn ang="T79">
                      <a:pos x="T14" y="T15"/>
                    </a:cxn>
                    <a:cxn ang="T80">
                      <a:pos x="T16" y="T17"/>
                    </a:cxn>
                    <a:cxn ang="T81">
                      <a:pos x="T18" y="T19"/>
                    </a:cxn>
                    <a:cxn ang="T82">
                      <a:pos x="T20" y="T21"/>
                    </a:cxn>
                    <a:cxn ang="T83">
                      <a:pos x="T22" y="T23"/>
                    </a:cxn>
                    <a:cxn ang="T84">
                      <a:pos x="T24" y="T25"/>
                    </a:cxn>
                    <a:cxn ang="T85">
                      <a:pos x="T26" y="T27"/>
                    </a:cxn>
                    <a:cxn ang="T86">
                      <a:pos x="T28" y="T29"/>
                    </a:cxn>
                    <a:cxn ang="T87">
                      <a:pos x="T30" y="T31"/>
                    </a:cxn>
                    <a:cxn ang="T88">
                      <a:pos x="T32" y="T33"/>
                    </a:cxn>
                    <a:cxn ang="T89">
                      <a:pos x="T34" y="T35"/>
                    </a:cxn>
                    <a:cxn ang="T90">
                      <a:pos x="T36" y="T37"/>
                    </a:cxn>
                    <a:cxn ang="T91">
                      <a:pos x="T38" y="T39"/>
                    </a:cxn>
                    <a:cxn ang="T92">
                      <a:pos x="T40" y="T41"/>
                    </a:cxn>
                    <a:cxn ang="T93">
                      <a:pos x="T42" y="T43"/>
                    </a:cxn>
                    <a:cxn ang="T94">
                      <a:pos x="T44" y="T45"/>
                    </a:cxn>
                    <a:cxn ang="T95">
                      <a:pos x="T46" y="T47"/>
                    </a:cxn>
                    <a:cxn ang="T96">
                      <a:pos x="T48" y="T49"/>
                    </a:cxn>
                    <a:cxn ang="T97">
                      <a:pos x="T50" y="T51"/>
                    </a:cxn>
                    <a:cxn ang="T98">
                      <a:pos x="T52" y="T53"/>
                    </a:cxn>
                    <a:cxn ang="T99">
                      <a:pos x="T54" y="T55"/>
                    </a:cxn>
                    <a:cxn ang="T100">
                      <a:pos x="T56" y="T57"/>
                    </a:cxn>
                    <a:cxn ang="T101">
                      <a:pos x="T58" y="T59"/>
                    </a:cxn>
                    <a:cxn ang="T102">
                      <a:pos x="T60" y="T61"/>
                    </a:cxn>
                    <a:cxn ang="T103">
                      <a:pos x="T62" y="T63"/>
                    </a:cxn>
                    <a:cxn ang="T104">
                      <a:pos x="T64" y="T65"/>
                    </a:cxn>
                    <a:cxn ang="T105">
                      <a:pos x="T66" y="T67"/>
                    </a:cxn>
                    <a:cxn ang="T106">
                      <a:pos x="T68" y="T69"/>
                    </a:cxn>
                    <a:cxn ang="T107">
                      <a:pos x="T70" y="T71"/>
                    </a:cxn>
                  </a:cxnLst>
                  <a:rect l="T108" t="T109" r="T110" b="T111"/>
                  <a:pathLst>
                    <a:path w="82" h="54">
                      <a:moveTo>
                        <a:pt x="2" y="2"/>
                      </a:moveTo>
                      <a:lnTo>
                        <a:pt x="66" y="0"/>
                      </a:lnTo>
                      <a:lnTo>
                        <a:pt x="67" y="2"/>
                      </a:lnTo>
                      <a:lnTo>
                        <a:pt x="68" y="4"/>
                      </a:lnTo>
                      <a:lnTo>
                        <a:pt x="68" y="5"/>
                      </a:lnTo>
                      <a:lnTo>
                        <a:pt x="67" y="6"/>
                      </a:lnTo>
                      <a:lnTo>
                        <a:pt x="68" y="8"/>
                      </a:lnTo>
                      <a:lnTo>
                        <a:pt x="69" y="13"/>
                      </a:lnTo>
                      <a:lnTo>
                        <a:pt x="73" y="14"/>
                      </a:lnTo>
                      <a:lnTo>
                        <a:pt x="74" y="16"/>
                      </a:lnTo>
                      <a:lnTo>
                        <a:pt x="75" y="17"/>
                      </a:lnTo>
                      <a:lnTo>
                        <a:pt x="75" y="18"/>
                      </a:lnTo>
                      <a:lnTo>
                        <a:pt x="78" y="20"/>
                      </a:lnTo>
                      <a:lnTo>
                        <a:pt x="78" y="21"/>
                      </a:lnTo>
                      <a:lnTo>
                        <a:pt x="81" y="23"/>
                      </a:lnTo>
                      <a:lnTo>
                        <a:pt x="82" y="26"/>
                      </a:lnTo>
                      <a:lnTo>
                        <a:pt x="81" y="27"/>
                      </a:lnTo>
                      <a:lnTo>
                        <a:pt x="80" y="29"/>
                      </a:lnTo>
                      <a:lnTo>
                        <a:pt x="80" y="30"/>
                      </a:lnTo>
                      <a:lnTo>
                        <a:pt x="80" y="31"/>
                      </a:lnTo>
                      <a:lnTo>
                        <a:pt x="77" y="34"/>
                      </a:lnTo>
                      <a:lnTo>
                        <a:pt x="75" y="34"/>
                      </a:lnTo>
                      <a:lnTo>
                        <a:pt x="75" y="35"/>
                      </a:lnTo>
                      <a:lnTo>
                        <a:pt x="72" y="35"/>
                      </a:lnTo>
                      <a:lnTo>
                        <a:pt x="71" y="36"/>
                      </a:lnTo>
                      <a:lnTo>
                        <a:pt x="70" y="38"/>
                      </a:lnTo>
                      <a:lnTo>
                        <a:pt x="70" y="39"/>
                      </a:lnTo>
                      <a:lnTo>
                        <a:pt x="72" y="41"/>
                      </a:lnTo>
                      <a:lnTo>
                        <a:pt x="72" y="42"/>
                      </a:lnTo>
                      <a:lnTo>
                        <a:pt x="72" y="44"/>
                      </a:lnTo>
                      <a:lnTo>
                        <a:pt x="70" y="49"/>
                      </a:lnTo>
                      <a:lnTo>
                        <a:pt x="68" y="50"/>
                      </a:lnTo>
                      <a:lnTo>
                        <a:pt x="67" y="51"/>
                      </a:lnTo>
                      <a:lnTo>
                        <a:pt x="67" y="53"/>
                      </a:lnTo>
                      <a:lnTo>
                        <a:pt x="66" y="54"/>
                      </a:lnTo>
                      <a:lnTo>
                        <a:pt x="63" y="50"/>
                      </a:lnTo>
                      <a:lnTo>
                        <a:pt x="11" y="52"/>
                      </a:lnTo>
                      <a:lnTo>
                        <a:pt x="11" y="51"/>
                      </a:lnTo>
                      <a:lnTo>
                        <a:pt x="10" y="49"/>
                      </a:lnTo>
                      <a:lnTo>
                        <a:pt x="11" y="48"/>
                      </a:lnTo>
                      <a:lnTo>
                        <a:pt x="10" y="46"/>
                      </a:lnTo>
                      <a:lnTo>
                        <a:pt x="9" y="45"/>
                      </a:lnTo>
                      <a:lnTo>
                        <a:pt x="10" y="44"/>
                      </a:lnTo>
                      <a:lnTo>
                        <a:pt x="10" y="42"/>
                      </a:lnTo>
                      <a:lnTo>
                        <a:pt x="8" y="41"/>
                      </a:lnTo>
                      <a:lnTo>
                        <a:pt x="8" y="39"/>
                      </a:lnTo>
                      <a:lnTo>
                        <a:pt x="9" y="37"/>
                      </a:lnTo>
                      <a:lnTo>
                        <a:pt x="8" y="36"/>
                      </a:lnTo>
                      <a:lnTo>
                        <a:pt x="6" y="35"/>
                      </a:lnTo>
                      <a:lnTo>
                        <a:pt x="6" y="33"/>
                      </a:lnTo>
                      <a:lnTo>
                        <a:pt x="6" y="32"/>
                      </a:lnTo>
                      <a:lnTo>
                        <a:pt x="5" y="31"/>
                      </a:lnTo>
                      <a:lnTo>
                        <a:pt x="4" y="28"/>
                      </a:lnTo>
                      <a:lnTo>
                        <a:pt x="3" y="26"/>
                      </a:lnTo>
                      <a:lnTo>
                        <a:pt x="4" y="24"/>
                      </a:lnTo>
                      <a:lnTo>
                        <a:pt x="4" y="23"/>
                      </a:lnTo>
                      <a:lnTo>
                        <a:pt x="2" y="22"/>
                      </a:lnTo>
                      <a:lnTo>
                        <a:pt x="2" y="20"/>
                      </a:lnTo>
                      <a:lnTo>
                        <a:pt x="2" y="18"/>
                      </a:lnTo>
                      <a:lnTo>
                        <a:pt x="0" y="15"/>
                      </a:lnTo>
                      <a:lnTo>
                        <a:pt x="2" y="12"/>
                      </a:lnTo>
                      <a:lnTo>
                        <a:pt x="1" y="10"/>
                      </a:lnTo>
                      <a:lnTo>
                        <a:pt x="2" y="10"/>
                      </a:lnTo>
                      <a:lnTo>
                        <a:pt x="2" y="7"/>
                      </a:lnTo>
                      <a:lnTo>
                        <a:pt x="1" y="6"/>
                      </a:lnTo>
                      <a:lnTo>
                        <a:pt x="2" y="4"/>
                      </a:lnTo>
                      <a:lnTo>
                        <a:pt x="1" y="3"/>
                      </a:lnTo>
                      <a:lnTo>
                        <a:pt x="0" y="2"/>
                      </a:lnTo>
                      <a:lnTo>
                        <a:pt x="2" y="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44" name="Freeform 6"/>
                <p:cNvSpPr>
                  <a:spLocks/>
                </p:cNvSpPr>
                <p:nvPr/>
              </p:nvSpPr>
              <p:spPr bwMode="auto">
                <a:xfrm>
                  <a:off x="3526" y="1438"/>
                  <a:ext cx="364" cy="371"/>
                </a:xfrm>
                <a:custGeom>
                  <a:avLst/>
                  <a:gdLst>
                    <a:gd name="T0" fmla="*/ 3917 w 71"/>
                    <a:gd name="T1" fmla="*/ 8723 h 76"/>
                    <a:gd name="T2" fmla="*/ 3235 w 71"/>
                    <a:gd name="T3" fmla="*/ 8362 h 76"/>
                    <a:gd name="T4" fmla="*/ 2968 w 71"/>
                    <a:gd name="T5" fmla="*/ 7552 h 76"/>
                    <a:gd name="T6" fmla="*/ 3102 w 71"/>
                    <a:gd name="T7" fmla="*/ 7342 h 76"/>
                    <a:gd name="T8" fmla="*/ 2840 w 71"/>
                    <a:gd name="T9" fmla="*/ 6864 h 76"/>
                    <a:gd name="T10" fmla="*/ 2840 w 71"/>
                    <a:gd name="T11" fmla="*/ 6292 h 76"/>
                    <a:gd name="T12" fmla="*/ 2287 w 71"/>
                    <a:gd name="T13" fmla="*/ 5814 h 76"/>
                    <a:gd name="T14" fmla="*/ 1630 w 71"/>
                    <a:gd name="T15" fmla="*/ 5243 h 76"/>
                    <a:gd name="T16" fmla="*/ 1077 w 71"/>
                    <a:gd name="T17" fmla="*/ 5004 h 76"/>
                    <a:gd name="T18" fmla="*/ 948 w 71"/>
                    <a:gd name="T19" fmla="*/ 4886 h 76"/>
                    <a:gd name="T20" fmla="*/ 395 w 71"/>
                    <a:gd name="T21" fmla="*/ 4764 h 76"/>
                    <a:gd name="T22" fmla="*/ 133 w 71"/>
                    <a:gd name="T23" fmla="*/ 4525 h 76"/>
                    <a:gd name="T24" fmla="*/ 261 w 71"/>
                    <a:gd name="T25" fmla="*/ 3598 h 76"/>
                    <a:gd name="T26" fmla="*/ 395 w 71"/>
                    <a:gd name="T27" fmla="*/ 3266 h 76"/>
                    <a:gd name="T28" fmla="*/ 0 w 71"/>
                    <a:gd name="T29" fmla="*/ 2909 h 76"/>
                    <a:gd name="T30" fmla="*/ 133 w 71"/>
                    <a:gd name="T31" fmla="*/ 2548 h 76"/>
                    <a:gd name="T32" fmla="*/ 682 w 71"/>
                    <a:gd name="T33" fmla="*/ 1977 h 76"/>
                    <a:gd name="T34" fmla="*/ 948 w 71"/>
                    <a:gd name="T35" fmla="*/ 1860 h 76"/>
                    <a:gd name="T36" fmla="*/ 948 w 71"/>
                    <a:gd name="T37" fmla="*/ 693 h 76"/>
                    <a:gd name="T38" fmla="*/ 1210 w 71"/>
                    <a:gd name="T39" fmla="*/ 571 h 76"/>
                    <a:gd name="T40" fmla="*/ 1758 w 71"/>
                    <a:gd name="T41" fmla="*/ 571 h 76"/>
                    <a:gd name="T42" fmla="*/ 2968 w 71"/>
                    <a:gd name="T43" fmla="*/ 117 h 76"/>
                    <a:gd name="T44" fmla="*/ 3235 w 71"/>
                    <a:gd name="T45" fmla="*/ 117 h 76"/>
                    <a:gd name="T46" fmla="*/ 3102 w 71"/>
                    <a:gd name="T47" fmla="*/ 356 h 76"/>
                    <a:gd name="T48" fmla="*/ 2968 w 71"/>
                    <a:gd name="T49" fmla="*/ 693 h 76"/>
                    <a:gd name="T50" fmla="*/ 3496 w 71"/>
                    <a:gd name="T51" fmla="*/ 571 h 76"/>
                    <a:gd name="T52" fmla="*/ 3784 w 71"/>
                    <a:gd name="T53" fmla="*/ 693 h 76"/>
                    <a:gd name="T54" fmla="*/ 4178 w 71"/>
                    <a:gd name="T55" fmla="*/ 928 h 76"/>
                    <a:gd name="T56" fmla="*/ 4312 w 71"/>
                    <a:gd name="T57" fmla="*/ 1167 h 76"/>
                    <a:gd name="T58" fmla="*/ 5942 w 71"/>
                    <a:gd name="T59" fmla="*/ 1504 h 76"/>
                    <a:gd name="T60" fmla="*/ 6465 w 71"/>
                    <a:gd name="T61" fmla="*/ 1738 h 76"/>
                    <a:gd name="T62" fmla="*/ 6726 w 71"/>
                    <a:gd name="T63" fmla="*/ 1738 h 76"/>
                    <a:gd name="T64" fmla="*/ 6860 w 71"/>
                    <a:gd name="T65" fmla="*/ 1738 h 76"/>
                    <a:gd name="T66" fmla="*/ 7541 w 71"/>
                    <a:gd name="T67" fmla="*/ 1860 h 76"/>
                    <a:gd name="T68" fmla="*/ 7541 w 71"/>
                    <a:gd name="T69" fmla="*/ 1977 h 76"/>
                    <a:gd name="T70" fmla="*/ 7808 w 71"/>
                    <a:gd name="T71" fmla="*/ 2099 h 76"/>
                    <a:gd name="T72" fmla="*/ 8228 w 71"/>
                    <a:gd name="T73" fmla="*/ 2455 h 76"/>
                    <a:gd name="T74" fmla="*/ 8095 w 71"/>
                    <a:gd name="T75" fmla="*/ 2909 h 76"/>
                    <a:gd name="T76" fmla="*/ 8490 w 71"/>
                    <a:gd name="T77" fmla="*/ 2909 h 76"/>
                    <a:gd name="T78" fmla="*/ 8357 w 71"/>
                    <a:gd name="T79" fmla="*/ 3144 h 76"/>
                    <a:gd name="T80" fmla="*/ 8623 w 71"/>
                    <a:gd name="T81" fmla="*/ 3481 h 76"/>
                    <a:gd name="T82" fmla="*/ 8228 w 71"/>
                    <a:gd name="T83" fmla="*/ 3837 h 76"/>
                    <a:gd name="T84" fmla="*/ 7936 w 71"/>
                    <a:gd name="T85" fmla="*/ 4432 h 76"/>
                    <a:gd name="T86" fmla="*/ 7936 w 71"/>
                    <a:gd name="T87" fmla="*/ 4525 h 76"/>
                    <a:gd name="T88" fmla="*/ 8490 w 71"/>
                    <a:gd name="T89" fmla="*/ 4076 h 76"/>
                    <a:gd name="T90" fmla="*/ 8885 w 71"/>
                    <a:gd name="T91" fmla="*/ 3837 h 76"/>
                    <a:gd name="T92" fmla="*/ 9172 w 71"/>
                    <a:gd name="T93" fmla="*/ 3598 h 76"/>
                    <a:gd name="T94" fmla="*/ 9172 w 71"/>
                    <a:gd name="T95" fmla="*/ 3266 h 76"/>
                    <a:gd name="T96" fmla="*/ 9305 w 71"/>
                    <a:gd name="T97" fmla="*/ 3144 h 76"/>
                    <a:gd name="T98" fmla="*/ 9438 w 71"/>
                    <a:gd name="T99" fmla="*/ 2909 h 76"/>
                    <a:gd name="T100" fmla="*/ 9567 w 71"/>
                    <a:gd name="T101" fmla="*/ 3027 h 76"/>
                    <a:gd name="T102" fmla="*/ 9305 w 71"/>
                    <a:gd name="T103" fmla="*/ 3837 h 76"/>
                    <a:gd name="T104" fmla="*/ 9172 w 71"/>
                    <a:gd name="T105" fmla="*/ 4076 h 76"/>
                    <a:gd name="T106" fmla="*/ 8885 w 71"/>
                    <a:gd name="T107" fmla="*/ 4647 h 76"/>
                    <a:gd name="T108" fmla="*/ 8885 w 71"/>
                    <a:gd name="T109" fmla="*/ 5243 h 76"/>
                    <a:gd name="T110" fmla="*/ 8623 w 71"/>
                    <a:gd name="T111" fmla="*/ 5458 h 76"/>
                    <a:gd name="T112" fmla="*/ 8751 w 71"/>
                    <a:gd name="T113" fmla="*/ 6292 h 76"/>
                    <a:gd name="T114" fmla="*/ 8490 w 71"/>
                    <a:gd name="T115" fmla="*/ 6864 h 76"/>
                    <a:gd name="T116" fmla="*/ 8751 w 71"/>
                    <a:gd name="T117" fmla="*/ 8147 h 76"/>
                    <a:gd name="T118" fmla="*/ 8751 w 71"/>
                    <a:gd name="T119" fmla="*/ 8269 h 76"/>
                    <a:gd name="T120" fmla="*/ 8751 w 71"/>
                    <a:gd name="T121" fmla="*/ 8601 h 76"/>
                    <a:gd name="T122" fmla="*/ 4050 w 71"/>
                    <a:gd name="T123" fmla="*/ 8841 h 7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60000 65536"/>
                    <a:gd name="T184" fmla="*/ 0 60000 65536"/>
                    <a:gd name="T185" fmla="*/ 0 60000 65536"/>
                    <a:gd name="T186" fmla="*/ 0 w 71"/>
                    <a:gd name="T187" fmla="*/ 0 h 76"/>
                    <a:gd name="T188" fmla="*/ 71 w 71"/>
                    <a:gd name="T189" fmla="*/ 76 h 76"/>
                  </a:gdLst>
                  <a:ahLst/>
                  <a:cxnLst>
                    <a:cxn ang="T124">
                      <a:pos x="T0" y="T1"/>
                    </a:cxn>
                    <a:cxn ang="T125">
                      <a:pos x="T2" y="T3"/>
                    </a:cxn>
                    <a:cxn ang="T126">
                      <a:pos x="T4" y="T5"/>
                    </a:cxn>
                    <a:cxn ang="T127">
                      <a:pos x="T6" y="T7"/>
                    </a:cxn>
                    <a:cxn ang="T128">
                      <a:pos x="T8" y="T9"/>
                    </a:cxn>
                    <a:cxn ang="T129">
                      <a:pos x="T10" y="T11"/>
                    </a:cxn>
                    <a:cxn ang="T130">
                      <a:pos x="T12" y="T13"/>
                    </a:cxn>
                    <a:cxn ang="T131">
                      <a:pos x="T14" y="T15"/>
                    </a:cxn>
                    <a:cxn ang="T132">
                      <a:pos x="T16" y="T17"/>
                    </a:cxn>
                    <a:cxn ang="T133">
                      <a:pos x="T18" y="T19"/>
                    </a:cxn>
                    <a:cxn ang="T134">
                      <a:pos x="T20" y="T21"/>
                    </a:cxn>
                    <a:cxn ang="T135">
                      <a:pos x="T22" y="T23"/>
                    </a:cxn>
                    <a:cxn ang="T136">
                      <a:pos x="T24" y="T25"/>
                    </a:cxn>
                    <a:cxn ang="T137">
                      <a:pos x="T26" y="T27"/>
                    </a:cxn>
                    <a:cxn ang="T138">
                      <a:pos x="T28" y="T29"/>
                    </a:cxn>
                    <a:cxn ang="T139">
                      <a:pos x="T30" y="T31"/>
                    </a:cxn>
                    <a:cxn ang="T140">
                      <a:pos x="T32" y="T33"/>
                    </a:cxn>
                    <a:cxn ang="T141">
                      <a:pos x="T34" y="T35"/>
                    </a:cxn>
                    <a:cxn ang="T142">
                      <a:pos x="T36" y="T37"/>
                    </a:cxn>
                    <a:cxn ang="T143">
                      <a:pos x="T38" y="T39"/>
                    </a:cxn>
                    <a:cxn ang="T144">
                      <a:pos x="T40" y="T41"/>
                    </a:cxn>
                    <a:cxn ang="T145">
                      <a:pos x="T42" y="T43"/>
                    </a:cxn>
                    <a:cxn ang="T146">
                      <a:pos x="T44" y="T45"/>
                    </a:cxn>
                    <a:cxn ang="T147">
                      <a:pos x="T46" y="T47"/>
                    </a:cxn>
                    <a:cxn ang="T148">
                      <a:pos x="T48" y="T49"/>
                    </a:cxn>
                    <a:cxn ang="T149">
                      <a:pos x="T50" y="T51"/>
                    </a:cxn>
                    <a:cxn ang="T150">
                      <a:pos x="T52" y="T53"/>
                    </a:cxn>
                    <a:cxn ang="T151">
                      <a:pos x="T54" y="T55"/>
                    </a:cxn>
                    <a:cxn ang="T152">
                      <a:pos x="T56" y="T57"/>
                    </a:cxn>
                    <a:cxn ang="T153">
                      <a:pos x="T58" y="T59"/>
                    </a:cxn>
                    <a:cxn ang="T154">
                      <a:pos x="T60" y="T61"/>
                    </a:cxn>
                    <a:cxn ang="T155">
                      <a:pos x="T62" y="T63"/>
                    </a:cxn>
                    <a:cxn ang="T156">
                      <a:pos x="T64" y="T65"/>
                    </a:cxn>
                    <a:cxn ang="T157">
                      <a:pos x="T66" y="T67"/>
                    </a:cxn>
                    <a:cxn ang="T158">
                      <a:pos x="T68" y="T69"/>
                    </a:cxn>
                    <a:cxn ang="T159">
                      <a:pos x="T70" y="T71"/>
                    </a:cxn>
                    <a:cxn ang="T160">
                      <a:pos x="T72" y="T73"/>
                    </a:cxn>
                    <a:cxn ang="T161">
                      <a:pos x="T74" y="T75"/>
                    </a:cxn>
                    <a:cxn ang="T162">
                      <a:pos x="T76" y="T77"/>
                    </a:cxn>
                    <a:cxn ang="T163">
                      <a:pos x="T78" y="T79"/>
                    </a:cxn>
                    <a:cxn ang="T164">
                      <a:pos x="T80" y="T81"/>
                    </a:cxn>
                    <a:cxn ang="T165">
                      <a:pos x="T82" y="T83"/>
                    </a:cxn>
                    <a:cxn ang="T166">
                      <a:pos x="T84" y="T85"/>
                    </a:cxn>
                    <a:cxn ang="T167">
                      <a:pos x="T86" y="T87"/>
                    </a:cxn>
                    <a:cxn ang="T168">
                      <a:pos x="T88" y="T89"/>
                    </a:cxn>
                    <a:cxn ang="T169">
                      <a:pos x="T90" y="T91"/>
                    </a:cxn>
                    <a:cxn ang="T170">
                      <a:pos x="T92" y="T93"/>
                    </a:cxn>
                    <a:cxn ang="T171">
                      <a:pos x="T94" y="T95"/>
                    </a:cxn>
                    <a:cxn ang="T172">
                      <a:pos x="T96" y="T97"/>
                    </a:cxn>
                    <a:cxn ang="T173">
                      <a:pos x="T98" y="T99"/>
                    </a:cxn>
                    <a:cxn ang="T174">
                      <a:pos x="T100" y="T101"/>
                    </a:cxn>
                    <a:cxn ang="T175">
                      <a:pos x="T102" y="T103"/>
                    </a:cxn>
                    <a:cxn ang="T176">
                      <a:pos x="T104" y="T105"/>
                    </a:cxn>
                    <a:cxn ang="T177">
                      <a:pos x="T106" y="T107"/>
                    </a:cxn>
                    <a:cxn ang="T178">
                      <a:pos x="T108" y="T109"/>
                    </a:cxn>
                    <a:cxn ang="T179">
                      <a:pos x="T110" y="T111"/>
                    </a:cxn>
                    <a:cxn ang="T180">
                      <a:pos x="T112" y="T113"/>
                    </a:cxn>
                    <a:cxn ang="T181">
                      <a:pos x="T114" y="T115"/>
                    </a:cxn>
                    <a:cxn ang="T182">
                      <a:pos x="T116" y="T117"/>
                    </a:cxn>
                    <a:cxn ang="T183">
                      <a:pos x="T118" y="T119"/>
                    </a:cxn>
                    <a:cxn ang="T184">
                      <a:pos x="T120" y="T121"/>
                    </a:cxn>
                    <a:cxn ang="T185">
                      <a:pos x="T122" y="T123"/>
                    </a:cxn>
                  </a:cxnLst>
                  <a:rect l="T186" t="T187" r="T188" b="T189"/>
                  <a:pathLst>
                    <a:path w="71" h="76">
                      <a:moveTo>
                        <a:pt x="30" y="76"/>
                      </a:moveTo>
                      <a:lnTo>
                        <a:pt x="29" y="75"/>
                      </a:lnTo>
                      <a:lnTo>
                        <a:pt x="28" y="73"/>
                      </a:lnTo>
                      <a:lnTo>
                        <a:pt x="24" y="72"/>
                      </a:lnTo>
                      <a:lnTo>
                        <a:pt x="23" y="67"/>
                      </a:lnTo>
                      <a:lnTo>
                        <a:pt x="22" y="65"/>
                      </a:lnTo>
                      <a:lnTo>
                        <a:pt x="23" y="64"/>
                      </a:lnTo>
                      <a:lnTo>
                        <a:pt x="23" y="63"/>
                      </a:lnTo>
                      <a:lnTo>
                        <a:pt x="22" y="61"/>
                      </a:lnTo>
                      <a:lnTo>
                        <a:pt x="21" y="59"/>
                      </a:lnTo>
                      <a:lnTo>
                        <a:pt x="21" y="56"/>
                      </a:lnTo>
                      <a:lnTo>
                        <a:pt x="21" y="54"/>
                      </a:lnTo>
                      <a:lnTo>
                        <a:pt x="21" y="53"/>
                      </a:lnTo>
                      <a:lnTo>
                        <a:pt x="17" y="50"/>
                      </a:lnTo>
                      <a:lnTo>
                        <a:pt x="13" y="48"/>
                      </a:lnTo>
                      <a:lnTo>
                        <a:pt x="12" y="45"/>
                      </a:lnTo>
                      <a:lnTo>
                        <a:pt x="8" y="44"/>
                      </a:lnTo>
                      <a:lnTo>
                        <a:pt x="8" y="43"/>
                      </a:lnTo>
                      <a:lnTo>
                        <a:pt x="7" y="42"/>
                      </a:lnTo>
                      <a:lnTo>
                        <a:pt x="4" y="41"/>
                      </a:lnTo>
                      <a:lnTo>
                        <a:pt x="3" y="41"/>
                      </a:lnTo>
                      <a:lnTo>
                        <a:pt x="2" y="40"/>
                      </a:lnTo>
                      <a:lnTo>
                        <a:pt x="1" y="39"/>
                      </a:lnTo>
                      <a:lnTo>
                        <a:pt x="1" y="34"/>
                      </a:lnTo>
                      <a:lnTo>
                        <a:pt x="2" y="31"/>
                      </a:lnTo>
                      <a:lnTo>
                        <a:pt x="2" y="30"/>
                      </a:lnTo>
                      <a:lnTo>
                        <a:pt x="3" y="28"/>
                      </a:lnTo>
                      <a:lnTo>
                        <a:pt x="1" y="26"/>
                      </a:lnTo>
                      <a:lnTo>
                        <a:pt x="0" y="25"/>
                      </a:lnTo>
                      <a:lnTo>
                        <a:pt x="1" y="22"/>
                      </a:lnTo>
                      <a:lnTo>
                        <a:pt x="1" y="20"/>
                      </a:lnTo>
                      <a:lnTo>
                        <a:pt x="5" y="17"/>
                      </a:lnTo>
                      <a:lnTo>
                        <a:pt x="6" y="17"/>
                      </a:lnTo>
                      <a:lnTo>
                        <a:pt x="7" y="16"/>
                      </a:lnTo>
                      <a:lnTo>
                        <a:pt x="6" y="7"/>
                      </a:lnTo>
                      <a:lnTo>
                        <a:pt x="7" y="6"/>
                      </a:lnTo>
                      <a:lnTo>
                        <a:pt x="8" y="5"/>
                      </a:lnTo>
                      <a:lnTo>
                        <a:pt x="9" y="5"/>
                      </a:lnTo>
                      <a:lnTo>
                        <a:pt x="11" y="6"/>
                      </a:lnTo>
                      <a:lnTo>
                        <a:pt x="13" y="5"/>
                      </a:lnTo>
                      <a:lnTo>
                        <a:pt x="16" y="4"/>
                      </a:lnTo>
                      <a:lnTo>
                        <a:pt x="22" y="1"/>
                      </a:lnTo>
                      <a:lnTo>
                        <a:pt x="23" y="0"/>
                      </a:lnTo>
                      <a:lnTo>
                        <a:pt x="24" y="1"/>
                      </a:lnTo>
                      <a:lnTo>
                        <a:pt x="24" y="2"/>
                      </a:lnTo>
                      <a:lnTo>
                        <a:pt x="23" y="3"/>
                      </a:lnTo>
                      <a:lnTo>
                        <a:pt x="23" y="4"/>
                      </a:lnTo>
                      <a:lnTo>
                        <a:pt x="22" y="6"/>
                      </a:lnTo>
                      <a:lnTo>
                        <a:pt x="25" y="5"/>
                      </a:lnTo>
                      <a:lnTo>
                        <a:pt x="26" y="5"/>
                      </a:lnTo>
                      <a:lnTo>
                        <a:pt x="27" y="7"/>
                      </a:lnTo>
                      <a:lnTo>
                        <a:pt x="28" y="6"/>
                      </a:lnTo>
                      <a:lnTo>
                        <a:pt x="29" y="7"/>
                      </a:lnTo>
                      <a:lnTo>
                        <a:pt x="31" y="8"/>
                      </a:lnTo>
                      <a:lnTo>
                        <a:pt x="32" y="8"/>
                      </a:lnTo>
                      <a:lnTo>
                        <a:pt x="32" y="10"/>
                      </a:lnTo>
                      <a:lnTo>
                        <a:pt x="33" y="11"/>
                      </a:lnTo>
                      <a:lnTo>
                        <a:pt x="44" y="13"/>
                      </a:lnTo>
                      <a:lnTo>
                        <a:pt x="46" y="13"/>
                      </a:lnTo>
                      <a:lnTo>
                        <a:pt x="48" y="15"/>
                      </a:lnTo>
                      <a:lnTo>
                        <a:pt x="50" y="15"/>
                      </a:lnTo>
                      <a:lnTo>
                        <a:pt x="51" y="15"/>
                      </a:lnTo>
                      <a:lnTo>
                        <a:pt x="54" y="15"/>
                      </a:lnTo>
                      <a:lnTo>
                        <a:pt x="56" y="16"/>
                      </a:lnTo>
                      <a:lnTo>
                        <a:pt x="57" y="17"/>
                      </a:lnTo>
                      <a:lnTo>
                        <a:pt x="56" y="17"/>
                      </a:lnTo>
                      <a:lnTo>
                        <a:pt x="56" y="18"/>
                      </a:lnTo>
                      <a:lnTo>
                        <a:pt x="58" y="18"/>
                      </a:lnTo>
                      <a:lnTo>
                        <a:pt x="60" y="19"/>
                      </a:lnTo>
                      <a:lnTo>
                        <a:pt x="61" y="21"/>
                      </a:lnTo>
                      <a:lnTo>
                        <a:pt x="60" y="25"/>
                      </a:lnTo>
                      <a:lnTo>
                        <a:pt x="62" y="25"/>
                      </a:lnTo>
                      <a:lnTo>
                        <a:pt x="63" y="25"/>
                      </a:lnTo>
                      <a:lnTo>
                        <a:pt x="62" y="26"/>
                      </a:lnTo>
                      <a:lnTo>
                        <a:pt x="62" y="27"/>
                      </a:lnTo>
                      <a:lnTo>
                        <a:pt x="62" y="28"/>
                      </a:lnTo>
                      <a:lnTo>
                        <a:pt x="64" y="30"/>
                      </a:lnTo>
                      <a:lnTo>
                        <a:pt x="61" y="33"/>
                      </a:lnTo>
                      <a:lnTo>
                        <a:pt x="60" y="36"/>
                      </a:lnTo>
                      <a:lnTo>
                        <a:pt x="59" y="38"/>
                      </a:lnTo>
                      <a:lnTo>
                        <a:pt x="59" y="39"/>
                      </a:lnTo>
                      <a:lnTo>
                        <a:pt x="61" y="38"/>
                      </a:lnTo>
                      <a:lnTo>
                        <a:pt x="63" y="35"/>
                      </a:lnTo>
                      <a:lnTo>
                        <a:pt x="65" y="33"/>
                      </a:lnTo>
                      <a:lnTo>
                        <a:pt x="66" y="33"/>
                      </a:lnTo>
                      <a:lnTo>
                        <a:pt x="67" y="32"/>
                      </a:lnTo>
                      <a:lnTo>
                        <a:pt x="68" y="31"/>
                      </a:lnTo>
                      <a:lnTo>
                        <a:pt x="68" y="30"/>
                      </a:lnTo>
                      <a:lnTo>
                        <a:pt x="68" y="28"/>
                      </a:lnTo>
                      <a:lnTo>
                        <a:pt x="68" y="27"/>
                      </a:lnTo>
                      <a:lnTo>
                        <a:pt x="69" y="27"/>
                      </a:lnTo>
                      <a:lnTo>
                        <a:pt x="69" y="26"/>
                      </a:lnTo>
                      <a:lnTo>
                        <a:pt x="70" y="25"/>
                      </a:lnTo>
                      <a:lnTo>
                        <a:pt x="71" y="25"/>
                      </a:lnTo>
                      <a:lnTo>
                        <a:pt x="71" y="26"/>
                      </a:lnTo>
                      <a:lnTo>
                        <a:pt x="71" y="28"/>
                      </a:lnTo>
                      <a:lnTo>
                        <a:pt x="69" y="33"/>
                      </a:lnTo>
                      <a:lnTo>
                        <a:pt x="68" y="34"/>
                      </a:lnTo>
                      <a:lnTo>
                        <a:pt x="68" y="35"/>
                      </a:lnTo>
                      <a:lnTo>
                        <a:pt x="68" y="36"/>
                      </a:lnTo>
                      <a:lnTo>
                        <a:pt x="66" y="40"/>
                      </a:lnTo>
                      <a:lnTo>
                        <a:pt x="66" y="43"/>
                      </a:lnTo>
                      <a:lnTo>
                        <a:pt x="66" y="45"/>
                      </a:lnTo>
                      <a:lnTo>
                        <a:pt x="64" y="46"/>
                      </a:lnTo>
                      <a:lnTo>
                        <a:pt x="64" y="47"/>
                      </a:lnTo>
                      <a:lnTo>
                        <a:pt x="64" y="50"/>
                      </a:lnTo>
                      <a:lnTo>
                        <a:pt x="65" y="54"/>
                      </a:lnTo>
                      <a:lnTo>
                        <a:pt x="64" y="55"/>
                      </a:lnTo>
                      <a:lnTo>
                        <a:pt x="63" y="59"/>
                      </a:lnTo>
                      <a:lnTo>
                        <a:pt x="63" y="65"/>
                      </a:lnTo>
                      <a:lnTo>
                        <a:pt x="65" y="70"/>
                      </a:lnTo>
                      <a:lnTo>
                        <a:pt x="65" y="71"/>
                      </a:lnTo>
                      <a:lnTo>
                        <a:pt x="65" y="72"/>
                      </a:lnTo>
                      <a:lnTo>
                        <a:pt x="65" y="74"/>
                      </a:lnTo>
                      <a:lnTo>
                        <a:pt x="30" y="76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45" name="Freeform 7"/>
                <p:cNvSpPr>
                  <a:spLocks/>
                </p:cNvSpPr>
                <p:nvPr/>
              </p:nvSpPr>
              <p:spPr bwMode="auto">
                <a:xfrm>
                  <a:off x="4060" y="1789"/>
                  <a:ext cx="291" cy="307"/>
                </a:xfrm>
                <a:custGeom>
                  <a:avLst/>
                  <a:gdLst>
                    <a:gd name="T0" fmla="*/ 679 w 57"/>
                    <a:gd name="T1" fmla="*/ 6364 h 63"/>
                    <a:gd name="T2" fmla="*/ 1067 w 57"/>
                    <a:gd name="T3" fmla="*/ 6481 h 63"/>
                    <a:gd name="T4" fmla="*/ 1327 w 57"/>
                    <a:gd name="T5" fmla="*/ 6364 h 63"/>
                    <a:gd name="T6" fmla="*/ 1720 w 57"/>
                    <a:gd name="T7" fmla="*/ 6837 h 63"/>
                    <a:gd name="T8" fmla="*/ 2399 w 57"/>
                    <a:gd name="T9" fmla="*/ 6934 h 63"/>
                    <a:gd name="T10" fmla="*/ 2920 w 57"/>
                    <a:gd name="T11" fmla="*/ 7051 h 63"/>
                    <a:gd name="T12" fmla="*/ 3334 w 57"/>
                    <a:gd name="T13" fmla="*/ 7051 h 63"/>
                    <a:gd name="T14" fmla="*/ 3727 w 57"/>
                    <a:gd name="T15" fmla="*/ 7051 h 63"/>
                    <a:gd name="T16" fmla="*/ 3860 w 57"/>
                    <a:gd name="T17" fmla="*/ 6837 h 63"/>
                    <a:gd name="T18" fmla="*/ 4120 w 57"/>
                    <a:gd name="T19" fmla="*/ 6837 h 63"/>
                    <a:gd name="T20" fmla="*/ 4533 w 57"/>
                    <a:gd name="T21" fmla="*/ 7173 h 63"/>
                    <a:gd name="T22" fmla="*/ 4794 w 57"/>
                    <a:gd name="T23" fmla="*/ 7290 h 63"/>
                    <a:gd name="T24" fmla="*/ 5187 w 57"/>
                    <a:gd name="T25" fmla="*/ 7051 h 63"/>
                    <a:gd name="T26" fmla="*/ 5315 w 57"/>
                    <a:gd name="T27" fmla="*/ 6720 h 63"/>
                    <a:gd name="T28" fmla="*/ 5447 w 57"/>
                    <a:gd name="T29" fmla="*/ 6008 h 63"/>
                    <a:gd name="T30" fmla="*/ 5866 w 57"/>
                    <a:gd name="T31" fmla="*/ 6247 h 63"/>
                    <a:gd name="T32" fmla="*/ 5994 w 57"/>
                    <a:gd name="T33" fmla="*/ 5911 h 63"/>
                    <a:gd name="T34" fmla="*/ 6254 w 57"/>
                    <a:gd name="T35" fmla="*/ 5438 h 63"/>
                    <a:gd name="T36" fmla="*/ 6387 w 57"/>
                    <a:gd name="T37" fmla="*/ 5200 h 63"/>
                    <a:gd name="T38" fmla="*/ 6775 w 57"/>
                    <a:gd name="T39" fmla="*/ 5083 h 63"/>
                    <a:gd name="T40" fmla="*/ 7066 w 57"/>
                    <a:gd name="T41" fmla="*/ 4751 h 63"/>
                    <a:gd name="T42" fmla="*/ 7326 w 57"/>
                    <a:gd name="T43" fmla="*/ 4512 h 63"/>
                    <a:gd name="T44" fmla="*/ 7326 w 57"/>
                    <a:gd name="T45" fmla="*/ 4157 h 63"/>
                    <a:gd name="T46" fmla="*/ 7454 w 57"/>
                    <a:gd name="T47" fmla="*/ 3942 h 63"/>
                    <a:gd name="T48" fmla="*/ 7193 w 57"/>
                    <a:gd name="T49" fmla="*/ 3016 h 63"/>
                    <a:gd name="T50" fmla="*/ 7326 w 57"/>
                    <a:gd name="T51" fmla="*/ 2661 h 63"/>
                    <a:gd name="T52" fmla="*/ 7586 w 57"/>
                    <a:gd name="T53" fmla="*/ 2539 h 63"/>
                    <a:gd name="T54" fmla="*/ 6126 w 57"/>
                    <a:gd name="T55" fmla="*/ 356 h 63"/>
                    <a:gd name="T56" fmla="*/ 5580 w 57"/>
                    <a:gd name="T57" fmla="*/ 687 h 63"/>
                    <a:gd name="T58" fmla="*/ 4927 w 57"/>
                    <a:gd name="T59" fmla="*/ 1165 h 63"/>
                    <a:gd name="T60" fmla="*/ 4533 w 57"/>
                    <a:gd name="T61" fmla="*/ 1165 h 63"/>
                    <a:gd name="T62" fmla="*/ 3987 w 57"/>
                    <a:gd name="T63" fmla="*/ 1496 h 63"/>
                    <a:gd name="T64" fmla="*/ 3599 w 57"/>
                    <a:gd name="T65" fmla="*/ 1379 h 63"/>
                    <a:gd name="T66" fmla="*/ 3334 w 57"/>
                    <a:gd name="T67" fmla="*/ 1379 h 63"/>
                    <a:gd name="T68" fmla="*/ 3334 w 57"/>
                    <a:gd name="T69" fmla="*/ 1282 h 63"/>
                    <a:gd name="T70" fmla="*/ 2527 w 57"/>
                    <a:gd name="T71" fmla="*/ 1043 h 63"/>
                    <a:gd name="T72" fmla="*/ 2267 w 57"/>
                    <a:gd name="T73" fmla="*/ 1165 h 63"/>
                    <a:gd name="T74" fmla="*/ 0 w 57"/>
                    <a:gd name="T75" fmla="*/ 1282 h 63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57"/>
                    <a:gd name="T115" fmla="*/ 0 h 63"/>
                    <a:gd name="T116" fmla="*/ 57 w 57"/>
                    <a:gd name="T117" fmla="*/ 63 h 63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57" h="63">
                      <a:moveTo>
                        <a:pt x="0" y="11"/>
                      </a:moveTo>
                      <a:lnTo>
                        <a:pt x="5" y="55"/>
                      </a:lnTo>
                      <a:lnTo>
                        <a:pt x="6" y="55"/>
                      </a:lnTo>
                      <a:lnTo>
                        <a:pt x="8" y="56"/>
                      </a:lnTo>
                      <a:lnTo>
                        <a:pt x="10" y="55"/>
                      </a:lnTo>
                      <a:lnTo>
                        <a:pt x="12" y="57"/>
                      </a:lnTo>
                      <a:lnTo>
                        <a:pt x="13" y="59"/>
                      </a:lnTo>
                      <a:lnTo>
                        <a:pt x="15" y="60"/>
                      </a:lnTo>
                      <a:lnTo>
                        <a:pt x="18" y="60"/>
                      </a:lnTo>
                      <a:lnTo>
                        <a:pt x="21" y="62"/>
                      </a:lnTo>
                      <a:lnTo>
                        <a:pt x="22" y="61"/>
                      </a:lnTo>
                      <a:lnTo>
                        <a:pt x="23" y="60"/>
                      </a:lnTo>
                      <a:lnTo>
                        <a:pt x="25" y="61"/>
                      </a:lnTo>
                      <a:lnTo>
                        <a:pt x="27" y="61"/>
                      </a:lnTo>
                      <a:lnTo>
                        <a:pt x="28" y="61"/>
                      </a:lnTo>
                      <a:lnTo>
                        <a:pt x="29" y="60"/>
                      </a:lnTo>
                      <a:lnTo>
                        <a:pt x="29" y="59"/>
                      </a:lnTo>
                      <a:lnTo>
                        <a:pt x="31" y="58"/>
                      </a:lnTo>
                      <a:lnTo>
                        <a:pt x="31" y="59"/>
                      </a:lnTo>
                      <a:lnTo>
                        <a:pt x="33" y="61"/>
                      </a:lnTo>
                      <a:lnTo>
                        <a:pt x="34" y="62"/>
                      </a:lnTo>
                      <a:lnTo>
                        <a:pt x="36" y="63"/>
                      </a:lnTo>
                      <a:lnTo>
                        <a:pt x="38" y="63"/>
                      </a:lnTo>
                      <a:lnTo>
                        <a:pt x="39" y="61"/>
                      </a:lnTo>
                      <a:lnTo>
                        <a:pt x="40" y="60"/>
                      </a:lnTo>
                      <a:lnTo>
                        <a:pt x="40" y="58"/>
                      </a:lnTo>
                      <a:lnTo>
                        <a:pt x="40" y="56"/>
                      </a:lnTo>
                      <a:lnTo>
                        <a:pt x="41" y="52"/>
                      </a:lnTo>
                      <a:lnTo>
                        <a:pt x="42" y="52"/>
                      </a:lnTo>
                      <a:lnTo>
                        <a:pt x="44" y="54"/>
                      </a:lnTo>
                      <a:lnTo>
                        <a:pt x="45" y="52"/>
                      </a:lnTo>
                      <a:lnTo>
                        <a:pt x="45" y="51"/>
                      </a:lnTo>
                      <a:lnTo>
                        <a:pt x="46" y="48"/>
                      </a:lnTo>
                      <a:lnTo>
                        <a:pt x="47" y="47"/>
                      </a:lnTo>
                      <a:lnTo>
                        <a:pt x="47" y="46"/>
                      </a:lnTo>
                      <a:lnTo>
                        <a:pt x="48" y="45"/>
                      </a:lnTo>
                      <a:lnTo>
                        <a:pt x="49" y="45"/>
                      </a:lnTo>
                      <a:lnTo>
                        <a:pt x="51" y="44"/>
                      </a:lnTo>
                      <a:lnTo>
                        <a:pt x="53" y="41"/>
                      </a:lnTo>
                      <a:lnTo>
                        <a:pt x="54" y="41"/>
                      </a:lnTo>
                      <a:lnTo>
                        <a:pt x="55" y="39"/>
                      </a:lnTo>
                      <a:lnTo>
                        <a:pt x="55" y="37"/>
                      </a:lnTo>
                      <a:lnTo>
                        <a:pt x="55" y="36"/>
                      </a:lnTo>
                      <a:lnTo>
                        <a:pt x="55" y="35"/>
                      </a:lnTo>
                      <a:lnTo>
                        <a:pt x="56" y="34"/>
                      </a:lnTo>
                      <a:lnTo>
                        <a:pt x="57" y="27"/>
                      </a:lnTo>
                      <a:lnTo>
                        <a:pt x="54" y="26"/>
                      </a:lnTo>
                      <a:lnTo>
                        <a:pt x="56" y="25"/>
                      </a:lnTo>
                      <a:lnTo>
                        <a:pt x="55" y="23"/>
                      </a:lnTo>
                      <a:lnTo>
                        <a:pt x="56" y="22"/>
                      </a:lnTo>
                      <a:lnTo>
                        <a:pt x="57" y="22"/>
                      </a:lnTo>
                      <a:lnTo>
                        <a:pt x="53" y="0"/>
                      </a:lnTo>
                      <a:lnTo>
                        <a:pt x="46" y="3"/>
                      </a:lnTo>
                      <a:lnTo>
                        <a:pt x="44" y="5"/>
                      </a:lnTo>
                      <a:lnTo>
                        <a:pt x="42" y="6"/>
                      </a:lnTo>
                      <a:lnTo>
                        <a:pt x="39" y="10"/>
                      </a:lnTo>
                      <a:lnTo>
                        <a:pt x="37" y="10"/>
                      </a:lnTo>
                      <a:lnTo>
                        <a:pt x="36" y="10"/>
                      </a:lnTo>
                      <a:lnTo>
                        <a:pt x="34" y="10"/>
                      </a:lnTo>
                      <a:lnTo>
                        <a:pt x="33" y="11"/>
                      </a:lnTo>
                      <a:lnTo>
                        <a:pt x="30" y="13"/>
                      </a:lnTo>
                      <a:lnTo>
                        <a:pt x="29" y="13"/>
                      </a:lnTo>
                      <a:lnTo>
                        <a:pt x="27" y="12"/>
                      </a:lnTo>
                      <a:lnTo>
                        <a:pt x="26" y="13"/>
                      </a:lnTo>
                      <a:lnTo>
                        <a:pt x="25" y="12"/>
                      </a:lnTo>
                      <a:lnTo>
                        <a:pt x="26" y="11"/>
                      </a:lnTo>
                      <a:lnTo>
                        <a:pt x="25" y="11"/>
                      </a:lnTo>
                      <a:lnTo>
                        <a:pt x="23" y="11"/>
                      </a:lnTo>
                      <a:lnTo>
                        <a:pt x="19" y="9"/>
                      </a:lnTo>
                      <a:lnTo>
                        <a:pt x="18" y="9"/>
                      </a:lnTo>
                      <a:lnTo>
                        <a:pt x="17" y="10"/>
                      </a:lnTo>
                      <a:lnTo>
                        <a:pt x="17" y="9"/>
                      </a:lnTo>
                      <a:lnTo>
                        <a:pt x="0" y="1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46" name="Freeform 8"/>
                <p:cNvSpPr>
                  <a:spLocks/>
                </p:cNvSpPr>
                <p:nvPr/>
              </p:nvSpPr>
              <p:spPr bwMode="auto">
                <a:xfrm>
                  <a:off x="3962" y="2716"/>
                  <a:ext cx="632" cy="453"/>
                </a:xfrm>
                <a:custGeom>
                  <a:avLst/>
                  <a:gdLst>
                    <a:gd name="T0" fmla="*/ 0 w 123"/>
                    <a:gd name="T1" fmla="*/ 925 h 93"/>
                    <a:gd name="T2" fmla="*/ 0 w 123"/>
                    <a:gd name="T3" fmla="*/ 1164 h 93"/>
                    <a:gd name="T4" fmla="*/ 262 w 123"/>
                    <a:gd name="T5" fmla="*/ 1378 h 93"/>
                    <a:gd name="T6" fmla="*/ 396 w 123"/>
                    <a:gd name="T7" fmla="*/ 1734 h 93"/>
                    <a:gd name="T8" fmla="*/ 555 w 123"/>
                    <a:gd name="T9" fmla="*/ 1968 h 93"/>
                    <a:gd name="T10" fmla="*/ 396 w 123"/>
                    <a:gd name="T11" fmla="*/ 2207 h 93"/>
                    <a:gd name="T12" fmla="*/ 951 w 123"/>
                    <a:gd name="T13" fmla="*/ 2090 h 93"/>
                    <a:gd name="T14" fmla="*/ 1213 w 123"/>
                    <a:gd name="T15" fmla="*/ 1734 h 93"/>
                    <a:gd name="T16" fmla="*/ 1346 w 123"/>
                    <a:gd name="T17" fmla="*/ 1734 h 93"/>
                    <a:gd name="T18" fmla="*/ 1213 w 123"/>
                    <a:gd name="T19" fmla="*/ 1968 h 93"/>
                    <a:gd name="T20" fmla="*/ 2590 w 123"/>
                    <a:gd name="T21" fmla="*/ 1612 h 93"/>
                    <a:gd name="T22" fmla="*/ 2590 w 123"/>
                    <a:gd name="T23" fmla="*/ 1851 h 93"/>
                    <a:gd name="T24" fmla="*/ 3381 w 123"/>
                    <a:gd name="T25" fmla="*/ 1968 h 93"/>
                    <a:gd name="T26" fmla="*/ 3936 w 123"/>
                    <a:gd name="T27" fmla="*/ 2090 h 93"/>
                    <a:gd name="T28" fmla="*/ 4198 w 123"/>
                    <a:gd name="T29" fmla="*/ 2207 h 93"/>
                    <a:gd name="T30" fmla="*/ 4198 w 123"/>
                    <a:gd name="T31" fmla="*/ 2299 h 93"/>
                    <a:gd name="T32" fmla="*/ 4886 w 123"/>
                    <a:gd name="T33" fmla="*/ 2776 h 93"/>
                    <a:gd name="T34" fmla="*/ 4753 w 123"/>
                    <a:gd name="T35" fmla="*/ 2893 h 93"/>
                    <a:gd name="T36" fmla="*/ 4619 w 123"/>
                    <a:gd name="T37" fmla="*/ 3015 h 93"/>
                    <a:gd name="T38" fmla="*/ 5570 w 123"/>
                    <a:gd name="T39" fmla="*/ 2776 h 93"/>
                    <a:gd name="T40" fmla="*/ 6788 w 123"/>
                    <a:gd name="T41" fmla="*/ 2421 h 93"/>
                    <a:gd name="T42" fmla="*/ 6788 w 123"/>
                    <a:gd name="T43" fmla="*/ 2090 h 93"/>
                    <a:gd name="T44" fmla="*/ 8262 w 123"/>
                    <a:gd name="T45" fmla="*/ 2421 h 93"/>
                    <a:gd name="T46" fmla="*/ 9372 w 123"/>
                    <a:gd name="T47" fmla="*/ 3225 h 93"/>
                    <a:gd name="T48" fmla="*/ 10035 w 123"/>
                    <a:gd name="T49" fmla="*/ 3463 h 93"/>
                    <a:gd name="T50" fmla="*/ 10456 w 123"/>
                    <a:gd name="T51" fmla="*/ 4150 h 93"/>
                    <a:gd name="T52" fmla="*/ 10323 w 123"/>
                    <a:gd name="T53" fmla="*/ 5553 h 93"/>
                    <a:gd name="T54" fmla="*/ 10852 w 123"/>
                    <a:gd name="T55" fmla="*/ 6240 h 93"/>
                    <a:gd name="T56" fmla="*/ 10718 w 123"/>
                    <a:gd name="T57" fmla="*/ 5792 h 93"/>
                    <a:gd name="T58" fmla="*/ 11114 w 123"/>
                    <a:gd name="T59" fmla="*/ 5884 h 93"/>
                    <a:gd name="T60" fmla="*/ 11248 w 123"/>
                    <a:gd name="T61" fmla="*/ 5792 h 93"/>
                    <a:gd name="T62" fmla="*/ 11248 w 123"/>
                    <a:gd name="T63" fmla="*/ 6123 h 93"/>
                    <a:gd name="T64" fmla="*/ 10852 w 123"/>
                    <a:gd name="T65" fmla="*/ 6595 h 93"/>
                    <a:gd name="T66" fmla="*/ 11248 w 123"/>
                    <a:gd name="T67" fmla="*/ 7048 h 93"/>
                    <a:gd name="T68" fmla="*/ 12065 w 123"/>
                    <a:gd name="T69" fmla="*/ 7852 h 93"/>
                    <a:gd name="T70" fmla="*/ 12357 w 123"/>
                    <a:gd name="T71" fmla="*/ 7974 h 93"/>
                    <a:gd name="T72" fmla="*/ 12753 w 123"/>
                    <a:gd name="T73" fmla="*/ 8544 h 93"/>
                    <a:gd name="T74" fmla="*/ 13436 w 123"/>
                    <a:gd name="T75" fmla="*/ 9469 h 93"/>
                    <a:gd name="T76" fmla="*/ 14654 w 123"/>
                    <a:gd name="T77" fmla="*/ 10180 h 93"/>
                    <a:gd name="T78" fmla="*/ 15050 w 123"/>
                    <a:gd name="T79" fmla="*/ 10390 h 93"/>
                    <a:gd name="T80" fmla="*/ 14916 w 123"/>
                    <a:gd name="T81" fmla="*/ 10512 h 93"/>
                    <a:gd name="T82" fmla="*/ 14783 w 123"/>
                    <a:gd name="T83" fmla="*/ 10628 h 93"/>
                    <a:gd name="T84" fmla="*/ 15338 w 123"/>
                    <a:gd name="T85" fmla="*/ 10628 h 93"/>
                    <a:gd name="T86" fmla="*/ 16422 w 123"/>
                    <a:gd name="T87" fmla="*/ 10180 h 93"/>
                    <a:gd name="T88" fmla="*/ 16422 w 123"/>
                    <a:gd name="T89" fmla="*/ 9469 h 93"/>
                    <a:gd name="T90" fmla="*/ 16555 w 123"/>
                    <a:gd name="T91" fmla="*/ 8544 h 93"/>
                    <a:gd name="T92" fmla="*/ 16422 w 123"/>
                    <a:gd name="T93" fmla="*/ 7048 h 93"/>
                    <a:gd name="T94" fmla="*/ 15338 w 123"/>
                    <a:gd name="T95" fmla="*/ 5553 h 93"/>
                    <a:gd name="T96" fmla="*/ 14916 w 123"/>
                    <a:gd name="T97" fmla="*/ 4959 h 93"/>
                    <a:gd name="T98" fmla="*/ 14916 w 123"/>
                    <a:gd name="T99" fmla="*/ 4389 h 93"/>
                    <a:gd name="T100" fmla="*/ 13966 w 123"/>
                    <a:gd name="T101" fmla="*/ 3346 h 93"/>
                    <a:gd name="T102" fmla="*/ 13436 w 123"/>
                    <a:gd name="T103" fmla="*/ 2776 h 93"/>
                    <a:gd name="T104" fmla="*/ 12486 w 123"/>
                    <a:gd name="T105" fmla="*/ 925 h 93"/>
                    <a:gd name="T106" fmla="*/ 12198 w 123"/>
                    <a:gd name="T107" fmla="*/ 687 h 93"/>
                    <a:gd name="T108" fmla="*/ 11931 w 123"/>
                    <a:gd name="T109" fmla="*/ 117 h 93"/>
                    <a:gd name="T110" fmla="*/ 11114 w 123"/>
                    <a:gd name="T111" fmla="*/ 117 h 93"/>
                    <a:gd name="T112" fmla="*/ 11114 w 123"/>
                    <a:gd name="T113" fmla="*/ 809 h 93"/>
                    <a:gd name="T114" fmla="*/ 10852 w 123"/>
                    <a:gd name="T115" fmla="*/ 925 h 93"/>
                    <a:gd name="T116" fmla="*/ 5282 w 123"/>
                    <a:gd name="T117" fmla="*/ 809 h 93"/>
                    <a:gd name="T118" fmla="*/ 5148 w 123"/>
                    <a:gd name="T119" fmla="*/ 356 h 93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23"/>
                    <a:gd name="T181" fmla="*/ 0 h 93"/>
                    <a:gd name="T182" fmla="*/ 123 w 123"/>
                    <a:gd name="T183" fmla="*/ 93 h 93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23" h="93">
                      <a:moveTo>
                        <a:pt x="38" y="3"/>
                      </a:moveTo>
                      <a:lnTo>
                        <a:pt x="0" y="7"/>
                      </a:lnTo>
                      <a:lnTo>
                        <a:pt x="0" y="8"/>
                      </a:lnTo>
                      <a:lnTo>
                        <a:pt x="0" y="9"/>
                      </a:lnTo>
                      <a:lnTo>
                        <a:pt x="0" y="10"/>
                      </a:lnTo>
                      <a:lnTo>
                        <a:pt x="1" y="12"/>
                      </a:lnTo>
                      <a:lnTo>
                        <a:pt x="2" y="12"/>
                      </a:lnTo>
                      <a:lnTo>
                        <a:pt x="4" y="13"/>
                      </a:lnTo>
                      <a:lnTo>
                        <a:pt x="4" y="14"/>
                      </a:lnTo>
                      <a:lnTo>
                        <a:pt x="3" y="15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4" y="17"/>
                      </a:lnTo>
                      <a:lnTo>
                        <a:pt x="3" y="18"/>
                      </a:lnTo>
                      <a:lnTo>
                        <a:pt x="3" y="19"/>
                      </a:lnTo>
                      <a:lnTo>
                        <a:pt x="4" y="19"/>
                      </a:lnTo>
                      <a:lnTo>
                        <a:pt x="6" y="18"/>
                      </a:lnTo>
                      <a:lnTo>
                        <a:pt x="7" y="18"/>
                      </a:lnTo>
                      <a:lnTo>
                        <a:pt x="7" y="16"/>
                      </a:lnTo>
                      <a:lnTo>
                        <a:pt x="8" y="15"/>
                      </a:lnTo>
                      <a:lnTo>
                        <a:pt x="9" y="15"/>
                      </a:lnTo>
                      <a:lnTo>
                        <a:pt x="10" y="15"/>
                      </a:lnTo>
                      <a:lnTo>
                        <a:pt x="10" y="16"/>
                      </a:lnTo>
                      <a:lnTo>
                        <a:pt x="9" y="17"/>
                      </a:lnTo>
                      <a:lnTo>
                        <a:pt x="10" y="17"/>
                      </a:lnTo>
                      <a:lnTo>
                        <a:pt x="12" y="16"/>
                      </a:lnTo>
                      <a:lnTo>
                        <a:pt x="19" y="14"/>
                      </a:lnTo>
                      <a:lnTo>
                        <a:pt x="20" y="14"/>
                      </a:lnTo>
                      <a:lnTo>
                        <a:pt x="20" y="15"/>
                      </a:lnTo>
                      <a:lnTo>
                        <a:pt x="19" y="16"/>
                      </a:lnTo>
                      <a:lnTo>
                        <a:pt x="22" y="16"/>
                      </a:lnTo>
                      <a:lnTo>
                        <a:pt x="25" y="17"/>
                      </a:lnTo>
                      <a:lnTo>
                        <a:pt x="28" y="19"/>
                      </a:lnTo>
                      <a:lnTo>
                        <a:pt x="29" y="19"/>
                      </a:lnTo>
                      <a:lnTo>
                        <a:pt x="29" y="18"/>
                      </a:lnTo>
                      <a:lnTo>
                        <a:pt x="30" y="18"/>
                      </a:lnTo>
                      <a:lnTo>
                        <a:pt x="31" y="19"/>
                      </a:lnTo>
                      <a:lnTo>
                        <a:pt x="32" y="19"/>
                      </a:lnTo>
                      <a:lnTo>
                        <a:pt x="32" y="20"/>
                      </a:lnTo>
                      <a:lnTo>
                        <a:pt x="31" y="20"/>
                      </a:lnTo>
                      <a:lnTo>
                        <a:pt x="32" y="20"/>
                      </a:lnTo>
                      <a:lnTo>
                        <a:pt x="36" y="23"/>
                      </a:lnTo>
                      <a:lnTo>
                        <a:pt x="36" y="24"/>
                      </a:lnTo>
                      <a:lnTo>
                        <a:pt x="36" y="25"/>
                      </a:lnTo>
                      <a:lnTo>
                        <a:pt x="35" y="26"/>
                      </a:lnTo>
                      <a:lnTo>
                        <a:pt x="35" y="25"/>
                      </a:lnTo>
                      <a:lnTo>
                        <a:pt x="34" y="25"/>
                      </a:lnTo>
                      <a:lnTo>
                        <a:pt x="34" y="26"/>
                      </a:lnTo>
                      <a:lnTo>
                        <a:pt x="35" y="27"/>
                      </a:lnTo>
                      <a:lnTo>
                        <a:pt x="40" y="25"/>
                      </a:lnTo>
                      <a:lnTo>
                        <a:pt x="41" y="24"/>
                      </a:lnTo>
                      <a:lnTo>
                        <a:pt x="43" y="24"/>
                      </a:lnTo>
                      <a:lnTo>
                        <a:pt x="47" y="21"/>
                      </a:lnTo>
                      <a:lnTo>
                        <a:pt x="50" y="21"/>
                      </a:lnTo>
                      <a:lnTo>
                        <a:pt x="50" y="20"/>
                      </a:lnTo>
                      <a:lnTo>
                        <a:pt x="49" y="19"/>
                      </a:lnTo>
                      <a:lnTo>
                        <a:pt x="50" y="18"/>
                      </a:lnTo>
                      <a:lnTo>
                        <a:pt x="55" y="17"/>
                      </a:lnTo>
                      <a:lnTo>
                        <a:pt x="61" y="20"/>
                      </a:lnTo>
                      <a:lnTo>
                        <a:pt x="61" y="21"/>
                      </a:lnTo>
                      <a:lnTo>
                        <a:pt x="63" y="23"/>
                      </a:lnTo>
                      <a:lnTo>
                        <a:pt x="65" y="25"/>
                      </a:lnTo>
                      <a:lnTo>
                        <a:pt x="69" y="28"/>
                      </a:lnTo>
                      <a:lnTo>
                        <a:pt x="69" y="29"/>
                      </a:lnTo>
                      <a:lnTo>
                        <a:pt x="71" y="30"/>
                      </a:lnTo>
                      <a:lnTo>
                        <a:pt x="74" y="30"/>
                      </a:lnTo>
                      <a:lnTo>
                        <a:pt x="76" y="34"/>
                      </a:lnTo>
                      <a:lnTo>
                        <a:pt x="77" y="35"/>
                      </a:lnTo>
                      <a:lnTo>
                        <a:pt x="77" y="36"/>
                      </a:lnTo>
                      <a:lnTo>
                        <a:pt x="78" y="39"/>
                      </a:lnTo>
                      <a:lnTo>
                        <a:pt x="77" y="43"/>
                      </a:lnTo>
                      <a:lnTo>
                        <a:pt x="76" y="48"/>
                      </a:lnTo>
                      <a:lnTo>
                        <a:pt x="76" y="51"/>
                      </a:lnTo>
                      <a:lnTo>
                        <a:pt x="77" y="53"/>
                      </a:lnTo>
                      <a:lnTo>
                        <a:pt x="80" y="54"/>
                      </a:lnTo>
                      <a:lnTo>
                        <a:pt x="80" y="53"/>
                      </a:lnTo>
                      <a:lnTo>
                        <a:pt x="80" y="52"/>
                      </a:lnTo>
                      <a:lnTo>
                        <a:pt x="79" y="50"/>
                      </a:lnTo>
                      <a:lnTo>
                        <a:pt x="79" y="49"/>
                      </a:lnTo>
                      <a:lnTo>
                        <a:pt x="80" y="49"/>
                      </a:lnTo>
                      <a:lnTo>
                        <a:pt x="82" y="51"/>
                      </a:lnTo>
                      <a:lnTo>
                        <a:pt x="82" y="50"/>
                      </a:lnTo>
                      <a:lnTo>
                        <a:pt x="83" y="50"/>
                      </a:lnTo>
                      <a:lnTo>
                        <a:pt x="84" y="51"/>
                      </a:lnTo>
                      <a:lnTo>
                        <a:pt x="83" y="52"/>
                      </a:lnTo>
                      <a:lnTo>
                        <a:pt x="83" y="53"/>
                      </a:lnTo>
                      <a:lnTo>
                        <a:pt x="82" y="54"/>
                      </a:lnTo>
                      <a:lnTo>
                        <a:pt x="81" y="57"/>
                      </a:lnTo>
                      <a:lnTo>
                        <a:pt x="80" y="57"/>
                      </a:lnTo>
                      <a:lnTo>
                        <a:pt x="80" y="59"/>
                      </a:lnTo>
                      <a:lnTo>
                        <a:pt x="81" y="59"/>
                      </a:lnTo>
                      <a:lnTo>
                        <a:pt x="83" y="61"/>
                      </a:lnTo>
                      <a:lnTo>
                        <a:pt x="85" y="66"/>
                      </a:lnTo>
                      <a:lnTo>
                        <a:pt x="89" y="68"/>
                      </a:lnTo>
                      <a:lnTo>
                        <a:pt x="89" y="67"/>
                      </a:lnTo>
                      <a:lnTo>
                        <a:pt x="90" y="67"/>
                      </a:lnTo>
                      <a:lnTo>
                        <a:pt x="91" y="69"/>
                      </a:lnTo>
                      <a:lnTo>
                        <a:pt x="91" y="70"/>
                      </a:lnTo>
                      <a:lnTo>
                        <a:pt x="92" y="73"/>
                      </a:lnTo>
                      <a:lnTo>
                        <a:pt x="94" y="74"/>
                      </a:lnTo>
                      <a:lnTo>
                        <a:pt x="95" y="74"/>
                      </a:lnTo>
                      <a:lnTo>
                        <a:pt x="98" y="81"/>
                      </a:lnTo>
                      <a:lnTo>
                        <a:pt x="99" y="82"/>
                      </a:lnTo>
                      <a:lnTo>
                        <a:pt x="102" y="83"/>
                      </a:lnTo>
                      <a:lnTo>
                        <a:pt x="104" y="83"/>
                      </a:lnTo>
                      <a:lnTo>
                        <a:pt x="108" y="88"/>
                      </a:lnTo>
                      <a:lnTo>
                        <a:pt x="110" y="90"/>
                      </a:lnTo>
                      <a:lnTo>
                        <a:pt x="111" y="90"/>
                      </a:lnTo>
                      <a:lnTo>
                        <a:pt x="111" y="91"/>
                      </a:lnTo>
                      <a:lnTo>
                        <a:pt x="110" y="91"/>
                      </a:lnTo>
                      <a:lnTo>
                        <a:pt x="109" y="91"/>
                      </a:lnTo>
                      <a:lnTo>
                        <a:pt x="109" y="92"/>
                      </a:lnTo>
                      <a:lnTo>
                        <a:pt x="110" y="93"/>
                      </a:lnTo>
                      <a:lnTo>
                        <a:pt x="112" y="93"/>
                      </a:lnTo>
                      <a:lnTo>
                        <a:pt x="113" y="92"/>
                      </a:lnTo>
                      <a:lnTo>
                        <a:pt x="114" y="92"/>
                      </a:lnTo>
                      <a:lnTo>
                        <a:pt x="120" y="90"/>
                      </a:lnTo>
                      <a:lnTo>
                        <a:pt x="121" y="88"/>
                      </a:lnTo>
                      <a:lnTo>
                        <a:pt x="121" y="87"/>
                      </a:lnTo>
                      <a:lnTo>
                        <a:pt x="121" y="84"/>
                      </a:lnTo>
                      <a:lnTo>
                        <a:pt x="121" y="82"/>
                      </a:lnTo>
                      <a:lnTo>
                        <a:pt x="122" y="79"/>
                      </a:lnTo>
                      <a:lnTo>
                        <a:pt x="123" y="80"/>
                      </a:lnTo>
                      <a:lnTo>
                        <a:pt x="122" y="74"/>
                      </a:lnTo>
                      <a:lnTo>
                        <a:pt x="122" y="71"/>
                      </a:lnTo>
                      <a:lnTo>
                        <a:pt x="122" y="66"/>
                      </a:lnTo>
                      <a:lnTo>
                        <a:pt x="121" y="61"/>
                      </a:lnTo>
                      <a:lnTo>
                        <a:pt x="120" y="60"/>
                      </a:lnTo>
                      <a:lnTo>
                        <a:pt x="116" y="54"/>
                      </a:lnTo>
                      <a:lnTo>
                        <a:pt x="113" y="48"/>
                      </a:lnTo>
                      <a:lnTo>
                        <a:pt x="110" y="44"/>
                      </a:lnTo>
                      <a:lnTo>
                        <a:pt x="110" y="43"/>
                      </a:lnTo>
                      <a:lnTo>
                        <a:pt x="109" y="40"/>
                      </a:lnTo>
                      <a:lnTo>
                        <a:pt x="109" y="39"/>
                      </a:lnTo>
                      <a:lnTo>
                        <a:pt x="110" y="38"/>
                      </a:lnTo>
                      <a:lnTo>
                        <a:pt x="110" y="37"/>
                      </a:lnTo>
                      <a:lnTo>
                        <a:pt x="106" y="31"/>
                      </a:lnTo>
                      <a:lnTo>
                        <a:pt x="103" y="29"/>
                      </a:lnTo>
                      <a:lnTo>
                        <a:pt x="102" y="28"/>
                      </a:lnTo>
                      <a:lnTo>
                        <a:pt x="101" y="27"/>
                      </a:lnTo>
                      <a:lnTo>
                        <a:pt x="99" y="24"/>
                      </a:lnTo>
                      <a:lnTo>
                        <a:pt x="95" y="17"/>
                      </a:lnTo>
                      <a:lnTo>
                        <a:pt x="94" y="14"/>
                      </a:lnTo>
                      <a:lnTo>
                        <a:pt x="92" y="8"/>
                      </a:lnTo>
                      <a:lnTo>
                        <a:pt x="92" y="7"/>
                      </a:lnTo>
                      <a:lnTo>
                        <a:pt x="91" y="7"/>
                      </a:lnTo>
                      <a:lnTo>
                        <a:pt x="90" y="6"/>
                      </a:lnTo>
                      <a:lnTo>
                        <a:pt x="90" y="2"/>
                      </a:lnTo>
                      <a:lnTo>
                        <a:pt x="89" y="1"/>
                      </a:lnTo>
                      <a:lnTo>
                        <a:pt x="88" y="1"/>
                      </a:lnTo>
                      <a:lnTo>
                        <a:pt x="86" y="1"/>
                      </a:lnTo>
                      <a:lnTo>
                        <a:pt x="83" y="0"/>
                      </a:lnTo>
                      <a:lnTo>
                        <a:pt x="82" y="1"/>
                      </a:lnTo>
                      <a:lnTo>
                        <a:pt x="82" y="2"/>
                      </a:lnTo>
                      <a:lnTo>
                        <a:pt x="81" y="3"/>
                      </a:lnTo>
                      <a:lnTo>
                        <a:pt x="82" y="7"/>
                      </a:lnTo>
                      <a:lnTo>
                        <a:pt x="82" y="9"/>
                      </a:lnTo>
                      <a:lnTo>
                        <a:pt x="80" y="8"/>
                      </a:lnTo>
                      <a:lnTo>
                        <a:pt x="79" y="6"/>
                      </a:lnTo>
                      <a:lnTo>
                        <a:pt x="40" y="8"/>
                      </a:lnTo>
                      <a:lnTo>
                        <a:pt x="39" y="7"/>
                      </a:lnTo>
                      <a:lnTo>
                        <a:pt x="39" y="6"/>
                      </a:lnTo>
                      <a:lnTo>
                        <a:pt x="38" y="4"/>
                      </a:lnTo>
                      <a:lnTo>
                        <a:pt x="38" y="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47" name="Freeform 9"/>
                <p:cNvSpPr>
                  <a:spLocks/>
                </p:cNvSpPr>
                <p:nvPr/>
              </p:nvSpPr>
              <p:spPr bwMode="auto">
                <a:xfrm>
                  <a:off x="1492" y="1614"/>
                  <a:ext cx="553" cy="897"/>
                </a:xfrm>
                <a:custGeom>
                  <a:avLst/>
                  <a:gdLst>
                    <a:gd name="T0" fmla="*/ 8182 w 108"/>
                    <a:gd name="T1" fmla="*/ 20748 h 184"/>
                    <a:gd name="T2" fmla="*/ 8182 w 108"/>
                    <a:gd name="T3" fmla="*/ 20509 h 184"/>
                    <a:gd name="T4" fmla="*/ 8049 w 108"/>
                    <a:gd name="T5" fmla="*/ 20270 h 184"/>
                    <a:gd name="T6" fmla="*/ 7655 w 108"/>
                    <a:gd name="T7" fmla="*/ 18896 h 184"/>
                    <a:gd name="T8" fmla="*/ 6713 w 108"/>
                    <a:gd name="T9" fmla="*/ 18086 h 184"/>
                    <a:gd name="T10" fmla="*/ 6452 w 108"/>
                    <a:gd name="T11" fmla="*/ 17730 h 184"/>
                    <a:gd name="T12" fmla="*/ 6185 w 108"/>
                    <a:gd name="T13" fmla="*/ 17375 h 184"/>
                    <a:gd name="T14" fmla="*/ 5243 w 108"/>
                    <a:gd name="T15" fmla="*/ 17038 h 184"/>
                    <a:gd name="T16" fmla="*/ 4429 w 108"/>
                    <a:gd name="T17" fmla="*/ 16326 h 184"/>
                    <a:gd name="T18" fmla="*/ 2965 w 108"/>
                    <a:gd name="T19" fmla="*/ 15756 h 184"/>
                    <a:gd name="T20" fmla="*/ 2965 w 108"/>
                    <a:gd name="T21" fmla="*/ 15308 h 184"/>
                    <a:gd name="T22" fmla="*/ 3093 w 108"/>
                    <a:gd name="T23" fmla="*/ 14713 h 184"/>
                    <a:gd name="T24" fmla="*/ 2832 w 108"/>
                    <a:gd name="T25" fmla="*/ 14142 h 184"/>
                    <a:gd name="T26" fmla="*/ 2965 w 108"/>
                    <a:gd name="T27" fmla="*/ 13904 h 184"/>
                    <a:gd name="T28" fmla="*/ 2151 w 108"/>
                    <a:gd name="T29" fmla="*/ 12621 h 184"/>
                    <a:gd name="T30" fmla="*/ 1598 w 108"/>
                    <a:gd name="T31" fmla="*/ 11812 h 184"/>
                    <a:gd name="T32" fmla="*/ 1889 w 108"/>
                    <a:gd name="T33" fmla="*/ 11120 h 184"/>
                    <a:gd name="T34" fmla="*/ 1889 w 108"/>
                    <a:gd name="T35" fmla="*/ 10550 h 184"/>
                    <a:gd name="T36" fmla="*/ 1208 w 108"/>
                    <a:gd name="T37" fmla="*/ 9960 h 184"/>
                    <a:gd name="T38" fmla="*/ 1208 w 108"/>
                    <a:gd name="T39" fmla="*/ 9029 h 184"/>
                    <a:gd name="T40" fmla="*/ 1470 w 108"/>
                    <a:gd name="T41" fmla="*/ 8697 h 184"/>
                    <a:gd name="T42" fmla="*/ 1598 w 108"/>
                    <a:gd name="T43" fmla="*/ 9150 h 184"/>
                    <a:gd name="T44" fmla="*/ 2017 w 108"/>
                    <a:gd name="T45" fmla="*/ 9029 h 184"/>
                    <a:gd name="T46" fmla="*/ 1889 w 108"/>
                    <a:gd name="T47" fmla="*/ 8224 h 184"/>
                    <a:gd name="T48" fmla="*/ 1598 w 108"/>
                    <a:gd name="T49" fmla="*/ 8463 h 184"/>
                    <a:gd name="T50" fmla="*/ 942 w 108"/>
                    <a:gd name="T51" fmla="*/ 8102 h 184"/>
                    <a:gd name="T52" fmla="*/ 814 w 108"/>
                    <a:gd name="T53" fmla="*/ 7059 h 184"/>
                    <a:gd name="T54" fmla="*/ 133 w 108"/>
                    <a:gd name="T55" fmla="*/ 5918 h 184"/>
                    <a:gd name="T56" fmla="*/ 133 w 108"/>
                    <a:gd name="T57" fmla="*/ 5324 h 184"/>
                    <a:gd name="T58" fmla="*/ 522 w 108"/>
                    <a:gd name="T59" fmla="*/ 4636 h 184"/>
                    <a:gd name="T60" fmla="*/ 261 w 108"/>
                    <a:gd name="T61" fmla="*/ 3710 h 184"/>
                    <a:gd name="T62" fmla="*/ 0 w 108"/>
                    <a:gd name="T63" fmla="*/ 3232 h 184"/>
                    <a:gd name="T64" fmla="*/ 0 w 108"/>
                    <a:gd name="T65" fmla="*/ 2779 h 184"/>
                    <a:gd name="T66" fmla="*/ 814 w 108"/>
                    <a:gd name="T67" fmla="*/ 1736 h 184"/>
                    <a:gd name="T68" fmla="*/ 1208 w 108"/>
                    <a:gd name="T69" fmla="*/ 1165 h 184"/>
                    <a:gd name="T70" fmla="*/ 1208 w 108"/>
                    <a:gd name="T71" fmla="*/ 117 h 184"/>
                    <a:gd name="T72" fmla="*/ 6452 w 108"/>
                    <a:gd name="T73" fmla="*/ 7415 h 184"/>
                    <a:gd name="T74" fmla="*/ 13973 w 108"/>
                    <a:gd name="T75" fmla="*/ 17253 h 184"/>
                    <a:gd name="T76" fmla="*/ 14107 w 108"/>
                    <a:gd name="T77" fmla="*/ 17730 h 184"/>
                    <a:gd name="T78" fmla="*/ 14235 w 108"/>
                    <a:gd name="T79" fmla="*/ 18179 h 184"/>
                    <a:gd name="T80" fmla="*/ 14368 w 108"/>
                    <a:gd name="T81" fmla="*/ 18535 h 184"/>
                    <a:gd name="T82" fmla="*/ 13815 w 108"/>
                    <a:gd name="T83" fmla="*/ 18774 h 184"/>
                    <a:gd name="T84" fmla="*/ 13159 w 108"/>
                    <a:gd name="T85" fmla="*/ 19939 h 184"/>
                    <a:gd name="T86" fmla="*/ 13031 w 108"/>
                    <a:gd name="T87" fmla="*/ 20153 h 184"/>
                    <a:gd name="T88" fmla="*/ 12898 w 108"/>
                    <a:gd name="T89" fmla="*/ 20626 h 184"/>
                    <a:gd name="T90" fmla="*/ 13159 w 108"/>
                    <a:gd name="T91" fmla="*/ 20963 h 184"/>
                    <a:gd name="T92" fmla="*/ 12898 w 108"/>
                    <a:gd name="T93" fmla="*/ 21318 h 184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08"/>
                    <a:gd name="T142" fmla="*/ 0 h 184"/>
                    <a:gd name="T143" fmla="*/ 108 w 108"/>
                    <a:gd name="T144" fmla="*/ 184 h 184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08" h="184">
                      <a:moveTo>
                        <a:pt x="94" y="183"/>
                      </a:moveTo>
                      <a:lnTo>
                        <a:pt x="61" y="180"/>
                      </a:lnTo>
                      <a:lnTo>
                        <a:pt x="61" y="179"/>
                      </a:lnTo>
                      <a:lnTo>
                        <a:pt x="60" y="178"/>
                      </a:lnTo>
                      <a:lnTo>
                        <a:pt x="60" y="177"/>
                      </a:lnTo>
                      <a:lnTo>
                        <a:pt x="61" y="177"/>
                      </a:lnTo>
                      <a:lnTo>
                        <a:pt x="60" y="176"/>
                      </a:lnTo>
                      <a:lnTo>
                        <a:pt x="60" y="175"/>
                      </a:lnTo>
                      <a:lnTo>
                        <a:pt x="60" y="174"/>
                      </a:lnTo>
                      <a:lnTo>
                        <a:pt x="60" y="169"/>
                      </a:lnTo>
                      <a:lnTo>
                        <a:pt x="57" y="163"/>
                      </a:lnTo>
                      <a:lnTo>
                        <a:pt x="55" y="161"/>
                      </a:lnTo>
                      <a:lnTo>
                        <a:pt x="54" y="159"/>
                      </a:lnTo>
                      <a:lnTo>
                        <a:pt x="50" y="156"/>
                      </a:lnTo>
                      <a:lnTo>
                        <a:pt x="48" y="156"/>
                      </a:lnTo>
                      <a:lnTo>
                        <a:pt x="47" y="155"/>
                      </a:lnTo>
                      <a:lnTo>
                        <a:pt x="48" y="153"/>
                      </a:lnTo>
                      <a:lnTo>
                        <a:pt x="48" y="152"/>
                      </a:lnTo>
                      <a:lnTo>
                        <a:pt x="48" y="151"/>
                      </a:lnTo>
                      <a:lnTo>
                        <a:pt x="46" y="150"/>
                      </a:lnTo>
                      <a:lnTo>
                        <a:pt x="43" y="149"/>
                      </a:lnTo>
                      <a:lnTo>
                        <a:pt x="41" y="149"/>
                      </a:lnTo>
                      <a:lnTo>
                        <a:pt x="39" y="147"/>
                      </a:lnTo>
                      <a:lnTo>
                        <a:pt x="37" y="143"/>
                      </a:lnTo>
                      <a:lnTo>
                        <a:pt x="35" y="141"/>
                      </a:lnTo>
                      <a:lnTo>
                        <a:pt x="33" y="141"/>
                      </a:lnTo>
                      <a:lnTo>
                        <a:pt x="27" y="138"/>
                      </a:lnTo>
                      <a:lnTo>
                        <a:pt x="25" y="138"/>
                      </a:lnTo>
                      <a:lnTo>
                        <a:pt x="22" y="136"/>
                      </a:lnTo>
                      <a:lnTo>
                        <a:pt x="21" y="135"/>
                      </a:lnTo>
                      <a:lnTo>
                        <a:pt x="21" y="133"/>
                      </a:lnTo>
                      <a:lnTo>
                        <a:pt x="22" y="132"/>
                      </a:lnTo>
                      <a:lnTo>
                        <a:pt x="22" y="129"/>
                      </a:lnTo>
                      <a:lnTo>
                        <a:pt x="23" y="128"/>
                      </a:lnTo>
                      <a:lnTo>
                        <a:pt x="23" y="127"/>
                      </a:lnTo>
                      <a:lnTo>
                        <a:pt x="22" y="124"/>
                      </a:lnTo>
                      <a:lnTo>
                        <a:pt x="21" y="124"/>
                      </a:lnTo>
                      <a:lnTo>
                        <a:pt x="21" y="122"/>
                      </a:lnTo>
                      <a:lnTo>
                        <a:pt x="21" y="121"/>
                      </a:lnTo>
                      <a:lnTo>
                        <a:pt x="22" y="120"/>
                      </a:lnTo>
                      <a:lnTo>
                        <a:pt x="20" y="118"/>
                      </a:lnTo>
                      <a:lnTo>
                        <a:pt x="16" y="111"/>
                      </a:lnTo>
                      <a:lnTo>
                        <a:pt x="16" y="109"/>
                      </a:lnTo>
                      <a:lnTo>
                        <a:pt x="15" y="107"/>
                      </a:lnTo>
                      <a:lnTo>
                        <a:pt x="15" y="106"/>
                      </a:lnTo>
                      <a:lnTo>
                        <a:pt x="12" y="102"/>
                      </a:lnTo>
                      <a:lnTo>
                        <a:pt x="12" y="97"/>
                      </a:lnTo>
                      <a:lnTo>
                        <a:pt x="13" y="96"/>
                      </a:lnTo>
                      <a:lnTo>
                        <a:pt x="14" y="96"/>
                      </a:lnTo>
                      <a:lnTo>
                        <a:pt x="15" y="95"/>
                      </a:lnTo>
                      <a:lnTo>
                        <a:pt x="15" y="92"/>
                      </a:lnTo>
                      <a:lnTo>
                        <a:pt x="14" y="91"/>
                      </a:lnTo>
                      <a:lnTo>
                        <a:pt x="12" y="90"/>
                      </a:lnTo>
                      <a:lnTo>
                        <a:pt x="10" y="88"/>
                      </a:lnTo>
                      <a:lnTo>
                        <a:pt x="9" y="86"/>
                      </a:lnTo>
                      <a:lnTo>
                        <a:pt x="9" y="80"/>
                      </a:lnTo>
                      <a:lnTo>
                        <a:pt x="10" y="79"/>
                      </a:lnTo>
                      <a:lnTo>
                        <a:pt x="9" y="78"/>
                      </a:lnTo>
                      <a:lnTo>
                        <a:pt x="10" y="78"/>
                      </a:lnTo>
                      <a:lnTo>
                        <a:pt x="10" y="75"/>
                      </a:lnTo>
                      <a:lnTo>
                        <a:pt x="11" y="75"/>
                      </a:lnTo>
                      <a:lnTo>
                        <a:pt x="12" y="76"/>
                      </a:lnTo>
                      <a:lnTo>
                        <a:pt x="12" y="78"/>
                      </a:lnTo>
                      <a:lnTo>
                        <a:pt x="12" y="79"/>
                      </a:lnTo>
                      <a:lnTo>
                        <a:pt x="14" y="80"/>
                      </a:lnTo>
                      <a:lnTo>
                        <a:pt x="14" y="79"/>
                      </a:lnTo>
                      <a:lnTo>
                        <a:pt x="15" y="78"/>
                      </a:lnTo>
                      <a:lnTo>
                        <a:pt x="14" y="75"/>
                      </a:lnTo>
                      <a:lnTo>
                        <a:pt x="13" y="73"/>
                      </a:lnTo>
                      <a:lnTo>
                        <a:pt x="14" y="71"/>
                      </a:lnTo>
                      <a:lnTo>
                        <a:pt x="13" y="70"/>
                      </a:lnTo>
                      <a:lnTo>
                        <a:pt x="12" y="72"/>
                      </a:lnTo>
                      <a:lnTo>
                        <a:pt x="12" y="73"/>
                      </a:lnTo>
                      <a:lnTo>
                        <a:pt x="11" y="74"/>
                      </a:lnTo>
                      <a:lnTo>
                        <a:pt x="9" y="73"/>
                      </a:lnTo>
                      <a:lnTo>
                        <a:pt x="7" y="70"/>
                      </a:lnTo>
                      <a:lnTo>
                        <a:pt x="5" y="69"/>
                      </a:lnTo>
                      <a:lnTo>
                        <a:pt x="6" y="68"/>
                      </a:lnTo>
                      <a:lnTo>
                        <a:pt x="6" y="61"/>
                      </a:lnTo>
                      <a:lnTo>
                        <a:pt x="4" y="59"/>
                      </a:lnTo>
                      <a:lnTo>
                        <a:pt x="3" y="56"/>
                      </a:lnTo>
                      <a:lnTo>
                        <a:pt x="1" y="51"/>
                      </a:lnTo>
                      <a:lnTo>
                        <a:pt x="2" y="49"/>
                      </a:lnTo>
                      <a:lnTo>
                        <a:pt x="1" y="48"/>
                      </a:lnTo>
                      <a:lnTo>
                        <a:pt x="1" y="46"/>
                      </a:lnTo>
                      <a:lnTo>
                        <a:pt x="2" y="43"/>
                      </a:lnTo>
                      <a:lnTo>
                        <a:pt x="3" y="41"/>
                      </a:lnTo>
                      <a:lnTo>
                        <a:pt x="4" y="40"/>
                      </a:lnTo>
                      <a:lnTo>
                        <a:pt x="3" y="36"/>
                      </a:lnTo>
                      <a:lnTo>
                        <a:pt x="2" y="33"/>
                      </a:lnTo>
                      <a:lnTo>
                        <a:pt x="2" y="32"/>
                      </a:lnTo>
                      <a:lnTo>
                        <a:pt x="1" y="31"/>
                      </a:lnTo>
                      <a:lnTo>
                        <a:pt x="0" y="30"/>
                      </a:lnTo>
                      <a:lnTo>
                        <a:pt x="0" y="28"/>
                      </a:lnTo>
                      <a:lnTo>
                        <a:pt x="0" y="26"/>
                      </a:lnTo>
                      <a:lnTo>
                        <a:pt x="0" y="24"/>
                      </a:lnTo>
                      <a:lnTo>
                        <a:pt x="2" y="21"/>
                      </a:lnTo>
                      <a:lnTo>
                        <a:pt x="6" y="16"/>
                      </a:lnTo>
                      <a:lnTo>
                        <a:pt x="6" y="15"/>
                      </a:lnTo>
                      <a:lnTo>
                        <a:pt x="7" y="13"/>
                      </a:lnTo>
                      <a:lnTo>
                        <a:pt x="8" y="12"/>
                      </a:lnTo>
                      <a:lnTo>
                        <a:pt x="9" y="10"/>
                      </a:lnTo>
                      <a:lnTo>
                        <a:pt x="9" y="5"/>
                      </a:lnTo>
                      <a:lnTo>
                        <a:pt x="8" y="3"/>
                      </a:lnTo>
                      <a:lnTo>
                        <a:pt x="9" y="1"/>
                      </a:lnTo>
                      <a:lnTo>
                        <a:pt x="10" y="0"/>
                      </a:lnTo>
                      <a:lnTo>
                        <a:pt x="61" y="13"/>
                      </a:lnTo>
                      <a:lnTo>
                        <a:pt x="48" y="64"/>
                      </a:lnTo>
                      <a:lnTo>
                        <a:pt x="104" y="146"/>
                      </a:lnTo>
                      <a:lnTo>
                        <a:pt x="104" y="148"/>
                      </a:lnTo>
                      <a:lnTo>
                        <a:pt x="104" y="149"/>
                      </a:lnTo>
                      <a:lnTo>
                        <a:pt x="104" y="150"/>
                      </a:lnTo>
                      <a:lnTo>
                        <a:pt x="105" y="152"/>
                      </a:lnTo>
                      <a:lnTo>
                        <a:pt x="105" y="153"/>
                      </a:lnTo>
                      <a:lnTo>
                        <a:pt x="105" y="155"/>
                      </a:lnTo>
                      <a:lnTo>
                        <a:pt x="106" y="157"/>
                      </a:lnTo>
                      <a:lnTo>
                        <a:pt x="107" y="158"/>
                      </a:lnTo>
                      <a:lnTo>
                        <a:pt x="108" y="160"/>
                      </a:lnTo>
                      <a:lnTo>
                        <a:pt x="107" y="160"/>
                      </a:lnTo>
                      <a:lnTo>
                        <a:pt x="105" y="161"/>
                      </a:lnTo>
                      <a:lnTo>
                        <a:pt x="103" y="162"/>
                      </a:lnTo>
                      <a:lnTo>
                        <a:pt x="102" y="164"/>
                      </a:lnTo>
                      <a:lnTo>
                        <a:pt x="100" y="169"/>
                      </a:lnTo>
                      <a:lnTo>
                        <a:pt x="98" y="172"/>
                      </a:lnTo>
                      <a:lnTo>
                        <a:pt x="96" y="172"/>
                      </a:lnTo>
                      <a:lnTo>
                        <a:pt x="96" y="173"/>
                      </a:lnTo>
                      <a:lnTo>
                        <a:pt x="97" y="174"/>
                      </a:lnTo>
                      <a:lnTo>
                        <a:pt x="96" y="175"/>
                      </a:lnTo>
                      <a:lnTo>
                        <a:pt x="96" y="177"/>
                      </a:lnTo>
                      <a:lnTo>
                        <a:pt x="96" y="178"/>
                      </a:lnTo>
                      <a:lnTo>
                        <a:pt x="98" y="180"/>
                      </a:lnTo>
                      <a:lnTo>
                        <a:pt x="99" y="181"/>
                      </a:lnTo>
                      <a:lnTo>
                        <a:pt x="98" y="181"/>
                      </a:lnTo>
                      <a:lnTo>
                        <a:pt x="98" y="183"/>
                      </a:lnTo>
                      <a:lnTo>
                        <a:pt x="97" y="184"/>
                      </a:lnTo>
                      <a:lnTo>
                        <a:pt x="96" y="184"/>
                      </a:lnTo>
                      <a:lnTo>
                        <a:pt x="94" y="18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48" name="Freeform 10"/>
                <p:cNvSpPr>
                  <a:spLocks/>
                </p:cNvSpPr>
                <p:nvPr/>
              </p:nvSpPr>
              <p:spPr bwMode="auto">
                <a:xfrm>
                  <a:off x="2357" y="1545"/>
                  <a:ext cx="483" cy="381"/>
                </a:xfrm>
                <a:custGeom>
                  <a:avLst/>
                  <a:gdLst>
                    <a:gd name="T0" fmla="*/ 11936 w 94"/>
                    <a:gd name="T1" fmla="*/ 9090 h 78"/>
                    <a:gd name="T2" fmla="*/ 12358 w 94"/>
                    <a:gd name="T3" fmla="*/ 5129 h 78"/>
                    <a:gd name="T4" fmla="*/ 12753 w 94"/>
                    <a:gd name="T5" fmla="*/ 1167 h 78"/>
                    <a:gd name="T6" fmla="*/ 1346 w 94"/>
                    <a:gd name="T7" fmla="*/ 0 h 78"/>
                    <a:gd name="T8" fmla="*/ 1213 w 94"/>
                    <a:gd name="T9" fmla="*/ 928 h 78"/>
                    <a:gd name="T10" fmla="*/ 396 w 94"/>
                    <a:gd name="T11" fmla="*/ 5822 h 78"/>
                    <a:gd name="T12" fmla="*/ 262 w 94"/>
                    <a:gd name="T13" fmla="*/ 5822 h 78"/>
                    <a:gd name="T14" fmla="*/ 0 w 94"/>
                    <a:gd name="T15" fmla="*/ 7801 h 78"/>
                    <a:gd name="T16" fmla="*/ 3381 w 94"/>
                    <a:gd name="T17" fmla="*/ 8279 h 78"/>
                    <a:gd name="T18" fmla="*/ 11936 w 94"/>
                    <a:gd name="T19" fmla="*/ 9090 h 78"/>
                    <a:gd name="T20" fmla="*/ 11936 w 94"/>
                    <a:gd name="T21" fmla="*/ 9090 h 78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w 94"/>
                    <a:gd name="T34" fmla="*/ 0 h 78"/>
                    <a:gd name="T35" fmla="*/ 94 w 94"/>
                    <a:gd name="T36" fmla="*/ 78 h 78"/>
                  </a:gdLst>
                  <a:ahLst/>
                  <a:cxnLst>
                    <a:cxn ang="T22">
                      <a:pos x="T0" y="T1"/>
                    </a:cxn>
                    <a:cxn ang="T23">
                      <a:pos x="T2" y="T3"/>
                    </a:cxn>
                    <a:cxn ang="T24">
                      <a:pos x="T4" y="T5"/>
                    </a:cxn>
                    <a:cxn ang="T25">
                      <a:pos x="T6" y="T7"/>
                    </a:cxn>
                    <a:cxn ang="T26">
                      <a:pos x="T8" y="T9"/>
                    </a:cxn>
                    <a:cxn ang="T27">
                      <a:pos x="T10" y="T11"/>
                    </a:cxn>
                    <a:cxn ang="T28">
                      <a:pos x="T12" y="T13"/>
                    </a:cxn>
                    <a:cxn ang="T29">
                      <a:pos x="T14" y="T15"/>
                    </a:cxn>
                    <a:cxn ang="T30">
                      <a:pos x="T16" y="T17"/>
                    </a:cxn>
                    <a:cxn ang="T31">
                      <a:pos x="T18" y="T19"/>
                    </a:cxn>
                    <a:cxn ang="T32">
                      <a:pos x="T20" y="T21"/>
                    </a:cxn>
                  </a:cxnLst>
                  <a:rect l="T33" t="T34" r="T35" b="T36"/>
                  <a:pathLst>
                    <a:path w="94" h="78">
                      <a:moveTo>
                        <a:pt x="88" y="78"/>
                      </a:moveTo>
                      <a:lnTo>
                        <a:pt x="91" y="44"/>
                      </a:lnTo>
                      <a:lnTo>
                        <a:pt x="94" y="10"/>
                      </a:lnTo>
                      <a:lnTo>
                        <a:pt x="10" y="0"/>
                      </a:lnTo>
                      <a:lnTo>
                        <a:pt x="9" y="8"/>
                      </a:lnTo>
                      <a:lnTo>
                        <a:pt x="3" y="50"/>
                      </a:lnTo>
                      <a:lnTo>
                        <a:pt x="2" y="50"/>
                      </a:lnTo>
                      <a:lnTo>
                        <a:pt x="0" y="67"/>
                      </a:lnTo>
                      <a:lnTo>
                        <a:pt x="25" y="71"/>
                      </a:lnTo>
                      <a:lnTo>
                        <a:pt x="88" y="7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49" name="Freeform 11"/>
                <p:cNvSpPr>
                  <a:spLocks/>
                </p:cNvSpPr>
                <p:nvPr/>
              </p:nvSpPr>
              <p:spPr bwMode="auto">
                <a:xfrm>
                  <a:off x="2435" y="1892"/>
                  <a:ext cx="507" cy="375"/>
                </a:xfrm>
                <a:custGeom>
                  <a:avLst/>
                  <a:gdLst>
                    <a:gd name="T0" fmla="*/ 0 w 99"/>
                    <a:gd name="T1" fmla="*/ 7734 h 77"/>
                    <a:gd name="T2" fmla="*/ 1337 w 99"/>
                    <a:gd name="T3" fmla="*/ 0 h 77"/>
                    <a:gd name="T4" fmla="*/ 9807 w 99"/>
                    <a:gd name="T5" fmla="*/ 808 h 77"/>
                    <a:gd name="T6" fmla="*/ 13295 w 99"/>
                    <a:gd name="T7" fmla="*/ 1042 h 77"/>
                    <a:gd name="T8" fmla="*/ 13167 w 99"/>
                    <a:gd name="T9" fmla="*/ 3015 h 77"/>
                    <a:gd name="T10" fmla="*/ 12772 w 99"/>
                    <a:gd name="T11" fmla="*/ 8893 h 77"/>
                    <a:gd name="T12" fmla="*/ 11016 w 99"/>
                    <a:gd name="T13" fmla="*/ 8776 h 77"/>
                    <a:gd name="T14" fmla="*/ 0 w 99"/>
                    <a:gd name="T15" fmla="*/ 7734 h 77"/>
                    <a:gd name="T16" fmla="*/ 0 w 99"/>
                    <a:gd name="T17" fmla="*/ 7734 h 7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99"/>
                    <a:gd name="T28" fmla="*/ 0 h 77"/>
                    <a:gd name="T29" fmla="*/ 99 w 99"/>
                    <a:gd name="T30" fmla="*/ 77 h 77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99" h="77">
                      <a:moveTo>
                        <a:pt x="0" y="67"/>
                      </a:moveTo>
                      <a:lnTo>
                        <a:pt x="10" y="0"/>
                      </a:lnTo>
                      <a:lnTo>
                        <a:pt x="73" y="7"/>
                      </a:lnTo>
                      <a:lnTo>
                        <a:pt x="99" y="9"/>
                      </a:lnTo>
                      <a:lnTo>
                        <a:pt x="98" y="26"/>
                      </a:lnTo>
                      <a:lnTo>
                        <a:pt x="95" y="77"/>
                      </a:lnTo>
                      <a:lnTo>
                        <a:pt x="82" y="76"/>
                      </a:lnTo>
                      <a:lnTo>
                        <a:pt x="0" y="67"/>
                      </a:lnTo>
                      <a:close/>
                    </a:path>
                  </a:pathLst>
                </a:custGeom>
                <a:solidFill>
                  <a:srgbClr val="0000A0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0" name="Freeform 12"/>
                <p:cNvSpPr>
                  <a:spLocks/>
                </p:cNvSpPr>
                <p:nvPr/>
              </p:nvSpPr>
              <p:spPr bwMode="auto">
                <a:xfrm>
                  <a:off x="2368" y="2218"/>
                  <a:ext cx="486" cy="478"/>
                </a:xfrm>
                <a:custGeom>
                  <a:avLst/>
                  <a:gdLst>
                    <a:gd name="T0" fmla="*/ 1755 w 95"/>
                    <a:gd name="T1" fmla="*/ 0 h 98"/>
                    <a:gd name="T2" fmla="*/ 0 w 95"/>
                    <a:gd name="T3" fmla="*/ 11135 h 98"/>
                    <a:gd name="T4" fmla="*/ 0 w 95"/>
                    <a:gd name="T5" fmla="*/ 11135 h 98"/>
                    <a:gd name="T6" fmla="*/ 1596 w 95"/>
                    <a:gd name="T7" fmla="*/ 11370 h 98"/>
                    <a:gd name="T8" fmla="*/ 1755 w 95"/>
                    <a:gd name="T9" fmla="*/ 10443 h 98"/>
                    <a:gd name="T10" fmla="*/ 4947 w 95"/>
                    <a:gd name="T11" fmla="*/ 10799 h 98"/>
                    <a:gd name="T12" fmla="*/ 4947 w 95"/>
                    <a:gd name="T13" fmla="*/ 10799 h 98"/>
                    <a:gd name="T14" fmla="*/ 4814 w 95"/>
                    <a:gd name="T15" fmla="*/ 10682 h 98"/>
                    <a:gd name="T16" fmla="*/ 4947 w 95"/>
                    <a:gd name="T17" fmla="*/ 10565 h 98"/>
                    <a:gd name="T18" fmla="*/ 4814 w 95"/>
                    <a:gd name="T19" fmla="*/ 10443 h 98"/>
                    <a:gd name="T20" fmla="*/ 4814 w 95"/>
                    <a:gd name="T21" fmla="*/ 10443 h 98"/>
                    <a:gd name="T22" fmla="*/ 4814 w 95"/>
                    <a:gd name="T23" fmla="*/ 10443 h 98"/>
                    <a:gd name="T24" fmla="*/ 11649 w 95"/>
                    <a:gd name="T25" fmla="*/ 10896 h 98"/>
                    <a:gd name="T26" fmla="*/ 12457 w 95"/>
                    <a:gd name="T27" fmla="*/ 2092 h 98"/>
                    <a:gd name="T28" fmla="*/ 12590 w 95"/>
                    <a:gd name="T29" fmla="*/ 2092 h 98"/>
                    <a:gd name="T30" fmla="*/ 12718 w 95"/>
                    <a:gd name="T31" fmla="*/ 1049 h 98"/>
                    <a:gd name="T32" fmla="*/ 1755 w 95"/>
                    <a:gd name="T33" fmla="*/ 0 h 98"/>
                    <a:gd name="T34" fmla="*/ 1755 w 95"/>
                    <a:gd name="T35" fmla="*/ 0 h 98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w 95"/>
                    <a:gd name="T55" fmla="*/ 0 h 98"/>
                    <a:gd name="T56" fmla="*/ 95 w 95"/>
                    <a:gd name="T57" fmla="*/ 98 h 98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T54" t="T55" r="T56" b="T57"/>
                  <a:pathLst>
                    <a:path w="95" h="98">
                      <a:moveTo>
                        <a:pt x="13" y="0"/>
                      </a:moveTo>
                      <a:lnTo>
                        <a:pt x="0" y="96"/>
                      </a:lnTo>
                      <a:lnTo>
                        <a:pt x="12" y="98"/>
                      </a:lnTo>
                      <a:lnTo>
                        <a:pt x="13" y="90"/>
                      </a:lnTo>
                      <a:lnTo>
                        <a:pt x="37" y="93"/>
                      </a:lnTo>
                      <a:lnTo>
                        <a:pt x="36" y="92"/>
                      </a:lnTo>
                      <a:lnTo>
                        <a:pt x="37" y="91"/>
                      </a:lnTo>
                      <a:lnTo>
                        <a:pt x="36" y="90"/>
                      </a:lnTo>
                      <a:lnTo>
                        <a:pt x="87" y="94"/>
                      </a:lnTo>
                      <a:lnTo>
                        <a:pt x="93" y="18"/>
                      </a:lnTo>
                      <a:lnTo>
                        <a:pt x="94" y="18"/>
                      </a:lnTo>
                      <a:lnTo>
                        <a:pt x="95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1" name="Freeform 13"/>
                <p:cNvSpPr>
                  <a:spLocks/>
                </p:cNvSpPr>
                <p:nvPr/>
              </p:nvSpPr>
              <p:spPr bwMode="auto">
                <a:xfrm>
                  <a:off x="2553" y="2306"/>
                  <a:ext cx="968" cy="898"/>
                </a:xfrm>
                <a:custGeom>
                  <a:avLst/>
                  <a:gdLst>
                    <a:gd name="T0" fmla="*/ 22981 w 189"/>
                    <a:gd name="T1" fmla="*/ 5813 h 184"/>
                    <a:gd name="T2" fmla="*/ 21352 w 189"/>
                    <a:gd name="T3" fmla="*/ 5456 h 184"/>
                    <a:gd name="T4" fmla="*/ 20277 w 189"/>
                    <a:gd name="T5" fmla="*/ 5691 h 184"/>
                    <a:gd name="T6" fmla="*/ 19488 w 189"/>
                    <a:gd name="T7" fmla="*/ 5691 h 184"/>
                    <a:gd name="T8" fmla="*/ 19201 w 189"/>
                    <a:gd name="T9" fmla="*/ 5691 h 184"/>
                    <a:gd name="T10" fmla="*/ 18807 w 189"/>
                    <a:gd name="T11" fmla="*/ 5456 h 184"/>
                    <a:gd name="T12" fmla="*/ 18412 w 189"/>
                    <a:gd name="T13" fmla="*/ 5930 h 184"/>
                    <a:gd name="T14" fmla="*/ 18126 w 189"/>
                    <a:gd name="T15" fmla="*/ 5573 h 184"/>
                    <a:gd name="T16" fmla="*/ 17337 w 189"/>
                    <a:gd name="T17" fmla="*/ 5456 h 184"/>
                    <a:gd name="T18" fmla="*/ 16789 w 189"/>
                    <a:gd name="T19" fmla="*/ 5359 h 184"/>
                    <a:gd name="T20" fmla="*/ 15975 w 189"/>
                    <a:gd name="T21" fmla="*/ 5120 h 184"/>
                    <a:gd name="T22" fmla="*/ 15452 w 189"/>
                    <a:gd name="T23" fmla="*/ 5002 h 184"/>
                    <a:gd name="T24" fmla="*/ 14638 w 189"/>
                    <a:gd name="T25" fmla="*/ 4763 h 184"/>
                    <a:gd name="T26" fmla="*/ 14243 w 189"/>
                    <a:gd name="T27" fmla="*/ 4407 h 184"/>
                    <a:gd name="T28" fmla="*/ 13429 w 189"/>
                    <a:gd name="T29" fmla="*/ 4192 h 184"/>
                    <a:gd name="T30" fmla="*/ 7790 w 189"/>
                    <a:gd name="T31" fmla="*/ 0 h 184"/>
                    <a:gd name="T32" fmla="*/ 0 w 189"/>
                    <a:gd name="T33" fmla="*/ 8360 h 184"/>
                    <a:gd name="T34" fmla="*/ 133 w 189"/>
                    <a:gd name="T35" fmla="*/ 8716 h 184"/>
                    <a:gd name="T36" fmla="*/ 681 w 189"/>
                    <a:gd name="T37" fmla="*/ 9409 h 184"/>
                    <a:gd name="T38" fmla="*/ 3094 w 189"/>
                    <a:gd name="T39" fmla="*/ 11503 h 184"/>
                    <a:gd name="T40" fmla="*/ 3360 w 189"/>
                    <a:gd name="T41" fmla="*/ 12099 h 184"/>
                    <a:gd name="T42" fmla="*/ 5117 w 189"/>
                    <a:gd name="T43" fmla="*/ 14290 h 184"/>
                    <a:gd name="T44" fmla="*/ 6586 w 189"/>
                    <a:gd name="T45" fmla="*/ 14529 h 184"/>
                    <a:gd name="T46" fmla="*/ 7529 w 189"/>
                    <a:gd name="T47" fmla="*/ 13246 h 184"/>
                    <a:gd name="T48" fmla="*/ 8051 w 189"/>
                    <a:gd name="T49" fmla="*/ 13123 h 184"/>
                    <a:gd name="T50" fmla="*/ 8999 w 189"/>
                    <a:gd name="T51" fmla="*/ 13363 h 184"/>
                    <a:gd name="T52" fmla="*/ 10074 w 189"/>
                    <a:gd name="T53" fmla="*/ 13841 h 184"/>
                    <a:gd name="T54" fmla="*/ 10336 w 189"/>
                    <a:gd name="T55" fmla="*/ 14075 h 184"/>
                    <a:gd name="T56" fmla="*/ 11150 w 189"/>
                    <a:gd name="T57" fmla="*/ 15007 h 184"/>
                    <a:gd name="T58" fmla="*/ 12620 w 189"/>
                    <a:gd name="T59" fmla="*/ 17316 h 184"/>
                    <a:gd name="T60" fmla="*/ 13429 w 189"/>
                    <a:gd name="T61" fmla="*/ 18009 h 184"/>
                    <a:gd name="T62" fmla="*/ 13695 w 189"/>
                    <a:gd name="T63" fmla="*/ 19175 h 184"/>
                    <a:gd name="T64" fmla="*/ 14925 w 189"/>
                    <a:gd name="T65" fmla="*/ 20459 h 184"/>
                    <a:gd name="T66" fmla="*/ 16917 w 189"/>
                    <a:gd name="T67" fmla="*/ 21030 h 184"/>
                    <a:gd name="T68" fmla="*/ 18126 w 189"/>
                    <a:gd name="T69" fmla="*/ 21152 h 184"/>
                    <a:gd name="T70" fmla="*/ 17993 w 189"/>
                    <a:gd name="T71" fmla="*/ 20913 h 184"/>
                    <a:gd name="T72" fmla="*/ 17603 w 189"/>
                    <a:gd name="T73" fmla="*/ 18838 h 184"/>
                    <a:gd name="T74" fmla="*/ 17470 w 189"/>
                    <a:gd name="T75" fmla="*/ 18604 h 184"/>
                    <a:gd name="T76" fmla="*/ 17864 w 189"/>
                    <a:gd name="T77" fmla="*/ 17794 h 184"/>
                    <a:gd name="T78" fmla="*/ 17993 w 189"/>
                    <a:gd name="T79" fmla="*/ 17555 h 184"/>
                    <a:gd name="T80" fmla="*/ 18412 w 189"/>
                    <a:gd name="T81" fmla="*/ 16862 h 184"/>
                    <a:gd name="T82" fmla="*/ 18679 w 189"/>
                    <a:gd name="T83" fmla="*/ 16862 h 184"/>
                    <a:gd name="T84" fmla="*/ 18940 w 189"/>
                    <a:gd name="T85" fmla="*/ 16506 h 184"/>
                    <a:gd name="T86" fmla="*/ 19201 w 189"/>
                    <a:gd name="T87" fmla="*/ 16506 h 184"/>
                    <a:gd name="T88" fmla="*/ 19754 w 189"/>
                    <a:gd name="T89" fmla="*/ 16266 h 184"/>
                    <a:gd name="T90" fmla="*/ 20016 w 189"/>
                    <a:gd name="T91" fmla="*/ 15817 h 184"/>
                    <a:gd name="T92" fmla="*/ 20144 w 189"/>
                    <a:gd name="T93" fmla="*/ 16052 h 184"/>
                    <a:gd name="T94" fmla="*/ 22167 w 189"/>
                    <a:gd name="T95" fmla="*/ 15100 h 184"/>
                    <a:gd name="T96" fmla="*/ 22561 w 189"/>
                    <a:gd name="T97" fmla="*/ 14075 h 184"/>
                    <a:gd name="T98" fmla="*/ 22981 w 189"/>
                    <a:gd name="T99" fmla="*/ 13958 h 184"/>
                    <a:gd name="T100" fmla="*/ 24318 w 189"/>
                    <a:gd name="T101" fmla="*/ 13841 h 184"/>
                    <a:gd name="T102" fmla="*/ 24712 w 189"/>
                    <a:gd name="T103" fmla="*/ 13602 h 184"/>
                    <a:gd name="T104" fmla="*/ 24866 w 189"/>
                    <a:gd name="T105" fmla="*/ 13246 h 184"/>
                    <a:gd name="T106" fmla="*/ 24999 w 189"/>
                    <a:gd name="T107" fmla="*/ 12313 h 184"/>
                    <a:gd name="T108" fmla="*/ 25260 w 189"/>
                    <a:gd name="T109" fmla="*/ 11742 h 184"/>
                    <a:gd name="T110" fmla="*/ 25132 w 189"/>
                    <a:gd name="T111" fmla="*/ 10576 h 184"/>
                    <a:gd name="T112" fmla="*/ 24866 w 189"/>
                    <a:gd name="T113" fmla="*/ 10220 h 184"/>
                    <a:gd name="T114" fmla="*/ 24712 w 189"/>
                    <a:gd name="T115" fmla="*/ 9527 h 184"/>
                    <a:gd name="T116" fmla="*/ 24185 w 189"/>
                    <a:gd name="T117" fmla="*/ 6169 h 184"/>
                    <a:gd name="T118" fmla="*/ 23370 w 189"/>
                    <a:gd name="T119" fmla="*/ 5930 h 184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w 189"/>
                    <a:gd name="T181" fmla="*/ 0 h 184"/>
                    <a:gd name="T182" fmla="*/ 189 w 189"/>
                    <a:gd name="T183" fmla="*/ 184 h 184"/>
                  </a:gdLst>
                  <a:ahLst/>
                  <a:cxnLst>
                    <a:cxn ang="T120">
                      <a:pos x="T0" y="T1"/>
                    </a:cxn>
                    <a:cxn ang="T121">
                      <a:pos x="T2" y="T3"/>
                    </a:cxn>
                    <a:cxn ang="T122">
                      <a:pos x="T4" y="T5"/>
                    </a:cxn>
                    <a:cxn ang="T123">
                      <a:pos x="T6" y="T7"/>
                    </a:cxn>
                    <a:cxn ang="T124">
                      <a:pos x="T8" y="T9"/>
                    </a:cxn>
                    <a:cxn ang="T125">
                      <a:pos x="T10" y="T11"/>
                    </a:cxn>
                    <a:cxn ang="T126">
                      <a:pos x="T12" y="T13"/>
                    </a:cxn>
                    <a:cxn ang="T127">
                      <a:pos x="T14" y="T15"/>
                    </a:cxn>
                    <a:cxn ang="T128">
                      <a:pos x="T16" y="T17"/>
                    </a:cxn>
                    <a:cxn ang="T129">
                      <a:pos x="T18" y="T19"/>
                    </a:cxn>
                    <a:cxn ang="T130">
                      <a:pos x="T20" y="T21"/>
                    </a:cxn>
                    <a:cxn ang="T131">
                      <a:pos x="T22" y="T23"/>
                    </a:cxn>
                    <a:cxn ang="T132">
                      <a:pos x="T24" y="T25"/>
                    </a:cxn>
                    <a:cxn ang="T133">
                      <a:pos x="T26" y="T27"/>
                    </a:cxn>
                    <a:cxn ang="T134">
                      <a:pos x="T28" y="T29"/>
                    </a:cxn>
                    <a:cxn ang="T135">
                      <a:pos x="T30" y="T31"/>
                    </a:cxn>
                    <a:cxn ang="T136">
                      <a:pos x="T32" y="T33"/>
                    </a:cxn>
                    <a:cxn ang="T137">
                      <a:pos x="T34" y="T35"/>
                    </a:cxn>
                    <a:cxn ang="T138">
                      <a:pos x="T36" y="T37"/>
                    </a:cxn>
                    <a:cxn ang="T139">
                      <a:pos x="T38" y="T39"/>
                    </a:cxn>
                    <a:cxn ang="T140">
                      <a:pos x="T40" y="T41"/>
                    </a:cxn>
                    <a:cxn ang="T141">
                      <a:pos x="T42" y="T43"/>
                    </a:cxn>
                    <a:cxn ang="T142">
                      <a:pos x="T44" y="T45"/>
                    </a:cxn>
                    <a:cxn ang="T143">
                      <a:pos x="T46" y="T47"/>
                    </a:cxn>
                    <a:cxn ang="T144">
                      <a:pos x="T48" y="T49"/>
                    </a:cxn>
                    <a:cxn ang="T145">
                      <a:pos x="T50" y="T51"/>
                    </a:cxn>
                    <a:cxn ang="T146">
                      <a:pos x="T52" y="T53"/>
                    </a:cxn>
                    <a:cxn ang="T147">
                      <a:pos x="T54" y="T55"/>
                    </a:cxn>
                    <a:cxn ang="T148">
                      <a:pos x="T56" y="T57"/>
                    </a:cxn>
                    <a:cxn ang="T149">
                      <a:pos x="T58" y="T59"/>
                    </a:cxn>
                    <a:cxn ang="T150">
                      <a:pos x="T60" y="T61"/>
                    </a:cxn>
                    <a:cxn ang="T151">
                      <a:pos x="T62" y="T63"/>
                    </a:cxn>
                    <a:cxn ang="T152">
                      <a:pos x="T64" y="T65"/>
                    </a:cxn>
                    <a:cxn ang="T153">
                      <a:pos x="T66" y="T67"/>
                    </a:cxn>
                    <a:cxn ang="T154">
                      <a:pos x="T68" y="T69"/>
                    </a:cxn>
                    <a:cxn ang="T155">
                      <a:pos x="T70" y="T71"/>
                    </a:cxn>
                    <a:cxn ang="T156">
                      <a:pos x="T72" y="T73"/>
                    </a:cxn>
                    <a:cxn ang="T157">
                      <a:pos x="T74" y="T75"/>
                    </a:cxn>
                    <a:cxn ang="T158">
                      <a:pos x="T76" y="T77"/>
                    </a:cxn>
                    <a:cxn ang="T159">
                      <a:pos x="T78" y="T79"/>
                    </a:cxn>
                    <a:cxn ang="T160">
                      <a:pos x="T80" y="T81"/>
                    </a:cxn>
                    <a:cxn ang="T161">
                      <a:pos x="T82" y="T83"/>
                    </a:cxn>
                    <a:cxn ang="T162">
                      <a:pos x="T84" y="T85"/>
                    </a:cxn>
                    <a:cxn ang="T163">
                      <a:pos x="T86" y="T87"/>
                    </a:cxn>
                    <a:cxn ang="T164">
                      <a:pos x="T88" y="T89"/>
                    </a:cxn>
                    <a:cxn ang="T165">
                      <a:pos x="T90" y="T91"/>
                    </a:cxn>
                    <a:cxn ang="T166">
                      <a:pos x="T92" y="T93"/>
                    </a:cxn>
                    <a:cxn ang="T167">
                      <a:pos x="T94" y="T95"/>
                    </a:cxn>
                    <a:cxn ang="T168">
                      <a:pos x="T96" y="T97"/>
                    </a:cxn>
                    <a:cxn ang="T169">
                      <a:pos x="T98" y="T99"/>
                    </a:cxn>
                    <a:cxn ang="T170">
                      <a:pos x="T100" y="T101"/>
                    </a:cxn>
                    <a:cxn ang="T171">
                      <a:pos x="T102" y="T103"/>
                    </a:cxn>
                    <a:cxn ang="T172">
                      <a:pos x="T104" y="T105"/>
                    </a:cxn>
                    <a:cxn ang="T173">
                      <a:pos x="T106" y="T107"/>
                    </a:cxn>
                    <a:cxn ang="T174">
                      <a:pos x="T108" y="T109"/>
                    </a:cxn>
                    <a:cxn ang="T175">
                      <a:pos x="T110" y="T111"/>
                    </a:cxn>
                    <a:cxn ang="T176">
                      <a:pos x="T112" y="T113"/>
                    </a:cxn>
                    <a:cxn ang="T177">
                      <a:pos x="T114" y="T115"/>
                    </a:cxn>
                    <a:cxn ang="T178">
                      <a:pos x="T116" y="T117"/>
                    </a:cxn>
                    <a:cxn ang="T179">
                      <a:pos x="T118" y="T119"/>
                    </a:cxn>
                  </a:cxnLst>
                  <a:rect l="T180" t="T181" r="T182" b="T183"/>
                  <a:pathLst>
                    <a:path w="189" h="184">
                      <a:moveTo>
                        <a:pt x="174" y="51"/>
                      </a:moveTo>
                      <a:lnTo>
                        <a:pt x="173" y="51"/>
                      </a:lnTo>
                      <a:lnTo>
                        <a:pt x="172" y="51"/>
                      </a:lnTo>
                      <a:lnTo>
                        <a:pt x="171" y="50"/>
                      </a:lnTo>
                      <a:lnTo>
                        <a:pt x="165" y="47"/>
                      </a:lnTo>
                      <a:lnTo>
                        <a:pt x="164" y="47"/>
                      </a:lnTo>
                      <a:lnTo>
                        <a:pt x="162" y="48"/>
                      </a:lnTo>
                      <a:lnTo>
                        <a:pt x="159" y="47"/>
                      </a:lnTo>
                      <a:lnTo>
                        <a:pt x="158" y="47"/>
                      </a:lnTo>
                      <a:lnTo>
                        <a:pt x="157" y="47"/>
                      </a:lnTo>
                      <a:lnTo>
                        <a:pt x="154" y="48"/>
                      </a:lnTo>
                      <a:lnTo>
                        <a:pt x="151" y="49"/>
                      </a:lnTo>
                      <a:lnTo>
                        <a:pt x="150" y="49"/>
                      </a:lnTo>
                      <a:lnTo>
                        <a:pt x="148" y="51"/>
                      </a:lnTo>
                      <a:lnTo>
                        <a:pt x="146" y="49"/>
                      </a:lnTo>
                      <a:lnTo>
                        <a:pt x="145" y="49"/>
                      </a:lnTo>
                      <a:lnTo>
                        <a:pt x="145" y="48"/>
                      </a:lnTo>
                      <a:lnTo>
                        <a:pt x="143" y="48"/>
                      </a:lnTo>
                      <a:lnTo>
                        <a:pt x="143" y="49"/>
                      </a:lnTo>
                      <a:lnTo>
                        <a:pt x="142" y="49"/>
                      </a:lnTo>
                      <a:lnTo>
                        <a:pt x="141" y="48"/>
                      </a:lnTo>
                      <a:lnTo>
                        <a:pt x="140" y="47"/>
                      </a:lnTo>
                      <a:lnTo>
                        <a:pt x="139" y="48"/>
                      </a:lnTo>
                      <a:lnTo>
                        <a:pt x="138" y="49"/>
                      </a:lnTo>
                      <a:lnTo>
                        <a:pt x="138" y="50"/>
                      </a:lnTo>
                      <a:lnTo>
                        <a:pt x="137" y="51"/>
                      </a:lnTo>
                      <a:lnTo>
                        <a:pt x="136" y="50"/>
                      </a:lnTo>
                      <a:lnTo>
                        <a:pt x="137" y="48"/>
                      </a:lnTo>
                      <a:lnTo>
                        <a:pt x="136" y="48"/>
                      </a:lnTo>
                      <a:lnTo>
                        <a:pt x="135" y="48"/>
                      </a:lnTo>
                      <a:lnTo>
                        <a:pt x="134" y="49"/>
                      </a:lnTo>
                      <a:lnTo>
                        <a:pt x="133" y="49"/>
                      </a:lnTo>
                      <a:lnTo>
                        <a:pt x="130" y="46"/>
                      </a:lnTo>
                      <a:lnTo>
                        <a:pt x="129" y="47"/>
                      </a:lnTo>
                      <a:lnTo>
                        <a:pt x="128" y="48"/>
                      </a:lnTo>
                      <a:lnTo>
                        <a:pt x="126" y="48"/>
                      </a:lnTo>
                      <a:lnTo>
                        <a:pt x="126" y="46"/>
                      </a:lnTo>
                      <a:lnTo>
                        <a:pt x="125" y="46"/>
                      </a:lnTo>
                      <a:lnTo>
                        <a:pt x="124" y="44"/>
                      </a:lnTo>
                      <a:lnTo>
                        <a:pt x="123" y="44"/>
                      </a:lnTo>
                      <a:lnTo>
                        <a:pt x="120" y="43"/>
                      </a:lnTo>
                      <a:lnTo>
                        <a:pt x="119" y="44"/>
                      </a:lnTo>
                      <a:lnTo>
                        <a:pt x="117" y="44"/>
                      </a:lnTo>
                      <a:lnTo>
                        <a:pt x="117" y="42"/>
                      </a:lnTo>
                      <a:lnTo>
                        <a:pt x="116" y="43"/>
                      </a:lnTo>
                      <a:lnTo>
                        <a:pt x="115" y="43"/>
                      </a:lnTo>
                      <a:lnTo>
                        <a:pt x="113" y="42"/>
                      </a:lnTo>
                      <a:lnTo>
                        <a:pt x="109" y="42"/>
                      </a:lnTo>
                      <a:lnTo>
                        <a:pt x="109" y="41"/>
                      </a:lnTo>
                      <a:lnTo>
                        <a:pt x="108" y="40"/>
                      </a:lnTo>
                      <a:lnTo>
                        <a:pt x="108" y="39"/>
                      </a:lnTo>
                      <a:lnTo>
                        <a:pt x="106" y="38"/>
                      </a:lnTo>
                      <a:lnTo>
                        <a:pt x="105" y="39"/>
                      </a:lnTo>
                      <a:lnTo>
                        <a:pt x="103" y="39"/>
                      </a:lnTo>
                      <a:lnTo>
                        <a:pt x="102" y="38"/>
                      </a:lnTo>
                      <a:lnTo>
                        <a:pt x="100" y="36"/>
                      </a:lnTo>
                      <a:lnTo>
                        <a:pt x="99" y="35"/>
                      </a:lnTo>
                      <a:lnTo>
                        <a:pt x="98" y="35"/>
                      </a:lnTo>
                      <a:lnTo>
                        <a:pt x="99" y="2"/>
                      </a:lnTo>
                      <a:lnTo>
                        <a:pt x="58" y="0"/>
                      </a:lnTo>
                      <a:lnTo>
                        <a:pt x="57" y="0"/>
                      </a:lnTo>
                      <a:lnTo>
                        <a:pt x="51" y="76"/>
                      </a:lnTo>
                      <a:lnTo>
                        <a:pt x="0" y="72"/>
                      </a:lnTo>
                      <a:lnTo>
                        <a:pt x="1" y="73"/>
                      </a:lnTo>
                      <a:lnTo>
                        <a:pt x="0" y="74"/>
                      </a:lnTo>
                      <a:lnTo>
                        <a:pt x="1" y="75"/>
                      </a:lnTo>
                      <a:lnTo>
                        <a:pt x="3" y="77"/>
                      </a:lnTo>
                      <a:lnTo>
                        <a:pt x="4" y="79"/>
                      </a:lnTo>
                      <a:lnTo>
                        <a:pt x="5" y="81"/>
                      </a:lnTo>
                      <a:lnTo>
                        <a:pt x="8" y="83"/>
                      </a:lnTo>
                      <a:lnTo>
                        <a:pt x="16" y="92"/>
                      </a:lnTo>
                      <a:lnTo>
                        <a:pt x="22" y="98"/>
                      </a:lnTo>
                      <a:lnTo>
                        <a:pt x="23" y="99"/>
                      </a:lnTo>
                      <a:lnTo>
                        <a:pt x="23" y="100"/>
                      </a:lnTo>
                      <a:lnTo>
                        <a:pt x="23" y="101"/>
                      </a:lnTo>
                      <a:lnTo>
                        <a:pt x="24" y="102"/>
                      </a:lnTo>
                      <a:lnTo>
                        <a:pt x="25" y="104"/>
                      </a:lnTo>
                      <a:lnTo>
                        <a:pt x="25" y="110"/>
                      </a:lnTo>
                      <a:lnTo>
                        <a:pt x="25" y="112"/>
                      </a:lnTo>
                      <a:lnTo>
                        <a:pt x="28" y="115"/>
                      </a:lnTo>
                      <a:lnTo>
                        <a:pt x="38" y="123"/>
                      </a:lnTo>
                      <a:lnTo>
                        <a:pt x="45" y="127"/>
                      </a:lnTo>
                      <a:lnTo>
                        <a:pt x="46" y="127"/>
                      </a:lnTo>
                      <a:lnTo>
                        <a:pt x="48" y="127"/>
                      </a:lnTo>
                      <a:lnTo>
                        <a:pt x="49" y="125"/>
                      </a:lnTo>
                      <a:lnTo>
                        <a:pt x="50" y="124"/>
                      </a:lnTo>
                      <a:lnTo>
                        <a:pt x="53" y="117"/>
                      </a:lnTo>
                      <a:lnTo>
                        <a:pt x="55" y="115"/>
                      </a:lnTo>
                      <a:lnTo>
                        <a:pt x="56" y="114"/>
                      </a:lnTo>
                      <a:lnTo>
                        <a:pt x="58" y="115"/>
                      </a:lnTo>
                      <a:lnTo>
                        <a:pt x="59" y="115"/>
                      </a:lnTo>
                      <a:lnTo>
                        <a:pt x="59" y="114"/>
                      </a:lnTo>
                      <a:lnTo>
                        <a:pt x="60" y="113"/>
                      </a:lnTo>
                      <a:lnTo>
                        <a:pt x="61" y="114"/>
                      </a:lnTo>
                      <a:lnTo>
                        <a:pt x="62" y="114"/>
                      </a:lnTo>
                      <a:lnTo>
                        <a:pt x="66" y="115"/>
                      </a:lnTo>
                      <a:lnTo>
                        <a:pt x="67" y="115"/>
                      </a:lnTo>
                      <a:lnTo>
                        <a:pt x="70" y="116"/>
                      </a:lnTo>
                      <a:lnTo>
                        <a:pt x="71" y="116"/>
                      </a:lnTo>
                      <a:lnTo>
                        <a:pt x="74" y="117"/>
                      </a:lnTo>
                      <a:lnTo>
                        <a:pt x="75" y="119"/>
                      </a:lnTo>
                      <a:lnTo>
                        <a:pt x="75" y="120"/>
                      </a:lnTo>
                      <a:lnTo>
                        <a:pt x="76" y="120"/>
                      </a:lnTo>
                      <a:lnTo>
                        <a:pt x="77" y="121"/>
                      </a:lnTo>
                      <a:lnTo>
                        <a:pt x="79" y="123"/>
                      </a:lnTo>
                      <a:lnTo>
                        <a:pt x="82" y="126"/>
                      </a:lnTo>
                      <a:lnTo>
                        <a:pt x="83" y="128"/>
                      </a:lnTo>
                      <a:lnTo>
                        <a:pt x="83" y="129"/>
                      </a:lnTo>
                      <a:lnTo>
                        <a:pt x="88" y="140"/>
                      </a:lnTo>
                      <a:lnTo>
                        <a:pt x="89" y="142"/>
                      </a:lnTo>
                      <a:lnTo>
                        <a:pt x="93" y="147"/>
                      </a:lnTo>
                      <a:lnTo>
                        <a:pt x="94" y="149"/>
                      </a:lnTo>
                      <a:lnTo>
                        <a:pt x="97" y="152"/>
                      </a:lnTo>
                      <a:lnTo>
                        <a:pt x="98" y="153"/>
                      </a:lnTo>
                      <a:lnTo>
                        <a:pt x="99" y="154"/>
                      </a:lnTo>
                      <a:lnTo>
                        <a:pt x="100" y="155"/>
                      </a:lnTo>
                      <a:lnTo>
                        <a:pt x="100" y="159"/>
                      </a:lnTo>
                      <a:lnTo>
                        <a:pt x="101" y="160"/>
                      </a:lnTo>
                      <a:lnTo>
                        <a:pt x="101" y="164"/>
                      </a:lnTo>
                      <a:lnTo>
                        <a:pt x="102" y="165"/>
                      </a:lnTo>
                      <a:lnTo>
                        <a:pt x="105" y="172"/>
                      </a:lnTo>
                      <a:lnTo>
                        <a:pt x="106" y="174"/>
                      </a:lnTo>
                      <a:lnTo>
                        <a:pt x="108" y="174"/>
                      </a:lnTo>
                      <a:lnTo>
                        <a:pt x="111" y="176"/>
                      </a:lnTo>
                      <a:lnTo>
                        <a:pt x="114" y="177"/>
                      </a:lnTo>
                      <a:lnTo>
                        <a:pt x="119" y="180"/>
                      </a:lnTo>
                      <a:lnTo>
                        <a:pt x="125" y="181"/>
                      </a:lnTo>
                      <a:lnTo>
                        <a:pt x="126" y="181"/>
                      </a:lnTo>
                      <a:lnTo>
                        <a:pt x="130" y="183"/>
                      </a:lnTo>
                      <a:lnTo>
                        <a:pt x="132" y="184"/>
                      </a:lnTo>
                      <a:lnTo>
                        <a:pt x="133" y="182"/>
                      </a:lnTo>
                      <a:lnTo>
                        <a:pt x="135" y="182"/>
                      </a:lnTo>
                      <a:lnTo>
                        <a:pt x="135" y="181"/>
                      </a:lnTo>
                      <a:lnTo>
                        <a:pt x="134" y="180"/>
                      </a:lnTo>
                      <a:lnTo>
                        <a:pt x="133" y="178"/>
                      </a:lnTo>
                      <a:lnTo>
                        <a:pt x="130" y="170"/>
                      </a:lnTo>
                      <a:lnTo>
                        <a:pt x="129" y="167"/>
                      </a:lnTo>
                      <a:lnTo>
                        <a:pt x="131" y="162"/>
                      </a:lnTo>
                      <a:lnTo>
                        <a:pt x="131" y="160"/>
                      </a:lnTo>
                      <a:lnTo>
                        <a:pt x="130" y="160"/>
                      </a:lnTo>
                      <a:lnTo>
                        <a:pt x="130" y="159"/>
                      </a:lnTo>
                      <a:lnTo>
                        <a:pt x="132" y="158"/>
                      </a:lnTo>
                      <a:lnTo>
                        <a:pt x="133" y="153"/>
                      </a:lnTo>
                      <a:lnTo>
                        <a:pt x="132" y="153"/>
                      </a:lnTo>
                      <a:lnTo>
                        <a:pt x="132" y="151"/>
                      </a:lnTo>
                      <a:lnTo>
                        <a:pt x="133" y="150"/>
                      </a:lnTo>
                      <a:lnTo>
                        <a:pt x="134" y="151"/>
                      </a:lnTo>
                      <a:lnTo>
                        <a:pt x="137" y="149"/>
                      </a:lnTo>
                      <a:lnTo>
                        <a:pt x="137" y="147"/>
                      </a:lnTo>
                      <a:lnTo>
                        <a:pt x="136" y="146"/>
                      </a:lnTo>
                      <a:lnTo>
                        <a:pt x="137" y="145"/>
                      </a:lnTo>
                      <a:lnTo>
                        <a:pt x="138" y="145"/>
                      </a:lnTo>
                      <a:lnTo>
                        <a:pt x="138" y="144"/>
                      </a:lnTo>
                      <a:lnTo>
                        <a:pt x="139" y="145"/>
                      </a:lnTo>
                      <a:lnTo>
                        <a:pt x="140" y="145"/>
                      </a:lnTo>
                      <a:lnTo>
                        <a:pt x="141" y="144"/>
                      </a:lnTo>
                      <a:lnTo>
                        <a:pt x="141" y="142"/>
                      </a:lnTo>
                      <a:lnTo>
                        <a:pt x="142" y="141"/>
                      </a:lnTo>
                      <a:lnTo>
                        <a:pt x="142" y="142"/>
                      </a:lnTo>
                      <a:lnTo>
                        <a:pt x="143" y="142"/>
                      </a:lnTo>
                      <a:lnTo>
                        <a:pt x="146" y="141"/>
                      </a:lnTo>
                      <a:lnTo>
                        <a:pt x="147" y="141"/>
                      </a:lnTo>
                      <a:lnTo>
                        <a:pt x="147" y="140"/>
                      </a:lnTo>
                      <a:lnTo>
                        <a:pt x="145" y="139"/>
                      </a:lnTo>
                      <a:lnTo>
                        <a:pt x="145" y="138"/>
                      </a:lnTo>
                      <a:lnTo>
                        <a:pt x="148" y="137"/>
                      </a:lnTo>
                      <a:lnTo>
                        <a:pt x="149" y="136"/>
                      </a:lnTo>
                      <a:lnTo>
                        <a:pt x="150" y="136"/>
                      </a:lnTo>
                      <a:lnTo>
                        <a:pt x="149" y="137"/>
                      </a:lnTo>
                      <a:lnTo>
                        <a:pt x="150" y="138"/>
                      </a:lnTo>
                      <a:lnTo>
                        <a:pt x="151" y="137"/>
                      </a:lnTo>
                      <a:lnTo>
                        <a:pt x="156" y="135"/>
                      </a:lnTo>
                      <a:lnTo>
                        <a:pt x="165" y="130"/>
                      </a:lnTo>
                      <a:lnTo>
                        <a:pt x="165" y="128"/>
                      </a:lnTo>
                      <a:lnTo>
                        <a:pt x="169" y="124"/>
                      </a:lnTo>
                      <a:lnTo>
                        <a:pt x="168" y="121"/>
                      </a:lnTo>
                      <a:lnTo>
                        <a:pt x="168" y="119"/>
                      </a:lnTo>
                      <a:lnTo>
                        <a:pt x="171" y="118"/>
                      </a:lnTo>
                      <a:lnTo>
                        <a:pt x="171" y="120"/>
                      </a:lnTo>
                      <a:lnTo>
                        <a:pt x="171" y="121"/>
                      </a:lnTo>
                      <a:lnTo>
                        <a:pt x="174" y="121"/>
                      </a:lnTo>
                      <a:lnTo>
                        <a:pt x="175" y="122"/>
                      </a:lnTo>
                      <a:lnTo>
                        <a:pt x="181" y="119"/>
                      </a:lnTo>
                      <a:lnTo>
                        <a:pt x="185" y="119"/>
                      </a:lnTo>
                      <a:lnTo>
                        <a:pt x="184" y="118"/>
                      </a:lnTo>
                      <a:lnTo>
                        <a:pt x="184" y="117"/>
                      </a:lnTo>
                      <a:lnTo>
                        <a:pt x="184" y="116"/>
                      </a:lnTo>
                      <a:lnTo>
                        <a:pt x="184" y="115"/>
                      </a:lnTo>
                      <a:lnTo>
                        <a:pt x="185" y="114"/>
                      </a:lnTo>
                      <a:lnTo>
                        <a:pt x="187" y="110"/>
                      </a:lnTo>
                      <a:lnTo>
                        <a:pt x="186" y="108"/>
                      </a:lnTo>
                      <a:lnTo>
                        <a:pt x="186" y="107"/>
                      </a:lnTo>
                      <a:lnTo>
                        <a:pt x="186" y="106"/>
                      </a:lnTo>
                      <a:lnTo>
                        <a:pt x="186" y="105"/>
                      </a:lnTo>
                      <a:lnTo>
                        <a:pt x="186" y="103"/>
                      </a:lnTo>
                      <a:lnTo>
                        <a:pt x="187" y="102"/>
                      </a:lnTo>
                      <a:lnTo>
                        <a:pt x="188" y="101"/>
                      </a:lnTo>
                      <a:lnTo>
                        <a:pt x="189" y="98"/>
                      </a:lnTo>
                      <a:lnTo>
                        <a:pt x="189" y="96"/>
                      </a:lnTo>
                      <a:lnTo>
                        <a:pt x="188" y="93"/>
                      </a:lnTo>
                      <a:lnTo>
                        <a:pt x="187" y="91"/>
                      </a:lnTo>
                      <a:lnTo>
                        <a:pt x="186" y="91"/>
                      </a:lnTo>
                      <a:lnTo>
                        <a:pt x="187" y="90"/>
                      </a:lnTo>
                      <a:lnTo>
                        <a:pt x="186" y="89"/>
                      </a:lnTo>
                      <a:lnTo>
                        <a:pt x="185" y="88"/>
                      </a:lnTo>
                      <a:lnTo>
                        <a:pt x="184" y="87"/>
                      </a:lnTo>
                      <a:lnTo>
                        <a:pt x="184" y="86"/>
                      </a:lnTo>
                      <a:lnTo>
                        <a:pt x="185" y="85"/>
                      </a:lnTo>
                      <a:lnTo>
                        <a:pt x="184" y="82"/>
                      </a:lnTo>
                      <a:lnTo>
                        <a:pt x="181" y="80"/>
                      </a:lnTo>
                      <a:lnTo>
                        <a:pt x="181" y="79"/>
                      </a:lnTo>
                      <a:lnTo>
                        <a:pt x="180" y="62"/>
                      </a:lnTo>
                      <a:lnTo>
                        <a:pt x="180" y="53"/>
                      </a:lnTo>
                      <a:lnTo>
                        <a:pt x="178" y="52"/>
                      </a:lnTo>
                      <a:lnTo>
                        <a:pt x="176" y="53"/>
                      </a:lnTo>
                      <a:lnTo>
                        <a:pt x="174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2" name="Freeform 14"/>
                <p:cNvSpPr>
                  <a:spLocks/>
                </p:cNvSpPr>
                <p:nvPr/>
              </p:nvSpPr>
              <p:spPr bwMode="auto">
                <a:xfrm>
                  <a:off x="4373" y="1453"/>
                  <a:ext cx="522" cy="380"/>
                </a:xfrm>
                <a:custGeom>
                  <a:avLst/>
                  <a:gdLst>
                    <a:gd name="T0" fmla="*/ 10450 w 102"/>
                    <a:gd name="T1" fmla="*/ 8092 h 78"/>
                    <a:gd name="T2" fmla="*/ 10189 w 102"/>
                    <a:gd name="T3" fmla="*/ 8448 h 78"/>
                    <a:gd name="T4" fmla="*/ 10056 w 102"/>
                    <a:gd name="T5" fmla="*/ 8662 h 78"/>
                    <a:gd name="T6" fmla="*/ 10056 w 102"/>
                    <a:gd name="T7" fmla="*/ 9018 h 78"/>
                    <a:gd name="T8" fmla="*/ 10317 w 102"/>
                    <a:gd name="T9" fmla="*/ 8784 h 78"/>
                    <a:gd name="T10" fmla="*/ 10870 w 102"/>
                    <a:gd name="T11" fmla="*/ 8662 h 78"/>
                    <a:gd name="T12" fmla="*/ 11653 w 102"/>
                    <a:gd name="T13" fmla="*/ 8448 h 78"/>
                    <a:gd name="T14" fmla="*/ 12861 w 102"/>
                    <a:gd name="T15" fmla="*/ 7644 h 78"/>
                    <a:gd name="T16" fmla="*/ 13280 w 102"/>
                    <a:gd name="T17" fmla="*/ 7405 h 78"/>
                    <a:gd name="T18" fmla="*/ 13669 w 102"/>
                    <a:gd name="T19" fmla="*/ 7049 h 78"/>
                    <a:gd name="T20" fmla="*/ 13408 w 102"/>
                    <a:gd name="T21" fmla="*/ 7166 h 78"/>
                    <a:gd name="T22" fmla="*/ 12989 w 102"/>
                    <a:gd name="T23" fmla="*/ 7405 h 78"/>
                    <a:gd name="T24" fmla="*/ 12600 w 102"/>
                    <a:gd name="T25" fmla="*/ 7522 h 78"/>
                    <a:gd name="T26" fmla="*/ 12989 w 102"/>
                    <a:gd name="T27" fmla="*/ 7049 h 78"/>
                    <a:gd name="T28" fmla="*/ 12728 w 102"/>
                    <a:gd name="T29" fmla="*/ 7166 h 78"/>
                    <a:gd name="T30" fmla="*/ 11525 w 102"/>
                    <a:gd name="T31" fmla="*/ 7736 h 78"/>
                    <a:gd name="T32" fmla="*/ 10711 w 102"/>
                    <a:gd name="T33" fmla="*/ 8331 h 78"/>
                    <a:gd name="T34" fmla="*/ 10583 w 102"/>
                    <a:gd name="T35" fmla="*/ 7858 h 78"/>
                    <a:gd name="T36" fmla="*/ 10870 w 102"/>
                    <a:gd name="T37" fmla="*/ 7405 h 78"/>
                    <a:gd name="T38" fmla="*/ 10583 w 102"/>
                    <a:gd name="T39" fmla="*/ 5671 h 78"/>
                    <a:gd name="T40" fmla="*/ 10317 w 102"/>
                    <a:gd name="T41" fmla="*/ 3941 h 78"/>
                    <a:gd name="T42" fmla="*/ 10056 w 102"/>
                    <a:gd name="T43" fmla="*/ 2894 h 78"/>
                    <a:gd name="T44" fmla="*/ 9928 w 102"/>
                    <a:gd name="T45" fmla="*/ 2777 h 78"/>
                    <a:gd name="T46" fmla="*/ 9795 w 102"/>
                    <a:gd name="T47" fmla="*/ 2421 h 78"/>
                    <a:gd name="T48" fmla="*/ 9637 w 102"/>
                    <a:gd name="T49" fmla="*/ 1379 h 78"/>
                    <a:gd name="T50" fmla="*/ 9248 w 102"/>
                    <a:gd name="T51" fmla="*/ 356 h 78"/>
                    <a:gd name="T52" fmla="*/ 9115 w 102"/>
                    <a:gd name="T53" fmla="*/ 0 h 78"/>
                    <a:gd name="T54" fmla="*/ 6837 w 102"/>
                    <a:gd name="T55" fmla="*/ 453 h 78"/>
                    <a:gd name="T56" fmla="*/ 5629 w 102"/>
                    <a:gd name="T57" fmla="*/ 1613 h 78"/>
                    <a:gd name="T58" fmla="*/ 5501 w 102"/>
                    <a:gd name="T59" fmla="*/ 2090 h 78"/>
                    <a:gd name="T60" fmla="*/ 4821 w 102"/>
                    <a:gd name="T61" fmla="*/ 2660 h 78"/>
                    <a:gd name="T62" fmla="*/ 5082 w 102"/>
                    <a:gd name="T63" fmla="*/ 2894 h 78"/>
                    <a:gd name="T64" fmla="*/ 5082 w 102"/>
                    <a:gd name="T65" fmla="*/ 3133 h 78"/>
                    <a:gd name="T66" fmla="*/ 5240 w 102"/>
                    <a:gd name="T67" fmla="*/ 3703 h 78"/>
                    <a:gd name="T68" fmla="*/ 4033 w 102"/>
                    <a:gd name="T69" fmla="*/ 4511 h 78"/>
                    <a:gd name="T70" fmla="*/ 2538 w 102"/>
                    <a:gd name="T71" fmla="*/ 4511 h 78"/>
                    <a:gd name="T72" fmla="*/ 1203 w 102"/>
                    <a:gd name="T73" fmla="*/ 4867 h 78"/>
                    <a:gd name="T74" fmla="*/ 814 w 102"/>
                    <a:gd name="T75" fmla="*/ 5315 h 78"/>
                    <a:gd name="T76" fmla="*/ 1203 w 102"/>
                    <a:gd name="T77" fmla="*/ 6007 h 78"/>
                    <a:gd name="T78" fmla="*/ 261 w 102"/>
                    <a:gd name="T79" fmla="*/ 6933 h 78"/>
                    <a:gd name="T80" fmla="*/ 7518 w 102"/>
                    <a:gd name="T81" fmla="*/ 6363 h 78"/>
                    <a:gd name="T82" fmla="*/ 7646 w 102"/>
                    <a:gd name="T83" fmla="*/ 6596 h 78"/>
                    <a:gd name="T84" fmla="*/ 7912 w 102"/>
                    <a:gd name="T85" fmla="*/ 6718 h 78"/>
                    <a:gd name="T86" fmla="*/ 8301 w 102"/>
                    <a:gd name="T87" fmla="*/ 7288 h 78"/>
                    <a:gd name="T88" fmla="*/ 8854 w 102"/>
                    <a:gd name="T89" fmla="*/ 7405 h 78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102"/>
                    <a:gd name="T136" fmla="*/ 0 h 78"/>
                    <a:gd name="T137" fmla="*/ 102 w 102"/>
                    <a:gd name="T138" fmla="*/ 78 h 78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102" h="78">
                      <a:moveTo>
                        <a:pt x="66" y="64"/>
                      </a:moveTo>
                      <a:lnTo>
                        <a:pt x="77" y="68"/>
                      </a:lnTo>
                      <a:lnTo>
                        <a:pt x="78" y="70"/>
                      </a:lnTo>
                      <a:lnTo>
                        <a:pt x="77" y="71"/>
                      </a:lnTo>
                      <a:lnTo>
                        <a:pt x="77" y="72"/>
                      </a:lnTo>
                      <a:lnTo>
                        <a:pt x="76" y="73"/>
                      </a:lnTo>
                      <a:lnTo>
                        <a:pt x="76" y="75"/>
                      </a:lnTo>
                      <a:lnTo>
                        <a:pt x="75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75" y="78"/>
                      </a:lnTo>
                      <a:lnTo>
                        <a:pt x="75" y="77"/>
                      </a:lnTo>
                      <a:lnTo>
                        <a:pt x="77" y="76"/>
                      </a:lnTo>
                      <a:lnTo>
                        <a:pt x="78" y="76"/>
                      </a:lnTo>
                      <a:lnTo>
                        <a:pt x="81" y="76"/>
                      </a:lnTo>
                      <a:lnTo>
                        <a:pt x="81" y="75"/>
                      </a:lnTo>
                      <a:lnTo>
                        <a:pt x="84" y="75"/>
                      </a:lnTo>
                      <a:lnTo>
                        <a:pt x="86" y="74"/>
                      </a:lnTo>
                      <a:lnTo>
                        <a:pt x="87" y="73"/>
                      </a:lnTo>
                      <a:lnTo>
                        <a:pt x="88" y="72"/>
                      </a:lnTo>
                      <a:lnTo>
                        <a:pt x="94" y="67"/>
                      </a:lnTo>
                      <a:lnTo>
                        <a:pt x="96" y="66"/>
                      </a:lnTo>
                      <a:lnTo>
                        <a:pt x="97" y="65"/>
                      </a:lnTo>
                      <a:lnTo>
                        <a:pt x="98" y="65"/>
                      </a:lnTo>
                      <a:lnTo>
                        <a:pt x="99" y="64"/>
                      </a:lnTo>
                      <a:lnTo>
                        <a:pt x="100" y="63"/>
                      </a:lnTo>
                      <a:lnTo>
                        <a:pt x="101" y="63"/>
                      </a:lnTo>
                      <a:lnTo>
                        <a:pt x="102" y="61"/>
                      </a:lnTo>
                      <a:lnTo>
                        <a:pt x="100" y="62"/>
                      </a:lnTo>
                      <a:lnTo>
                        <a:pt x="99" y="62"/>
                      </a:lnTo>
                      <a:lnTo>
                        <a:pt x="97" y="63"/>
                      </a:lnTo>
                      <a:lnTo>
                        <a:pt x="97" y="64"/>
                      </a:lnTo>
                      <a:lnTo>
                        <a:pt x="96" y="65"/>
                      </a:lnTo>
                      <a:lnTo>
                        <a:pt x="95" y="66"/>
                      </a:lnTo>
                      <a:lnTo>
                        <a:pt x="94" y="65"/>
                      </a:lnTo>
                      <a:lnTo>
                        <a:pt x="95" y="64"/>
                      </a:lnTo>
                      <a:lnTo>
                        <a:pt x="96" y="63"/>
                      </a:lnTo>
                      <a:lnTo>
                        <a:pt x="97" y="61"/>
                      </a:lnTo>
                      <a:lnTo>
                        <a:pt x="97" y="60"/>
                      </a:lnTo>
                      <a:lnTo>
                        <a:pt x="96" y="61"/>
                      </a:lnTo>
                      <a:lnTo>
                        <a:pt x="95" y="62"/>
                      </a:lnTo>
                      <a:lnTo>
                        <a:pt x="94" y="63"/>
                      </a:lnTo>
                      <a:lnTo>
                        <a:pt x="91" y="65"/>
                      </a:lnTo>
                      <a:lnTo>
                        <a:pt x="86" y="67"/>
                      </a:lnTo>
                      <a:lnTo>
                        <a:pt x="83" y="69"/>
                      </a:lnTo>
                      <a:lnTo>
                        <a:pt x="81" y="70"/>
                      </a:lnTo>
                      <a:lnTo>
                        <a:pt x="80" y="72"/>
                      </a:lnTo>
                      <a:lnTo>
                        <a:pt x="79" y="71"/>
                      </a:lnTo>
                      <a:lnTo>
                        <a:pt x="79" y="70"/>
                      </a:lnTo>
                      <a:lnTo>
                        <a:pt x="79" y="68"/>
                      </a:lnTo>
                      <a:lnTo>
                        <a:pt x="81" y="67"/>
                      </a:lnTo>
                      <a:lnTo>
                        <a:pt x="79" y="66"/>
                      </a:lnTo>
                      <a:lnTo>
                        <a:pt x="81" y="64"/>
                      </a:lnTo>
                      <a:lnTo>
                        <a:pt x="81" y="63"/>
                      </a:lnTo>
                      <a:lnTo>
                        <a:pt x="81" y="62"/>
                      </a:lnTo>
                      <a:lnTo>
                        <a:pt x="79" y="49"/>
                      </a:lnTo>
                      <a:lnTo>
                        <a:pt x="78" y="49"/>
                      </a:lnTo>
                      <a:lnTo>
                        <a:pt x="78" y="37"/>
                      </a:lnTo>
                      <a:lnTo>
                        <a:pt x="77" y="34"/>
                      </a:lnTo>
                      <a:lnTo>
                        <a:pt x="76" y="32"/>
                      </a:lnTo>
                      <a:lnTo>
                        <a:pt x="76" y="29"/>
                      </a:lnTo>
                      <a:lnTo>
                        <a:pt x="75" y="25"/>
                      </a:lnTo>
                      <a:lnTo>
                        <a:pt x="74" y="23"/>
                      </a:lnTo>
                      <a:lnTo>
                        <a:pt x="73" y="23"/>
                      </a:lnTo>
                      <a:lnTo>
                        <a:pt x="74" y="24"/>
                      </a:lnTo>
                      <a:lnTo>
                        <a:pt x="73" y="24"/>
                      </a:lnTo>
                      <a:lnTo>
                        <a:pt x="73" y="23"/>
                      </a:lnTo>
                      <a:lnTo>
                        <a:pt x="73" y="21"/>
                      </a:lnTo>
                      <a:lnTo>
                        <a:pt x="71" y="16"/>
                      </a:lnTo>
                      <a:lnTo>
                        <a:pt x="71" y="14"/>
                      </a:lnTo>
                      <a:lnTo>
                        <a:pt x="72" y="12"/>
                      </a:lnTo>
                      <a:lnTo>
                        <a:pt x="71" y="9"/>
                      </a:lnTo>
                      <a:lnTo>
                        <a:pt x="69" y="4"/>
                      </a:lnTo>
                      <a:lnTo>
                        <a:pt x="69" y="3"/>
                      </a:lnTo>
                      <a:lnTo>
                        <a:pt x="68" y="3"/>
                      </a:lnTo>
                      <a:lnTo>
                        <a:pt x="69" y="2"/>
                      </a:lnTo>
                      <a:lnTo>
                        <a:pt x="68" y="0"/>
                      </a:lnTo>
                      <a:lnTo>
                        <a:pt x="52" y="4"/>
                      </a:lnTo>
                      <a:lnTo>
                        <a:pt x="51" y="4"/>
                      </a:lnTo>
                      <a:lnTo>
                        <a:pt x="50" y="5"/>
                      </a:lnTo>
                      <a:lnTo>
                        <a:pt x="46" y="9"/>
                      </a:lnTo>
                      <a:lnTo>
                        <a:pt x="42" y="14"/>
                      </a:lnTo>
                      <a:lnTo>
                        <a:pt x="41" y="15"/>
                      </a:lnTo>
                      <a:lnTo>
                        <a:pt x="42" y="16"/>
                      </a:lnTo>
                      <a:lnTo>
                        <a:pt x="41" y="18"/>
                      </a:lnTo>
                      <a:lnTo>
                        <a:pt x="40" y="19"/>
                      </a:lnTo>
                      <a:lnTo>
                        <a:pt x="36" y="22"/>
                      </a:lnTo>
                      <a:lnTo>
                        <a:pt x="36" y="23"/>
                      </a:lnTo>
                      <a:lnTo>
                        <a:pt x="36" y="25"/>
                      </a:lnTo>
                      <a:lnTo>
                        <a:pt x="37" y="25"/>
                      </a:lnTo>
                      <a:lnTo>
                        <a:pt x="38" y="25"/>
                      </a:lnTo>
                      <a:lnTo>
                        <a:pt x="39" y="26"/>
                      </a:lnTo>
                      <a:lnTo>
                        <a:pt x="38" y="27"/>
                      </a:lnTo>
                      <a:lnTo>
                        <a:pt x="38" y="29"/>
                      </a:lnTo>
                      <a:lnTo>
                        <a:pt x="39" y="30"/>
                      </a:lnTo>
                      <a:lnTo>
                        <a:pt x="39" y="32"/>
                      </a:lnTo>
                      <a:lnTo>
                        <a:pt x="36" y="34"/>
                      </a:lnTo>
                      <a:lnTo>
                        <a:pt x="33" y="38"/>
                      </a:lnTo>
                      <a:lnTo>
                        <a:pt x="30" y="39"/>
                      </a:lnTo>
                      <a:lnTo>
                        <a:pt x="23" y="40"/>
                      </a:lnTo>
                      <a:lnTo>
                        <a:pt x="21" y="39"/>
                      </a:lnTo>
                      <a:lnTo>
                        <a:pt x="19" y="39"/>
                      </a:lnTo>
                      <a:lnTo>
                        <a:pt x="16" y="39"/>
                      </a:lnTo>
                      <a:lnTo>
                        <a:pt x="13" y="40"/>
                      </a:lnTo>
                      <a:lnTo>
                        <a:pt x="9" y="42"/>
                      </a:lnTo>
                      <a:lnTo>
                        <a:pt x="7" y="43"/>
                      </a:lnTo>
                      <a:lnTo>
                        <a:pt x="6" y="45"/>
                      </a:lnTo>
                      <a:lnTo>
                        <a:pt x="6" y="46"/>
                      </a:lnTo>
                      <a:lnTo>
                        <a:pt x="9" y="50"/>
                      </a:lnTo>
                      <a:lnTo>
                        <a:pt x="10" y="51"/>
                      </a:lnTo>
                      <a:lnTo>
                        <a:pt x="9" y="52"/>
                      </a:lnTo>
                      <a:lnTo>
                        <a:pt x="8" y="53"/>
                      </a:lnTo>
                      <a:lnTo>
                        <a:pt x="7" y="55"/>
                      </a:lnTo>
                      <a:lnTo>
                        <a:pt x="2" y="60"/>
                      </a:lnTo>
                      <a:lnTo>
                        <a:pt x="0" y="62"/>
                      </a:lnTo>
                      <a:lnTo>
                        <a:pt x="1" y="66"/>
                      </a:lnTo>
                      <a:lnTo>
                        <a:pt x="56" y="55"/>
                      </a:lnTo>
                      <a:lnTo>
                        <a:pt x="57" y="56"/>
                      </a:lnTo>
                      <a:lnTo>
                        <a:pt x="57" y="57"/>
                      </a:lnTo>
                      <a:lnTo>
                        <a:pt x="58" y="57"/>
                      </a:lnTo>
                      <a:lnTo>
                        <a:pt x="58" y="58"/>
                      </a:lnTo>
                      <a:lnTo>
                        <a:pt x="59" y="58"/>
                      </a:lnTo>
                      <a:lnTo>
                        <a:pt x="61" y="61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5" y="64"/>
                      </a:lnTo>
                      <a:lnTo>
                        <a:pt x="66" y="6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3" name="Freeform 15"/>
                <p:cNvSpPr>
                  <a:spLocks/>
                </p:cNvSpPr>
                <p:nvPr/>
              </p:nvSpPr>
              <p:spPr bwMode="auto">
                <a:xfrm>
                  <a:off x="4721" y="1428"/>
                  <a:ext cx="118" cy="205"/>
                </a:xfrm>
                <a:custGeom>
                  <a:avLst/>
                  <a:gdLst>
                    <a:gd name="T0" fmla="*/ 0 w 23"/>
                    <a:gd name="T1" fmla="*/ 571 h 42"/>
                    <a:gd name="T2" fmla="*/ 133 w 23"/>
                    <a:gd name="T3" fmla="*/ 810 h 42"/>
                    <a:gd name="T4" fmla="*/ 0 w 23"/>
                    <a:gd name="T5" fmla="*/ 927 h 42"/>
                    <a:gd name="T6" fmla="*/ 133 w 23"/>
                    <a:gd name="T7" fmla="*/ 927 h 42"/>
                    <a:gd name="T8" fmla="*/ 133 w 23"/>
                    <a:gd name="T9" fmla="*/ 1049 h 42"/>
                    <a:gd name="T10" fmla="*/ 395 w 23"/>
                    <a:gd name="T11" fmla="*/ 1620 h 42"/>
                    <a:gd name="T12" fmla="*/ 554 w 23"/>
                    <a:gd name="T13" fmla="*/ 1977 h 42"/>
                    <a:gd name="T14" fmla="*/ 395 w 23"/>
                    <a:gd name="T15" fmla="*/ 2216 h 42"/>
                    <a:gd name="T16" fmla="*/ 395 w 23"/>
                    <a:gd name="T17" fmla="*/ 2455 h 42"/>
                    <a:gd name="T18" fmla="*/ 682 w 23"/>
                    <a:gd name="T19" fmla="*/ 3026 h 42"/>
                    <a:gd name="T20" fmla="*/ 682 w 23"/>
                    <a:gd name="T21" fmla="*/ 3265 h 42"/>
                    <a:gd name="T22" fmla="*/ 682 w 23"/>
                    <a:gd name="T23" fmla="*/ 3383 h 42"/>
                    <a:gd name="T24" fmla="*/ 816 w 23"/>
                    <a:gd name="T25" fmla="*/ 3383 h 42"/>
                    <a:gd name="T26" fmla="*/ 682 w 23"/>
                    <a:gd name="T27" fmla="*/ 3265 h 42"/>
                    <a:gd name="T28" fmla="*/ 816 w 23"/>
                    <a:gd name="T29" fmla="*/ 3265 h 42"/>
                    <a:gd name="T30" fmla="*/ 949 w 23"/>
                    <a:gd name="T31" fmla="*/ 3480 h 42"/>
                    <a:gd name="T32" fmla="*/ 1077 w 23"/>
                    <a:gd name="T33" fmla="*/ 3954 h 42"/>
                    <a:gd name="T34" fmla="*/ 1077 w 23"/>
                    <a:gd name="T35" fmla="*/ 4310 h 42"/>
                    <a:gd name="T36" fmla="*/ 1211 w 23"/>
                    <a:gd name="T37" fmla="*/ 4525 h 42"/>
                    <a:gd name="T38" fmla="*/ 1344 w 23"/>
                    <a:gd name="T39" fmla="*/ 4886 h 42"/>
                    <a:gd name="T40" fmla="*/ 2709 w 23"/>
                    <a:gd name="T41" fmla="*/ 4647 h 42"/>
                    <a:gd name="T42" fmla="*/ 2555 w 23"/>
                    <a:gd name="T43" fmla="*/ 4525 h 42"/>
                    <a:gd name="T44" fmla="*/ 2422 w 23"/>
                    <a:gd name="T45" fmla="*/ 4408 h 42"/>
                    <a:gd name="T46" fmla="*/ 2422 w 23"/>
                    <a:gd name="T47" fmla="*/ 4310 h 42"/>
                    <a:gd name="T48" fmla="*/ 2555 w 23"/>
                    <a:gd name="T49" fmla="*/ 4193 h 42"/>
                    <a:gd name="T50" fmla="*/ 2422 w 23"/>
                    <a:gd name="T51" fmla="*/ 3954 h 42"/>
                    <a:gd name="T52" fmla="*/ 2422 w 23"/>
                    <a:gd name="T53" fmla="*/ 3143 h 42"/>
                    <a:gd name="T54" fmla="*/ 2422 w 23"/>
                    <a:gd name="T55" fmla="*/ 2904 h 42"/>
                    <a:gd name="T56" fmla="*/ 2555 w 23"/>
                    <a:gd name="T57" fmla="*/ 2455 h 42"/>
                    <a:gd name="T58" fmla="*/ 2555 w 23"/>
                    <a:gd name="T59" fmla="*/ 2216 h 42"/>
                    <a:gd name="T60" fmla="*/ 2555 w 23"/>
                    <a:gd name="T61" fmla="*/ 1977 h 42"/>
                    <a:gd name="T62" fmla="*/ 2555 w 23"/>
                    <a:gd name="T63" fmla="*/ 1738 h 42"/>
                    <a:gd name="T64" fmla="*/ 2555 w 23"/>
                    <a:gd name="T65" fmla="*/ 1620 h 42"/>
                    <a:gd name="T66" fmla="*/ 2555 w 23"/>
                    <a:gd name="T67" fmla="*/ 1498 h 42"/>
                    <a:gd name="T68" fmla="*/ 2976 w 23"/>
                    <a:gd name="T69" fmla="*/ 1289 h 42"/>
                    <a:gd name="T70" fmla="*/ 3104 w 23"/>
                    <a:gd name="T71" fmla="*/ 810 h 42"/>
                    <a:gd name="T72" fmla="*/ 2976 w 23"/>
                    <a:gd name="T73" fmla="*/ 571 h 42"/>
                    <a:gd name="T74" fmla="*/ 2976 w 23"/>
                    <a:gd name="T75" fmla="*/ 356 h 42"/>
                    <a:gd name="T76" fmla="*/ 2976 w 23"/>
                    <a:gd name="T77" fmla="*/ 356 h 42"/>
                    <a:gd name="T78" fmla="*/ 2976 w 23"/>
                    <a:gd name="T79" fmla="*/ 239 h 42"/>
                    <a:gd name="T80" fmla="*/ 2842 w 23"/>
                    <a:gd name="T81" fmla="*/ 0 h 42"/>
                    <a:gd name="T82" fmla="*/ 0 w 23"/>
                    <a:gd name="T83" fmla="*/ 571 h 42"/>
                    <a:gd name="T84" fmla="*/ 0 w 23"/>
                    <a:gd name="T85" fmla="*/ 571 h 42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23"/>
                    <a:gd name="T130" fmla="*/ 0 h 42"/>
                    <a:gd name="T131" fmla="*/ 23 w 23"/>
                    <a:gd name="T132" fmla="*/ 42 h 42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23" h="42">
                      <a:moveTo>
                        <a:pt x="0" y="5"/>
                      </a:move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8"/>
                      </a:lnTo>
                      <a:lnTo>
                        <a:pt x="1" y="9"/>
                      </a:lnTo>
                      <a:lnTo>
                        <a:pt x="3" y="14"/>
                      </a:lnTo>
                      <a:lnTo>
                        <a:pt x="4" y="17"/>
                      </a:lnTo>
                      <a:lnTo>
                        <a:pt x="3" y="19"/>
                      </a:lnTo>
                      <a:lnTo>
                        <a:pt x="3" y="21"/>
                      </a:lnTo>
                      <a:lnTo>
                        <a:pt x="5" y="26"/>
                      </a:lnTo>
                      <a:lnTo>
                        <a:pt x="5" y="28"/>
                      </a:lnTo>
                      <a:lnTo>
                        <a:pt x="5" y="29"/>
                      </a:lnTo>
                      <a:lnTo>
                        <a:pt x="6" y="29"/>
                      </a:lnTo>
                      <a:lnTo>
                        <a:pt x="5" y="28"/>
                      </a:lnTo>
                      <a:lnTo>
                        <a:pt x="6" y="28"/>
                      </a:lnTo>
                      <a:lnTo>
                        <a:pt x="7" y="30"/>
                      </a:lnTo>
                      <a:lnTo>
                        <a:pt x="8" y="34"/>
                      </a:lnTo>
                      <a:lnTo>
                        <a:pt x="8" y="37"/>
                      </a:lnTo>
                      <a:lnTo>
                        <a:pt x="9" y="39"/>
                      </a:lnTo>
                      <a:lnTo>
                        <a:pt x="10" y="42"/>
                      </a:lnTo>
                      <a:lnTo>
                        <a:pt x="20" y="40"/>
                      </a:lnTo>
                      <a:lnTo>
                        <a:pt x="19" y="39"/>
                      </a:lnTo>
                      <a:lnTo>
                        <a:pt x="18" y="38"/>
                      </a:lnTo>
                      <a:lnTo>
                        <a:pt x="18" y="37"/>
                      </a:lnTo>
                      <a:lnTo>
                        <a:pt x="19" y="36"/>
                      </a:lnTo>
                      <a:lnTo>
                        <a:pt x="18" y="34"/>
                      </a:lnTo>
                      <a:lnTo>
                        <a:pt x="18" y="27"/>
                      </a:lnTo>
                      <a:lnTo>
                        <a:pt x="18" y="25"/>
                      </a:lnTo>
                      <a:lnTo>
                        <a:pt x="19" y="21"/>
                      </a:lnTo>
                      <a:lnTo>
                        <a:pt x="19" y="19"/>
                      </a:lnTo>
                      <a:lnTo>
                        <a:pt x="19" y="17"/>
                      </a:lnTo>
                      <a:lnTo>
                        <a:pt x="19" y="15"/>
                      </a:lnTo>
                      <a:lnTo>
                        <a:pt x="19" y="14"/>
                      </a:lnTo>
                      <a:lnTo>
                        <a:pt x="19" y="13"/>
                      </a:lnTo>
                      <a:lnTo>
                        <a:pt x="22" y="11"/>
                      </a:lnTo>
                      <a:lnTo>
                        <a:pt x="23" y="7"/>
                      </a:lnTo>
                      <a:lnTo>
                        <a:pt x="22" y="5"/>
                      </a:lnTo>
                      <a:lnTo>
                        <a:pt x="22" y="3"/>
                      </a:lnTo>
                      <a:lnTo>
                        <a:pt x="22" y="2"/>
                      </a:lnTo>
                      <a:lnTo>
                        <a:pt x="21" y="0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4" name="Freeform 16"/>
                <p:cNvSpPr>
                  <a:spLocks/>
                </p:cNvSpPr>
                <p:nvPr/>
              </p:nvSpPr>
              <p:spPr bwMode="auto">
                <a:xfrm>
                  <a:off x="2096" y="1760"/>
                  <a:ext cx="390" cy="458"/>
                </a:xfrm>
                <a:custGeom>
                  <a:avLst/>
                  <a:gdLst>
                    <a:gd name="T0" fmla="*/ 8929 w 76"/>
                    <a:gd name="T1" fmla="*/ 10875 h 94"/>
                    <a:gd name="T2" fmla="*/ 10268 w 76"/>
                    <a:gd name="T3" fmla="*/ 3133 h 94"/>
                    <a:gd name="T4" fmla="*/ 6897 w 76"/>
                    <a:gd name="T5" fmla="*/ 2660 h 94"/>
                    <a:gd name="T6" fmla="*/ 7164 w 76"/>
                    <a:gd name="T7" fmla="*/ 687 h 94"/>
                    <a:gd name="T8" fmla="*/ 2160 w 76"/>
                    <a:gd name="T9" fmla="*/ 0 h 94"/>
                    <a:gd name="T10" fmla="*/ 0 w 76"/>
                    <a:gd name="T11" fmla="*/ 9711 h 94"/>
                    <a:gd name="T12" fmla="*/ 0 w 76"/>
                    <a:gd name="T13" fmla="*/ 9711 h 94"/>
                    <a:gd name="T14" fmla="*/ 8929 w 76"/>
                    <a:gd name="T15" fmla="*/ 10875 h 94"/>
                    <a:gd name="T16" fmla="*/ 8929 w 76"/>
                    <a:gd name="T17" fmla="*/ 10875 h 94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76"/>
                    <a:gd name="T28" fmla="*/ 0 h 94"/>
                    <a:gd name="T29" fmla="*/ 76 w 76"/>
                    <a:gd name="T30" fmla="*/ 94 h 94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76" h="94">
                      <a:moveTo>
                        <a:pt x="66" y="94"/>
                      </a:moveTo>
                      <a:lnTo>
                        <a:pt x="76" y="27"/>
                      </a:lnTo>
                      <a:lnTo>
                        <a:pt x="51" y="23"/>
                      </a:lnTo>
                      <a:lnTo>
                        <a:pt x="53" y="6"/>
                      </a:lnTo>
                      <a:lnTo>
                        <a:pt x="16" y="0"/>
                      </a:lnTo>
                      <a:lnTo>
                        <a:pt x="0" y="84"/>
                      </a:lnTo>
                      <a:lnTo>
                        <a:pt x="66" y="9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5" name="Freeform 18"/>
                <p:cNvSpPr>
                  <a:spLocks/>
                </p:cNvSpPr>
                <p:nvPr/>
              </p:nvSpPr>
              <p:spPr bwMode="auto">
                <a:xfrm>
                  <a:off x="1537" y="1282"/>
                  <a:ext cx="555" cy="439"/>
                </a:xfrm>
                <a:custGeom>
                  <a:avLst/>
                  <a:gdLst>
                    <a:gd name="T0" fmla="*/ 0 w 108"/>
                    <a:gd name="T1" fmla="*/ 7780 h 90"/>
                    <a:gd name="T2" fmla="*/ 0 w 108"/>
                    <a:gd name="T3" fmla="*/ 7185 h 90"/>
                    <a:gd name="T4" fmla="*/ 134 w 108"/>
                    <a:gd name="T5" fmla="*/ 6614 h 90"/>
                    <a:gd name="T6" fmla="*/ 262 w 108"/>
                    <a:gd name="T7" fmla="*/ 5927 h 90"/>
                    <a:gd name="T8" fmla="*/ 396 w 108"/>
                    <a:gd name="T9" fmla="*/ 5687 h 90"/>
                    <a:gd name="T10" fmla="*/ 689 w 108"/>
                    <a:gd name="T11" fmla="*/ 5448 h 90"/>
                    <a:gd name="T12" fmla="*/ 689 w 108"/>
                    <a:gd name="T13" fmla="*/ 5234 h 90"/>
                    <a:gd name="T14" fmla="*/ 1346 w 108"/>
                    <a:gd name="T15" fmla="*/ 4283 h 90"/>
                    <a:gd name="T16" fmla="*/ 2163 w 108"/>
                    <a:gd name="T17" fmla="*/ 2663 h 90"/>
                    <a:gd name="T18" fmla="*/ 2718 w 108"/>
                    <a:gd name="T19" fmla="*/ 1497 h 90"/>
                    <a:gd name="T20" fmla="*/ 3248 w 108"/>
                    <a:gd name="T21" fmla="*/ 356 h 90"/>
                    <a:gd name="T22" fmla="*/ 3248 w 108"/>
                    <a:gd name="T23" fmla="*/ 0 h 90"/>
                    <a:gd name="T24" fmla="*/ 3669 w 108"/>
                    <a:gd name="T25" fmla="*/ 0 h 90"/>
                    <a:gd name="T26" fmla="*/ 4065 w 108"/>
                    <a:gd name="T27" fmla="*/ 117 h 90"/>
                    <a:gd name="T28" fmla="*/ 4198 w 108"/>
                    <a:gd name="T29" fmla="*/ 239 h 90"/>
                    <a:gd name="T30" fmla="*/ 4753 w 108"/>
                    <a:gd name="T31" fmla="*/ 571 h 90"/>
                    <a:gd name="T32" fmla="*/ 4753 w 108"/>
                    <a:gd name="T33" fmla="*/ 927 h 90"/>
                    <a:gd name="T34" fmla="*/ 4887 w 108"/>
                    <a:gd name="T35" fmla="*/ 1619 h 90"/>
                    <a:gd name="T36" fmla="*/ 5838 w 108"/>
                    <a:gd name="T37" fmla="*/ 1854 h 90"/>
                    <a:gd name="T38" fmla="*/ 6521 w 108"/>
                    <a:gd name="T39" fmla="*/ 1854 h 90"/>
                    <a:gd name="T40" fmla="*/ 7343 w 108"/>
                    <a:gd name="T41" fmla="*/ 2093 h 90"/>
                    <a:gd name="T42" fmla="*/ 8263 w 108"/>
                    <a:gd name="T43" fmla="*/ 2093 h 90"/>
                    <a:gd name="T44" fmla="*/ 8818 w 108"/>
                    <a:gd name="T45" fmla="*/ 2215 h 90"/>
                    <a:gd name="T46" fmla="*/ 9214 w 108"/>
                    <a:gd name="T47" fmla="*/ 2093 h 90"/>
                    <a:gd name="T48" fmla="*/ 9641 w 108"/>
                    <a:gd name="T49" fmla="*/ 2215 h 90"/>
                    <a:gd name="T50" fmla="*/ 10036 w 108"/>
                    <a:gd name="T51" fmla="*/ 2093 h 90"/>
                    <a:gd name="T52" fmla="*/ 10324 w 108"/>
                    <a:gd name="T53" fmla="*/ 2215 h 90"/>
                    <a:gd name="T54" fmla="*/ 10720 w 108"/>
                    <a:gd name="T55" fmla="*/ 2215 h 90"/>
                    <a:gd name="T56" fmla="*/ 14101 w 108"/>
                    <a:gd name="T57" fmla="*/ 2785 h 90"/>
                    <a:gd name="T58" fmla="*/ 14260 w 108"/>
                    <a:gd name="T59" fmla="*/ 3141 h 90"/>
                    <a:gd name="T60" fmla="*/ 14656 w 108"/>
                    <a:gd name="T61" fmla="*/ 3258 h 90"/>
                    <a:gd name="T62" fmla="*/ 13839 w 108"/>
                    <a:gd name="T63" fmla="*/ 4639 h 90"/>
                    <a:gd name="T64" fmla="*/ 13705 w 108"/>
                    <a:gd name="T65" fmla="*/ 4878 h 90"/>
                    <a:gd name="T66" fmla="*/ 13310 w 108"/>
                    <a:gd name="T67" fmla="*/ 5117 h 90"/>
                    <a:gd name="T68" fmla="*/ 12755 w 108"/>
                    <a:gd name="T69" fmla="*/ 5927 h 90"/>
                    <a:gd name="T70" fmla="*/ 13150 w 108"/>
                    <a:gd name="T71" fmla="*/ 6161 h 90"/>
                    <a:gd name="T72" fmla="*/ 13150 w 108"/>
                    <a:gd name="T73" fmla="*/ 6375 h 90"/>
                    <a:gd name="T74" fmla="*/ 13017 w 108"/>
                    <a:gd name="T75" fmla="*/ 6497 h 90"/>
                    <a:gd name="T76" fmla="*/ 12888 w 108"/>
                    <a:gd name="T77" fmla="*/ 6970 h 90"/>
                    <a:gd name="T78" fmla="*/ 7051 w 108"/>
                    <a:gd name="T79" fmla="*/ 9399 h 90"/>
                    <a:gd name="T80" fmla="*/ 134 w 108"/>
                    <a:gd name="T81" fmla="*/ 7897 h 90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108"/>
                    <a:gd name="T124" fmla="*/ 0 h 90"/>
                    <a:gd name="T125" fmla="*/ 108 w 108"/>
                    <a:gd name="T126" fmla="*/ 90 h 90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108" h="90">
                      <a:moveTo>
                        <a:pt x="1" y="68"/>
                      </a:moveTo>
                      <a:lnTo>
                        <a:pt x="0" y="67"/>
                      </a:lnTo>
                      <a:lnTo>
                        <a:pt x="0" y="63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1" y="57"/>
                      </a:lnTo>
                      <a:lnTo>
                        <a:pt x="1" y="52"/>
                      </a:lnTo>
                      <a:lnTo>
                        <a:pt x="2" y="51"/>
                      </a:lnTo>
                      <a:lnTo>
                        <a:pt x="3" y="50"/>
                      </a:lnTo>
                      <a:lnTo>
                        <a:pt x="3" y="49"/>
                      </a:lnTo>
                      <a:lnTo>
                        <a:pt x="4" y="48"/>
                      </a:lnTo>
                      <a:lnTo>
                        <a:pt x="5" y="47"/>
                      </a:lnTo>
                      <a:lnTo>
                        <a:pt x="5" y="45"/>
                      </a:lnTo>
                      <a:lnTo>
                        <a:pt x="9" y="41"/>
                      </a:lnTo>
                      <a:lnTo>
                        <a:pt x="10" y="37"/>
                      </a:lnTo>
                      <a:lnTo>
                        <a:pt x="13" y="32"/>
                      </a:lnTo>
                      <a:lnTo>
                        <a:pt x="16" y="23"/>
                      </a:lnTo>
                      <a:lnTo>
                        <a:pt x="18" y="19"/>
                      </a:lnTo>
                      <a:lnTo>
                        <a:pt x="20" y="13"/>
                      </a:lnTo>
                      <a:lnTo>
                        <a:pt x="23" y="5"/>
                      </a:lnTo>
                      <a:lnTo>
                        <a:pt x="24" y="3"/>
                      </a:lnTo>
                      <a:lnTo>
                        <a:pt x="24" y="1"/>
                      </a:lnTo>
                      <a:lnTo>
                        <a:pt x="24" y="0"/>
                      </a:lnTo>
                      <a:lnTo>
                        <a:pt x="25" y="0"/>
                      </a:lnTo>
                      <a:lnTo>
                        <a:pt x="27" y="0"/>
                      </a:lnTo>
                      <a:lnTo>
                        <a:pt x="30" y="1"/>
                      </a:lnTo>
                      <a:lnTo>
                        <a:pt x="31" y="2"/>
                      </a:lnTo>
                      <a:lnTo>
                        <a:pt x="33" y="2"/>
                      </a:lnTo>
                      <a:lnTo>
                        <a:pt x="35" y="5"/>
                      </a:lnTo>
                      <a:lnTo>
                        <a:pt x="36" y="7"/>
                      </a:lnTo>
                      <a:lnTo>
                        <a:pt x="35" y="8"/>
                      </a:lnTo>
                      <a:lnTo>
                        <a:pt x="35" y="12"/>
                      </a:lnTo>
                      <a:lnTo>
                        <a:pt x="36" y="14"/>
                      </a:lnTo>
                      <a:lnTo>
                        <a:pt x="39" y="15"/>
                      </a:lnTo>
                      <a:lnTo>
                        <a:pt x="43" y="16"/>
                      </a:lnTo>
                      <a:lnTo>
                        <a:pt x="46" y="15"/>
                      </a:lnTo>
                      <a:lnTo>
                        <a:pt x="48" y="16"/>
                      </a:lnTo>
                      <a:lnTo>
                        <a:pt x="53" y="17"/>
                      </a:lnTo>
                      <a:lnTo>
                        <a:pt x="54" y="18"/>
                      </a:lnTo>
                      <a:lnTo>
                        <a:pt x="59" y="18"/>
                      </a:lnTo>
                      <a:lnTo>
                        <a:pt x="61" y="18"/>
                      </a:lnTo>
                      <a:lnTo>
                        <a:pt x="62" y="19"/>
                      </a:lnTo>
                      <a:lnTo>
                        <a:pt x="65" y="19"/>
                      </a:lnTo>
                      <a:lnTo>
                        <a:pt x="66" y="19"/>
                      </a:lnTo>
                      <a:lnTo>
                        <a:pt x="68" y="18"/>
                      </a:lnTo>
                      <a:lnTo>
                        <a:pt x="69" y="18"/>
                      </a:lnTo>
                      <a:lnTo>
                        <a:pt x="71" y="19"/>
                      </a:lnTo>
                      <a:lnTo>
                        <a:pt x="72" y="18"/>
                      </a:lnTo>
                      <a:lnTo>
                        <a:pt x="74" y="18"/>
                      </a:lnTo>
                      <a:lnTo>
                        <a:pt x="75" y="19"/>
                      </a:lnTo>
                      <a:lnTo>
                        <a:pt x="76" y="19"/>
                      </a:lnTo>
                      <a:lnTo>
                        <a:pt x="77" y="19"/>
                      </a:lnTo>
                      <a:lnTo>
                        <a:pt x="79" y="19"/>
                      </a:lnTo>
                      <a:lnTo>
                        <a:pt x="80" y="18"/>
                      </a:lnTo>
                      <a:lnTo>
                        <a:pt x="104" y="24"/>
                      </a:lnTo>
                      <a:lnTo>
                        <a:pt x="104" y="25"/>
                      </a:lnTo>
                      <a:lnTo>
                        <a:pt x="105" y="27"/>
                      </a:lnTo>
                      <a:lnTo>
                        <a:pt x="107" y="27"/>
                      </a:lnTo>
                      <a:lnTo>
                        <a:pt x="108" y="28"/>
                      </a:lnTo>
                      <a:lnTo>
                        <a:pt x="108" y="31"/>
                      </a:lnTo>
                      <a:lnTo>
                        <a:pt x="102" y="40"/>
                      </a:lnTo>
                      <a:lnTo>
                        <a:pt x="101" y="41"/>
                      </a:lnTo>
                      <a:lnTo>
                        <a:pt x="101" y="42"/>
                      </a:lnTo>
                      <a:lnTo>
                        <a:pt x="100" y="43"/>
                      </a:lnTo>
                      <a:lnTo>
                        <a:pt x="98" y="44"/>
                      </a:lnTo>
                      <a:lnTo>
                        <a:pt x="95" y="49"/>
                      </a:lnTo>
                      <a:lnTo>
                        <a:pt x="94" y="51"/>
                      </a:lnTo>
                      <a:lnTo>
                        <a:pt x="95" y="52"/>
                      </a:lnTo>
                      <a:lnTo>
                        <a:pt x="97" y="53"/>
                      </a:lnTo>
                      <a:lnTo>
                        <a:pt x="98" y="54"/>
                      </a:lnTo>
                      <a:lnTo>
                        <a:pt x="97" y="55"/>
                      </a:lnTo>
                      <a:lnTo>
                        <a:pt x="97" y="56"/>
                      </a:lnTo>
                      <a:lnTo>
                        <a:pt x="96" y="56"/>
                      </a:lnTo>
                      <a:lnTo>
                        <a:pt x="96" y="58"/>
                      </a:lnTo>
                      <a:lnTo>
                        <a:pt x="95" y="60"/>
                      </a:lnTo>
                      <a:lnTo>
                        <a:pt x="88" y="90"/>
                      </a:lnTo>
                      <a:lnTo>
                        <a:pt x="52" y="81"/>
                      </a:lnTo>
                      <a:lnTo>
                        <a:pt x="1" y="68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6" name="Freeform 21"/>
                <p:cNvSpPr>
                  <a:spLocks/>
                </p:cNvSpPr>
                <p:nvPr/>
              </p:nvSpPr>
              <p:spPr bwMode="auto">
                <a:xfrm>
                  <a:off x="1738" y="1677"/>
                  <a:ext cx="440" cy="649"/>
                </a:xfrm>
                <a:custGeom>
                  <a:avLst/>
                  <a:gdLst>
                    <a:gd name="T0" fmla="*/ 1755 w 86"/>
                    <a:gd name="T1" fmla="*/ 0 h 133"/>
                    <a:gd name="T2" fmla="*/ 0 w 86"/>
                    <a:gd name="T3" fmla="*/ 5929 h 133"/>
                    <a:gd name="T4" fmla="*/ 7511 w 86"/>
                    <a:gd name="T5" fmla="*/ 15454 h 133"/>
                    <a:gd name="T6" fmla="*/ 7511 w 86"/>
                    <a:gd name="T7" fmla="*/ 15337 h 133"/>
                    <a:gd name="T8" fmla="*/ 7511 w 86"/>
                    <a:gd name="T9" fmla="*/ 15215 h 133"/>
                    <a:gd name="T10" fmla="*/ 7644 w 86"/>
                    <a:gd name="T11" fmla="*/ 14761 h 133"/>
                    <a:gd name="T12" fmla="*/ 7644 w 86"/>
                    <a:gd name="T13" fmla="*/ 14644 h 133"/>
                    <a:gd name="T14" fmla="*/ 7644 w 86"/>
                    <a:gd name="T15" fmla="*/ 13717 h 133"/>
                    <a:gd name="T16" fmla="*/ 7644 w 86"/>
                    <a:gd name="T17" fmla="*/ 13361 h 133"/>
                    <a:gd name="T18" fmla="*/ 7644 w 86"/>
                    <a:gd name="T19" fmla="*/ 13239 h 133"/>
                    <a:gd name="T20" fmla="*/ 8038 w 86"/>
                    <a:gd name="T21" fmla="*/ 13239 h 133"/>
                    <a:gd name="T22" fmla="*/ 8299 w 86"/>
                    <a:gd name="T23" fmla="*/ 13239 h 133"/>
                    <a:gd name="T24" fmla="*/ 8427 w 86"/>
                    <a:gd name="T25" fmla="*/ 13361 h 133"/>
                    <a:gd name="T26" fmla="*/ 8427 w 86"/>
                    <a:gd name="T27" fmla="*/ 13478 h 133"/>
                    <a:gd name="T28" fmla="*/ 8560 w 86"/>
                    <a:gd name="T29" fmla="*/ 13595 h 133"/>
                    <a:gd name="T30" fmla="*/ 8846 w 86"/>
                    <a:gd name="T31" fmla="*/ 13595 h 133"/>
                    <a:gd name="T32" fmla="*/ 9107 w 86"/>
                    <a:gd name="T33" fmla="*/ 12785 h 133"/>
                    <a:gd name="T34" fmla="*/ 9373 w 86"/>
                    <a:gd name="T35" fmla="*/ 11741 h 133"/>
                    <a:gd name="T36" fmla="*/ 11517 w 86"/>
                    <a:gd name="T37" fmla="*/ 1976 h 133"/>
                    <a:gd name="T38" fmla="*/ 6569 w 86"/>
                    <a:gd name="T39" fmla="*/ 1049 h 133"/>
                    <a:gd name="T40" fmla="*/ 1755 w 86"/>
                    <a:gd name="T41" fmla="*/ 0 h 133"/>
                    <a:gd name="T42" fmla="*/ 1755 w 86"/>
                    <a:gd name="T43" fmla="*/ 0 h 133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86"/>
                    <a:gd name="T67" fmla="*/ 0 h 133"/>
                    <a:gd name="T68" fmla="*/ 86 w 86"/>
                    <a:gd name="T69" fmla="*/ 133 h 133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86" h="133">
                      <a:moveTo>
                        <a:pt x="13" y="0"/>
                      </a:moveTo>
                      <a:lnTo>
                        <a:pt x="0" y="51"/>
                      </a:lnTo>
                      <a:lnTo>
                        <a:pt x="56" y="133"/>
                      </a:lnTo>
                      <a:lnTo>
                        <a:pt x="56" y="132"/>
                      </a:lnTo>
                      <a:lnTo>
                        <a:pt x="56" y="131"/>
                      </a:lnTo>
                      <a:lnTo>
                        <a:pt x="57" y="127"/>
                      </a:lnTo>
                      <a:lnTo>
                        <a:pt x="57" y="126"/>
                      </a:lnTo>
                      <a:lnTo>
                        <a:pt x="57" y="118"/>
                      </a:lnTo>
                      <a:lnTo>
                        <a:pt x="57" y="115"/>
                      </a:lnTo>
                      <a:lnTo>
                        <a:pt x="57" y="114"/>
                      </a:lnTo>
                      <a:lnTo>
                        <a:pt x="60" y="114"/>
                      </a:lnTo>
                      <a:lnTo>
                        <a:pt x="62" y="114"/>
                      </a:lnTo>
                      <a:lnTo>
                        <a:pt x="63" y="115"/>
                      </a:lnTo>
                      <a:lnTo>
                        <a:pt x="63" y="116"/>
                      </a:lnTo>
                      <a:lnTo>
                        <a:pt x="64" y="117"/>
                      </a:lnTo>
                      <a:lnTo>
                        <a:pt x="66" y="117"/>
                      </a:lnTo>
                      <a:lnTo>
                        <a:pt x="68" y="110"/>
                      </a:lnTo>
                      <a:lnTo>
                        <a:pt x="70" y="101"/>
                      </a:lnTo>
                      <a:lnTo>
                        <a:pt x="86" y="17"/>
                      </a:lnTo>
                      <a:lnTo>
                        <a:pt x="49" y="9"/>
                      </a:lnTo>
                      <a:lnTo>
                        <a:pt x="13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7" name="Freeform 22"/>
                <p:cNvSpPr>
                  <a:spLocks/>
                </p:cNvSpPr>
                <p:nvPr/>
              </p:nvSpPr>
              <p:spPr bwMode="auto">
                <a:xfrm>
                  <a:off x="1968" y="2170"/>
                  <a:ext cx="467" cy="517"/>
                </a:xfrm>
                <a:custGeom>
                  <a:avLst/>
                  <a:gdLst>
                    <a:gd name="T0" fmla="*/ 10536 w 91"/>
                    <a:gd name="T1" fmla="*/ 12301 h 106"/>
                    <a:gd name="T2" fmla="*/ 12301 w 91"/>
                    <a:gd name="T3" fmla="*/ 1166 h 106"/>
                    <a:gd name="T4" fmla="*/ 3372 w 91"/>
                    <a:gd name="T5" fmla="*/ 0 h 106"/>
                    <a:gd name="T6" fmla="*/ 3372 w 91"/>
                    <a:gd name="T7" fmla="*/ 0 h 106"/>
                    <a:gd name="T8" fmla="*/ 3110 w 91"/>
                    <a:gd name="T9" fmla="*/ 1049 h 106"/>
                    <a:gd name="T10" fmla="*/ 2843 w 91"/>
                    <a:gd name="T11" fmla="*/ 1853 h 106"/>
                    <a:gd name="T12" fmla="*/ 2581 w 91"/>
                    <a:gd name="T13" fmla="*/ 1853 h 106"/>
                    <a:gd name="T14" fmla="*/ 2422 w 91"/>
                    <a:gd name="T15" fmla="*/ 1736 h 106"/>
                    <a:gd name="T16" fmla="*/ 2422 w 91"/>
                    <a:gd name="T17" fmla="*/ 1619 h 106"/>
                    <a:gd name="T18" fmla="*/ 2289 w 91"/>
                    <a:gd name="T19" fmla="*/ 1497 h 106"/>
                    <a:gd name="T20" fmla="*/ 2027 w 91"/>
                    <a:gd name="T21" fmla="*/ 1497 h 106"/>
                    <a:gd name="T22" fmla="*/ 1632 w 91"/>
                    <a:gd name="T23" fmla="*/ 1497 h 106"/>
                    <a:gd name="T24" fmla="*/ 1632 w 91"/>
                    <a:gd name="T25" fmla="*/ 1619 h 106"/>
                    <a:gd name="T26" fmla="*/ 1632 w 91"/>
                    <a:gd name="T27" fmla="*/ 1975 h 106"/>
                    <a:gd name="T28" fmla="*/ 1632 w 91"/>
                    <a:gd name="T29" fmla="*/ 2902 h 106"/>
                    <a:gd name="T30" fmla="*/ 1632 w 91"/>
                    <a:gd name="T31" fmla="*/ 3019 h 106"/>
                    <a:gd name="T32" fmla="*/ 1473 w 91"/>
                    <a:gd name="T33" fmla="*/ 3473 h 106"/>
                    <a:gd name="T34" fmla="*/ 1473 w 91"/>
                    <a:gd name="T35" fmla="*/ 3590 h 106"/>
                    <a:gd name="T36" fmla="*/ 1473 w 91"/>
                    <a:gd name="T37" fmla="*/ 3712 h 106"/>
                    <a:gd name="T38" fmla="*/ 1473 w 91"/>
                    <a:gd name="T39" fmla="*/ 3951 h 106"/>
                    <a:gd name="T40" fmla="*/ 1473 w 91"/>
                    <a:gd name="T41" fmla="*/ 4068 h 106"/>
                    <a:gd name="T42" fmla="*/ 1473 w 91"/>
                    <a:gd name="T43" fmla="*/ 4185 h 106"/>
                    <a:gd name="T44" fmla="*/ 1632 w 91"/>
                    <a:gd name="T45" fmla="*/ 4399 h 106"/>
                    <a:gd name="T46" fmla="*/ 1632 w 91"/>
                    <a:gd name="T47" fmla="*/ 4521 h 106"/>
                    <a:gd name="T48" fmla="*/ 1632 w 91"/>
                    <a:gd name="T49" fmla="*/ 4755 h 106"/>
                    <a:gd name="T50" fmla="*/ 1765 w 91"/>
                    <a:gd name="T51" fmla="*/ 4994 h 106"/>
                    <a:gd name="T52" fmla="*/ 1765 w 91"/>
                    <a:gd name="T53" fmla="*/ 4994 h 106"/>
                    <a:gd name="T54" fmla="*/ 1894 w 91"/>
                    <a:gd name="T55" fmla="*/ 5116 h 106"/>
                    <a:gd name="T56" fmla="*/ 2027 w 91"/>
                    <a:gd name="T57" fmla="*/ 5331 h 106"/>
                    <a:gd name="T58" fmla="*/ 1894 w 91"/>
                    <a:gd name="T59" fmla="*/ 5331 h 106"/>
                    <a:gd name="T60" fmla="*/ 1894 w 91"/>
                    <a:gd name="T61" fmla="*/ 5331 h 106"/>
                    <a:gd name="T62" fmla="*/ 1632 w 91"/>
                    <a:gd name="T63" fmla="*/ 5448 h 106"/>
                    <a:gd name="T64" fmla="*/ 1345 w 91"/>
                    <a:gd name="T65" fmla="*/ 5565 h 106"/>
                    <a:gd name="T66" fmla="*/ 1211 w 91"/>
                    <a:gd name="T67" fmla="*/ 5804 h 106"/>
                    <a:gd name="T68" fmla="*/ 949 w 91"/>
                    <a:gd name="T69" fmla="*/ 6375 h 106"/>
                    <a:gd name="T70" fmla="*/ 683 w 91"/>
                    <a:gd name="T71" fmla="*/ 6731 h 106"/>
                    <a:gd name="T72" fmla="*/ 395 w 91"/>
                    <a:gd name="T73" fmla="*/ 6731 h 106"/>
                    <a:gd name="T74" fmla="*/ 395 w 91"/>
                    <a:gd name="T75" fmla="*/ 6853 h 106"/>
                    <a:gd name="T76" fmla="*/ 554 w 91"/>
                    <a:gd name="T77" fmla="*/ 6970 h 106"/>
                    <a:gd name="T78" fmla="*/ 395 w 91"/>
                    <a:gd name="T79" fmla="*/ 7087 h 106"/>
                    <a:gd name="T80" fmla="*/ 395 w 91"/>
                    <a:gd name="T81" fmla="*/ 7301 h 106"/>
                    <a:gd name="T82" fmla="*/ 395 w 91"/>
                    <a:gd name="T83" fmla="*/ 7423 h 106"/>
                    <a:gd name="T84" fmla="*/ 683 w 91"/>
                    <a:gd name="T85" fmla="*/ 7662 h 106"/>
                    <a:gd name="T86" fmla="*/ 816 w 91"/>
                    <a:gd name="T87" fmla="*/ 7779 h 106"/>
                    <a:gd name="T88" fmla="*/ 683 w 91"/>
                    <a:gd name="T89" fmla="*/ 7779 h 106"/>
                    <a:gd name="T90" fmla="*/ 683 w 91"/>
                    <a:gd name="T91" fmla="*/ 8018 h 106"/>
                    <a:gd name="T92" fmla="*/ 554 w 91"/>
                    <a:gd name="T93" fmla="*/ 8111 h 106"/>
                    <a:gd name="T94" fmla="*/ 395 w 91"/>
                    <a:gd name="T95" fmla="*/ 8111 h 106"/>
                    <a:gd name="T96" fmla="*/ 133 w 91"/>
                    <a:gd name="T97" fmla="*/ 8018 h 106"/>
                    <a:gd name="T98" fmla="*/ 0 w 91"/>
                    <a:gd name="T99" fmla="*/ 8467 h 106"/>
                    <a:gd name="T100" fmla="*/ 6610 w 91"/>
                    <a:gd name="T101" fmla="*/ 11823 h 106"/>
                    <a:gd name="T102" fmla="*/ 10536 w 91"/>
                    <a:gd name="T103" fmla="*/ 12301 h 106"/>
                    <a:gd name="T104" fmla="*/ 10536 w 91"/>
                    <a:gd name="T105" fmla="*/ 12301 h 106"/>
                    <a:gd name="T106" fmla="*/ 10536 w 91"/>
                    <a:gd name="T107" fmla="*/ 12301 h 10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91"/>
                    <a:gd name="T163" fmla="*/ 0 h 106"/>
                    <a:gd name="T164" fmla="*/ 91 w 91"/>
                    <a:gd name="T165" fmla="*/ 106 h 106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91" h="106">
                      <a:moveTo>
                        <a:pt x="78" y="106"/>
                      </a:moveTo>
                      <a:lnTo>
                        <a:pt x="91" y="10"/>
                      </a:lnTo>
                      <a:lnTo>
                        <a:pt x="25" y="0"/>
                      </a:lnTo>
                      <a:lnTo>
                        <a:pt x="23" y="9"/>
                      </a:lnTo>
                      <a:lnTo>
                        <a:pt x="21" y="16"/>
                      </a:lnTo>
                      <a:lnTo>
                        <a:pt x="19" y="16"/>
                      </a:lnTo>
                      <a:lnTo>
                        <a:pt x="18" y="15"/>
                      </a:lnTo>
                      <a:lnTo>
                        <a:pt x="18" y="14"/>
                      </a:lnTo>
                      <a:lnTo>
                        <a:pt x="17" y="13"/>
                      </a:lnTo>
                      <a:lnTo>
                        <a:pt x="15" y="13"/>
                      </a:lnTo>
                      <a:lnTo>
                        <a:pt x="12" y="13"/>
                      </a:lnTo>
                      <a:lnTo>
                        <a:pt x="12" y="14"/>
                      </a:lnTo>
                      <a:lnTo>
                        <a:pt x="12" y="17"/>
                      </a:lnTo>
                      <a:lnTo>
                        <a:pt x="12" y="25"/>
                      </a:lnTo>
                      <a:lnTo>
                        <a:pt x="12" y="26"/>
                      </a:lnTo>
                      <a:lnTo>
                        <a:pt x="11" y="30"/>
                      </a:lnTo>
                      <a:lnTo>
                        <a:pt x="11" y="31"/>
                      </a:lnTo>
                      <a:lnTo>
                        <a:pt x="11" y="32"/>
                      </a:lnTo>
                      <a:lnTo>
                        <a:pt x="11" y="34"/>
                      </a:lnTo>
                      <a:lnTo>
                        <a:pt x="11" y="35"/>
                      </a:lnTo>
                      <a:lnTo>
                        <a:pt x="11" y="36"/>
                      </a:lnTo>
                      <a:lnTo>
                        <a:pt x="12" y="38"/>
                      </a:lnTo>
                      <a:lnTo>
                        <a:pt x="12" y="39"/>
                      </a:lnTo>
                      <a:lnTo>
                        <a:pt x="12" y="41"/>
                      </a:lnTo>
                      <a:lnTo>
                        <a:pt x="13" y="43"/>
                      </a:lnTo>
                      <a:lnTo>
                        <a:pt x="14" y="44"/>
                      </a:lnTo>
                      <a:lnTo>
                        <a:pt x="15" y="46"/>
                      </a:lnTo>
                      <a:lnTo>
                        <a:pt x="14" y="46"/>
                      </a:lnTo>
                      <a:lnTo>
                        <a:pt x="12" y="47"/>
                      </a:lnTo>
                      <a:lnTo>
                        <a:pt x="10" y="48"/>
                      </a:lnTo>
                      <a:lnTo>
                        <a:pt x="9" y="50"/>
                      </a:lnTo>
                      <a:lnTo>
                        <a:pt x="7" y="55"/>
                      </a:lnTo>
                      <a:lnTo>
                        <a:pt x="5" y="58"/>
                      </a:lnTo>
                      <a:lnTo>
                        <a:pt x="3" y="58"/>
                      </a:lnTo>
                      <a:lnTo>
                        <a:pt x="3" y="59"/>
                      </a:lnTo>
                      <a:lnTo>
                        <a:pt x="4" y="60"/>
                      </a:lnTo>
                      <a:lnTo>
                        <a:pt x="3" y="61"/>
                      </a:lnTo>
                      <a:lnTo>
                        <a:pt x="3" y="63"/>
                      </a:lnTo>
                      <a:lnTo>
                        <a:pt x="3" y="64"/>
                      </a:lnTo>
                      <a:lnTo>
                        <a:pt x="5" y="66"/>
                      </a:lnTo>
                      <a:lnTo>
                        <a:pt x="6" y="67"/>
                      </a:lnTo>
                      <a:lnTo>
                        <a:pt x="5" y="67"/>
                      </a:lnTo>
                      <a:lnTo>
                        <a:pt x="5" y="69"/>
                      </a:lnTo>
                      <a:lnTo>
                        <a:pt x="4" y="70"/>
                      </a:lnTo>
                      <a:lnTo>
                        <a:pt x="3" y="70"/>
                      </a:lnTo>
                      <a:lnTo>
                        <a:pt x="1" y="69"/>
                      </a:lnTo>
                      <a:lnTo>
                        <a:pt x="0" y="73"/>
                      </a:lnTo>
                      <a:lnTo>
                        <a:pt x="49" y="102"/>
                      </a:lnTo>
                      <a:lnTo>
                        <a:pt x="78" y="106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8" name="Freeform 23"/>
                <p:cNvSpPr>
                  <a:spLocks/>
                </p:cNvSpPr>
                <p:nvPr/>
              </p:nvSpPr>
              <p:spPr bwMode="auto">
                <a:xfrm>
                  <a:off x="3265" y="1248"/>
                  <a:ext cx="456" cy="487"/>
                </a:xfrm>
                <a:custGeom>
                  <a:avLst/>
                  <a:gdLst>
                    <a:gd name="T0" fmla="*/ 1076 w 89"/>
                    <a:gd name="T1" fmla="*/ 7967 h 100"/>
                    <a:gd name="T2" fmla="*/ 523 w 89"/>
                    <a:gd name="T3" fmla="*/ 7398 h 100"/>
                    <a:gd name="T4" fmla="*/ 943 w 89"/>
                    <a:gd name="T5" fmla="*/ 6925 h 100"/>
                    <a:gd name="T6" fmla="*/ 943 w 89"/>
                    <a:gd name="T7" fmla="*/ 6477 h 100"/>
                    <a:gd name="T8" fmla="*/ 681 w 89"/>
                    <a:gd name="T9" fmla="*/ 5430 h 100"/>
                    <a:gd name="T10" fmla="*/ 681 w 89"/>
                    <a:gd name="T11" fmla="*/ 4958 h 100"/>
                    <a:gd name="T12" fmla="*/ 523 w 89"/>
                    <a:gd name="T13" fmla="*/ 3818 h 100"/>
                    <a:gd name="T14" fmla="*/ 261 w 89"/>
                    <a:gd name="T15" fmla="*/ 3010 h 100"/>
                    <a:gd name="T16" fmla="*/ 0 w 89"/>
                    <a:gd name="T17" fmla="*/ 1851 h 100"/>
                    <a:gd name="T18" fmla="*/ 133 w 89"/>
                    <a:gd name="T19" fmla="*/ 1373 h 100"/>
                    <a:gd name="T20" fmla="*/ 0 w 89"/>
                    <a:gd name="T21" fmla="*/ 808 h 100"/>
                    <a:gd name="T22" fmla="*/ 3100 w 89"/>
                    <a:gd name="T23" fmla="*/ 356 h 100"/>
                    <a:gd name="T24" fmla="*/ 3361 w 89"/>
                    <a:gd name="T25" fmla="*/ 117 h 100"/>
                    <a:gd name="T26" fmla="*/ 3756 w 89"/>
                    <a:gd name="T27" fmla="*/ 570 h 100"/>
                    <a:gd name="T28" fmla="*/ 3756 w 89"/>
                    <a:gd name="T29" fmla="*/ 1164 h 100"/>
                    <a:gd name="T30" fmla="*/ 4304 w 89"/>
                    <a:gd name="T31" fmla="*/ 1373 h 100"/>
                    <a:gd name="T32" fmla="*/ 4570 w 89"/>
                    <a:gd name="T33" fmla="*/ 1495 h 100"/>
                    <a:gd name="T34" fmla="*/ 5118 w 89"/>
                    <a:gd name="T35" fmla="*/ 1495 h 100"/>
                    <a:gd name="T36" fmla="*/ 5252 w 89"/>
                    <a:gd name="T37" fmla="*/ 1612 h 100"/>
                    <a:gd name="T38" fmla="*/ 5774 w 89"/>
                    <a:gd name="T39" fmla="*/ 1495 h 100"/>
                    <a:gd name="T40" fmla="*/ 6850 w 89"/>
                    <a:gd name="T41" fmla="*/ 1612 h 100"/>
                    <a:gd name="T42" fmla="*/ 6983 w 89"/>
                    <a:gd name="T43" fmla="*/ 1734 h 100"/>
                    <a:gd name="T44" fmla="*/ 7142 w 89"/>
                    <a:gd name="T45" fmla="*/ 1734 h 100"/>
                    <a:gd name="T46" fmla="*/ 7270 w 89"/>
                    <a:gd name="T47" fmla="*/ 2089 h 100"/>
                    <a:gd name="T48" fmla="*/ 7665 w 89"/>
                    <a:gd name="T49" fmla="*/ 1967 h 100"/>
                    <a:gd name="T50" fmla="*/ 7926 w 89"/>
                    <a:gd name="T51" fmla="*/ 1967 h 100"/>
                    <a:gd name="T52" fmla="*/ 8346 w 89"/>
                    <a:gd name="T53" fmla="*/ 2206 h 100"/>
                    <a:gd name="T54" fmla="*/ 8613 w 89"/>
                    <a:gd name="T55" fmla="*/ 2420 h 100"/>
                    <a:gd name="T56" fmla="*/ 9135 w 89"/>
                    <a:gd name="T57" fmla="*/ 2420 h 100"/>
                    <a:gd name="T58" fmla="*/ 9817 w 89"/>
                    <a:gd name="T59" fmla="*/ 2089 h 100"/>
                    <a:gd name="T60" fmla="*/ 10893 w 89"/>
                    <a:gd name="T61" fmla="*/ 2299 h 100"/>
                    <a:gd name="T62" fmla="*/ 11159 w 89"/>
                    <a:gd name="T63" fmla="*/ 2299 h 100"/>
                    <a:gd name="T64" fmla="*/ 11579 w 89"/>
                    <a:gd name="T65" fmla="*/ 2420 h 100"/>
                    <a:gd name="T66" fmla="*/ 11707 w 89"/>
                    <a:gd name="T67" fmla="*/ 2537 h 100"/>
                    <a:gd name="T68" fmla="*/ 10893 w 89"/>
                    <a:gd name="T69" fmla="*/ 2893 h 100"/>
                    <a:gd name="T70" fmla="*/ 10498 w 89"/>
                    <a:gd name="T71" fmla="*/ 3224 h 100"/>
                    <a:gd name="T72" fmla="*/ 9817 w 89"/>
                    <a:gd name="T73" fmla="*/ 3463 h 100"/>
                    <a:gd name="T74" fmla="*/ 7926 w 89"/>
                    <a:gd name="T75" fmla="*/ 5075 h 100"/>
                    <a:gd name="T76" fmla="*/ 7665 w 89"/>
                    <a:gd name="T77" fmla="*/ 5313 h 100"/>
                    <a:gd name="T78" fmla="*/ 7665 w 89"/>
                    <a:gd name="T79" fmla="*/ 6477 h 100"/>
                    <a:gd name="T80" fmla="*/ 6983 w 89"/>
                    <a:gd name="T81" fmla="*/ 6808 h 100"/>
                    <a:gd name="T82" fmla="*/ 6983 w 89"/>
                    <a:gd name="T83" fmla="*/ 7042 h 100"/>
                    <a:gd name="T84" fmla="*/ 6983 w 89"/>
                    <a:gd name="T85" fmla="*/ 7519 h 100"/>
                    <a:gd name="T86" fmla="*/ 7142 w 89"/>
                    <a:gd name="T87" fmla="*/ 7967 h 100"/>
                    <a:gd name="T88" fmla="*/ 6983 w 89"/>
                    <a:gd name="T89" fmla="*/ 8445 h 100"/>
                    <a:gd name="T90" fmla="*/ 7142 w 89"/>
                    <a:gd name="T91" fmla="*/ 9131 h 100"/>
                    <a:gd name="T92" fmla="*/ 7404 w 89"/>
                    <a:gd name="T93" fmla="*/ 9248 h 100"/>
                    <a:gd name="T94" fmla="*/ 7798 w 89"/>
                    <a:gd name="T95" fmla="*/ 9346 h 100"/>
                    <a:gd name="T96" fmla="*/ 7926 w 89"/>
                    <a:gd name="T97" fmla="*/ 9579 h 100"/>
                    <a:gd name="T98" fmla="*/ 8613 w 89"/>
                    <a:gd name="T99" fmla="*/ 10057 h 100"/>
                    <a:gd name="T100" fmla="*/ 9689 w 89"/>
                    <a:gd name="T101" fmla="*/ 10626 h 100"/>
                    <a:gd name="T102" fmla="*/ 9689 w 89"/>
                    <a:gd name="T103" fmla="*/ 10982 h 100"/>
                    <a:gd name="T104" fmla="*/ 1076 w 89"/>
                    <a:gd name="T105" fmla="*/ 11552 h 100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89"/>
                    <a:gd name="T160" fmla="*/ 0 h 100"/>
                    <a:gd name="T161" fmla="*/ 89 w 89"/>
                    <a:gd name="T162" fmla="*/ 100 h 100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89" h="100">
                      <a:moveTo>
                        <a:pt x="8" y="100"/>
                      </a:moveTo>
                      <a:lnTo>
                        <a:pt x="8" y="69"/>
                      </a:lnTo>
                      <a:lnTo>
                        <a:pt x="4" y="65"/>
                      </a:lnTo>
                      <a:lnTo>
                        <a:pt x="4" y="64"/>
                      </a:lnTo>
                      <a:lnTo>
                        <a:pt x="6" y="61"/>
                      </a:lnTo>
                      <a:lnTo>
                        <a:pt x="7" y="60"/>
                      </a:lnTo>
                      <a:lnTo>
                        <a:pt x="7" y="58"/>
                      </a:lnTo>
                      <a:lnTo>
                        <a:pt x="7" y="56"/>
                      </a:lnTo>
                      <a:lnTo>
                        <a:pt x="7" y="54"/>
                      </a:lnTo>
                      <a:lnTo>
                        <a:pt x="5" y="47"/>
                      </a:lnTo>
                      <a:lnTo>
                        <a:pt x="5" y="46"/>
                      </a:lnTo>
                      <a:lnTo>
                        <a:pt x="5" y="43"/>
                      </a:lnTo>
                      <a:lnTo>
                        <a:pt x="4" y="41"/>
                      </a:lnTo>
                      <a:lnTo>
                        <a:pt x="4" y="33"/>
                      </a:lnTo>
                      <a:lnTo>
                        <a:pt x="3" y="28"/>
                      </a:lnTo>
                      <a:lnTo>
                        <a:pt x="2" y="26"/>
                      </a:lnTo>
                      <a:lnTo>
                        <a:pt x="0" y="21"/>
                      </a:lnTo>
                      <a:lnTo>
                        <a:pt x="0" y="16"/>
                      </a:lnTo>
                      <a:lnTo>
                        <a:pt x="1" y="13"/>
                      </a:lnTo>
                      <a:lnTo>
                        <a:pt x="1" y="12"/>
                      </a:lnTo>
                      <a:lnTo>
                        <a:pt x="0" y="8"/>
                      </a:lnTo>
                      <a:lnTo>
                        <a:pt x="0" y="7"/>
                      </a:lnTo>
                      <a:lnTo>
                        <a:pt x="23" y="7"/>
                      </a:lnTo>
                      <a:lnTo>
                        <a:pt x="23" y="3"/>
                      </a:lnTo>
                      <a:lnTo>
                        <a:pt x="23" y="0"/>
                      </a:lnTo>
                      <a:lnTo>
                        <a:pt x="25" y="1"/>
                      </a:lnTo>
                      <a:lnTo>
                        <a:pt x="27" y="2"/>
                      </a:lnTo>
                      <a:lnTo>
                        <a:pt x="28" y="5"/>
                      </a:lnTo>
                      <a:lnTo>
                        <a:pt x="28" y="8"/>
                      </a:lnTo>
                      <a:lnTo>
                        <a:pt x="28" y="10"/>
                      </a:lnTo>
                      <a:lnTo>
                        <a:pt x="31" y="12"/>
                      </a:lnTo>
                      <a:lnTo>
                        <a:pt x="32" y="12"/>
                      </a:lnTo>
                      <a:lnTo>
                        <a:pt x="33" y="12"/>
                      </a:lnTo>
                      <a:lnTo>
                        <a:pt x="34" y="13"/>
                      </a:lnTo>
                      <a:lnTo>
                        <a:pt x="36" y="13"/>
                      </a:lnTo>
                      <a:lnTo>
                        <a:pt x="38" y="13"/>
                      </a:lnTo>
                      <a:lnTo>
                        <a:pt x="39" y="14"/>
                      </a:lnTo>
                      <a:lnTo>
                        <a:pt x="42" y="14"/>
                      </a:lnTo>
                      <a:lnTo>
                        <a:pt x="43" y="13"/>
                      </a:lnTo>
                      <a:lnTo>
                        <a:pt x="48" y="13"/>
                      </a:lnTo>
                      <a:lnTo>
                        <a:pt x="51" y="14"/>
                      </a:lnTo>
                      <a:lnTo>
                        <a:pt x="52" y="14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4" y="16"/>
                      </a:lnTo>
                      <a:lnTo>
                        <a:pt x="54" y="18"/>
                      </a:lnTo>
                      <a:lnTo>
                        <a:pt x="55" y="19"/>
                      </a:lnTo>
                      <a:lnTo>
                        <a:pt x="57" y="17"/>
                      </a:lnTo>
                      <a:lnTo>
                        <a:pt x="59" y="17"/>
                      </a:lnTo>
                      <a:lnTo>
                        <a:pt x="60" y="19"/>
                      </a:lnTo>
                      <a:lnTo>
                        <a:pt x="62" y="19"/>
                      </a:lnTo>
                      <a:lnTo>
                        <a:pt x="63" y="20"/>
                      </a:lnTo>
                      <a:lnTo>
                        <a:pt x="64" y="21"/>
                      </a:lnTo>
                      <a:lnTo>
                        <a:pt x="66" y="21"/>
                      </a:lnTo>
                      <a:lnTo>
                        <a:pt x="68" y="21"/>
                      </a:lnTo>
                      <a:lnTo>
                        <a:pt x="72" y="18"/>
                      </a:lnTo>
                      <a:lnTo>
                        <a:pt x="73" y="18"/>
                      </a:lnTo>
                      <a:lnTo>
                        <a:pt x="74" y="20"/>
                      </a:lnTo>
                      <a:lnTo>
                        <a:pt x="81" y="20"/>
                      </a:lnTo>
                      <a:lnTo>
                        <a:pt x="82" y="20"/>
                      </a:lnTo>
                      <a:lnTo>
                        <a:pt x="83" y="20"/>
                      </a:lnTo>
                      <a:lnTo>
                        <a:pt x="84" y="22"/>
                      </a:lnTo>
                      <a:lnTo>
                        <a:pt x="86" y="21"/>
                      </a:lnTo>
                      <a:lnTo>
                        <a:pt x="89" y="21"/>
                      </a:lnTo>
                      <a:lnTo>
                        <a:pt x="87" y="22"/>
                      </a:lnTo>
                      <a:lnTo>
                        <a:pt x="83" y="25"/>
                      </a:lnTo>
                      <a:lnTo>
                        <a:pt x="81" y="25"/>
                      </a:lnTo>
                      <a:lnTo>
                        <a:pt x="79" y="26"/>
                      </a:lnTo>
                      <a:lnTo>
                        <a:pt x="78" y="28"/>
                      </a:lnTo>
                      <a:lnTo>
                        <a:pt x="74" y="29"/>
                      </a:lnTo>
                      <a:lnTo>
                        <a:pt x="73" y="30"/>
                      </a:lnTo>
                      <a:lnTo>
                        <a:pt x="67" y="36"/>
                      </a:lnTo>
                      <a:lnTo>
                        <a:pt x="59" y="44"/>
                      </a:lnTo>
                      <a:lnTo>
                        <a:pt x="58" y="45"/>
                      </a:lnTo>
                      <a:lnTo>
                        <a:pt x="57" y="46"/>
                      </a:lnTo>
                      <a:lnTo>
                        <a:pt x="58" y="55"/>
                      </a:lnTo>
                      <a:lnTo>
                        <a:pt x="57" y="56"/>
                      </a:lnTo>
                      <a:lnTo>
                        <a:pt x="56" y="56"/>
                      </a:lnTo>
                      <a:lnTo>
                        <a:pt x="52" y="59"/>
                      </a:lnTo>
                      <a:lnTo>
                        <a:pt x="52" y="61"/>
                      </a:lnTo>
                      <a:lnTo>
                        <a:pt x="51" y="64"/>
                      </a:lnTo>
                      <a:lnTo>
                        <a:pt x="52" y="65"/>
                      </a:lnTo>
                      <a:lnTo>
                        <a:pt x="54" y="67"/>
                      </a:lnTo>
                      <a:lnTo>
                        <a:pt x="53" y="69"/>
                      </a:lnTo>
                      <a:lnTo>
                        <a:pt x="53" y="70"/>
                      </a:lnTo>
                      <a:lnTo>
                        <a:pt x="52" y="73"/>
                      </a:lnTo>
                      <a:lnTo>
                        <a:pt x="52" y="78"/>
                      </a:lnTo>
                      <a:lnTo>
                        <a:pt x="53" y="79"/>
                      </a:lnTo>
                      <a:lnTo>
                        <a:pt x="54" y="80"/>
                      </a:lnTo>
                      <a:lnTo>
                        <a:pt x="55" y="80"/>
                      </a:lnTo>
                      <a:lnTo>
                        <a:pt x="58" y="81"/>
                      </a:lnTo>
                      <a:lnTo>
                        <a:pt x="59" y="82"/>
                      </a:lnTo>
                      <a:lnTo>
                        <a:pt x="59" y="83"/>
                      </a:lnTo>
                      <a:lnTo>
                        <a:pt x="63" y="84"/>
                      </a:lnTo>
                      <a:lnTo>
                        <a:pt x="64" y="87"/>
                      </a:lnTo>
                      <a:lnTo>
                        <a:pt x="68" y="89"/>
                      </a:lnTo>
                      <a:lnTo>
                        <a:pt x="72" y="92"/>
                      </a:lnTo>
                      <a:lnTo>
                        <a:pt x="72" y="93"/>
                      </a:lnTo>
                      <a:lnTo>
                        <a:pt x="72" y="95"/>
                      </a:lnTo>
                      <a:lnTo>
                        <a:pt x="72" y="98"/>
                      </a:lnTo>
                      <a:lnTo>
                        <a:pt x="8" y="10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59" name="Freeform 24"/>
                <p:cNvSpPr>
                  <a:spLocks/>
                </p:cNvSpPr>
                <p:nvPr/>
              </p:nvSpPr>
              <p:spPr bwMode="auto">
                <a:xfrm>
                  <a:off x="3634" y="1799"/>
                  <a:ext cx="277" cy="463"/>
                </a:xfrm>
                <a:custGeom>
                  <a:avLst/>
                  <a:gdLst>
                    <a:gd name="T0" fmla="*/ 1211 w 54"/>
                    <a:gd name="T1" fmla="*/ 239 h 95"/>
                    <a:gd name="T2" fmla="*/ 1631 w 54"/>
                    <a:gd name="T3" fmla="*/ 570 h 95"/>
                    <a:gd name="T4" fmla="*/ 2026 w 54"/>
                    <a:gd name="T5" fmla="*/ 926 h 95"/>
                    <a:gd name="T6" fmla="*/ 2026 w 54"/>
                    <a:gd name="T7" fmla="*/ 1379 h 95"/>
                    <a:gd name="T8" fmla="*/ 1893 w 54"/>
                    <a:gd name="T9" fmla="*/ 1735 h 95"/>
                    <a:gd name="T10" fmla="*/ 1472 w 54"/>
                    <a:gd name="T11" fmla="*/ 2208 h 95"/>
                    <a:gd name="T12" fmla="*/ 1211 w 54"/>
                    <a:gd name="T13" fmla="*/ 2305 h 95"/>
                    <a:gd name="T14" fmla="*/ 682 w 54"/>
                    <a:gd name="T15" fmla="*/ 2422 h 95"/>
                    <a:gd name="T16" fmla="*/ 554 w 54"/>
                    <a:gd name="T17" fmla="*/ 2778 h 95"/>
                    <a:gd name="T18" fmla="*/ 816 w 54"/>
                    <a:gd name="T19" fmla="*/ 3134 h 95"/>
                    <a:gd name="T20" fmla="*/ 554 w 54"/>
                    <a:gd name="T21" fmla="*/ 3943 h 95"/>
                    <a:gd name="T22" fmla="*/ 133 w 54"/>
                    <a:gd name="T23" fmla="*/ 4157 h 95"/>
                    <a:gd name="T24" fmla="*/ 0 w 54"/>
                    <a:gd name="T25" fmla="*/ 4513 h 95"/>
                    <a:gd name="T26" fmla="*/ 0 w 54"/>
                    <a:gd name="T27" fmla="*/ 4752 h 95"/>
                    <a:gd name="T28" fmla="*/ 133 w 54"/>
                    <a:gd name="T29" fmla="*/ 5556 h 95"/>
                    <a:gd name="T30" fmla="*/ 682 w 54"/>
                    <a:gd name="T31" fmla="*/ 6126 h 95"/>
                    <a:gd name="T32" fmla="*/ 1344 w 54"/>
                    <a:gd name="T33" fmla="*/ 6604 h 95"/>
                    <a:gd name="T34" fmla="*/ 1765 w 54"/>
                    <a:gd name="T35" fmla="*/ 7413 h 95"/>
                    <a:gd name="T36" fmla="*/ 2026 w 54"/>
                    <a:gd name="T37" fmla="*/ 7174 h 95"/>
                    <a:gd name="T38" fmla="*/ 2555 w 54"/>
                    <a:gd name="T39" fmla="*/ 7530 h 95"/>
                    <a:gd name="T40" fmla="*/ 2555 w 54"/>
                    <a:gd name="T41" fmla="*/ 7983 h 95"/>
                    <a:gd name="T42" fmla="*/ 2160 w 54"/>
                    <a:gd name="T43" fmla="*/ 8456 h 95"/>
                    <a:gd name="T44" fmla="*/ 2555 w 54"/>
                    <a:gd name="T45" fmla="*/ 9026 h 95"/>
                    <a:gd name="T46" fmla="*/ 3237 w 54"/>
                    <a:gd name="T47" fmla="*/ 9382 h 95"/>
                    <a:gd name="T48" fmla="*/ 3919 w 54"/>
                    <a:gd name="T49" fmla="*/ 10069 h 95"/>
                    <a:gd name="T50" fmla="*/ 4052 w 54"/>
                    <a:gd name="T51" fmla="*/ 10308 h 95"/>
                    <a:gd name="T52" fmla="*/ 3919 w 54"/>
                    <a:gd name="T53" fmla="*/ 10547 h 95"/>
                    <a:gd name="T54" fmla="*/ 4314 w 54"/>
                    <a:gd name="T55" fmla="*/ 11000 h 95"/>
                    <a:gd name="T56" fmla="*/ 4447 w 54"/>
                    <a:gd name="T57" fmla="*/ 10878 h 95"/>
                    <a:gd name="T58" fmla="*/ 4581 w 54"/>
                    <a:gd name="T59" fmla="*/ 10639 h 95"/>
                    <a:gd name="T60" fmla="*/ 5130 w 54"/>
                    <a:gd name="T61" fmla="*/ 10547 h 95"/>
                    <a:gd name="T62" fmla="*/ 5658 w 54"/>
                    <a:gd name="T63" fmla="*/ 10761 h 95"/>
                    <a:gd name="T64" fmla="*/ 5817 w 54"/>
                    <a:gd name="T65" fmla="*/ 10308 h 95"/>
                    <a:gd name="T66" fmla="*/ 5945 w 54"/>
                    <a:gd name="T67" fmla="*/ 10069 h 95"/>
                    <a:gd name="T68" fmla="*/ 6474 w 54"/>
                    <a:gd name="T69" fmla="*/ 9835 h 95"/>
                    <a:gd name="T70" fmla="*/ 6340 w 54"/>
                    <a:gd name="T71" fmla="*/ 9621 h 95"/>
                    <a:gd name="T72" fmla="*/ 6340 w 54"/>
                    <a:gd name="T73" fmla="*/ 9382 h 95"/>
                    <a:gd name="T74" fmla="*/ 6474 w 54"/>
                    <a:gd name="T75" fmla="*/ 9265 h 95"/>
                    <a:gd name="T76" fmla="*/ 6474 w 54"/>
                    <a:gd name="T77" fmla="*/ 9143 h 95"/>
                    <a:gd name="T78" fmla="*/ 6474 w 54"/>
                    <a:gd name="T79" fmla="*/ 8456 h 95"/>
                    <a:gd name="T80" fmla="*/ 7028 w 54"/>
                    <a:gd name="T81" fmla="*/ 7861 h 95"/>
                    <a:gd name="T82" fmla="*/ 7289 w 54"/>
                    <a:gd name="T83" fmla="*/ 7413 h 95"/>
                    <a:gd name="T84" fmla="*/ 7028 w 54"/>
                    <a:gd name="T85" fmla="*/ 6604 h 95"/>
                    <a:gd name="T86" fmla="*/ 7028 w 54"/>
                    <a:gd name="T87" fmla="*/ 6248 h 95"/>
                    <a:gd name="T88" fmla="*/ 6607 w 54"/>
                    <a:gd name="T89" fmla="*/ 1496 h 95"/>
                    <a:gd name="T90" fmla="*/ 6474 w 54"/>
                    <a:gd name="T91" fmla="*/ 1282 h 95"/>
                    <a:gd name="T92" fmla="*/ 6212 w 54"/>
                    <a:gd name="T93" fmla="*/ 687 h 95"/>
                    <a:gd name="T94" fmla="*/ 5945 w 54"/>
                    <a:gd name="T95" fmla="*/ 356 h 95"/>
                    <a:gd name="T96" fmla="*/ 5945 w 54"/>
                    <a:gd name="T97" fmla="*/ 0 h 95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w 54"/>
                    <a:gd name="T148" fmla="*/ 0 h 95"/>
                    <a:gd name="T149" fmla="*/ 54 w 54"/>
                    <a:gd name="T150" fmla="*/ 95 h 95"/>
                  </a:gdLst>
                  <a:ahLst/>
                  <a:cxnLst>
                    <a:cxn ang="T98">
                      <a:pos x="T0" y="T1"/>
                    </a:cxn>
                    <a:cxn ang="T99">
                      <a:pos x="T2" y="T3"/>
                    </a:cxn>
                    <a:cxn ang="T100">
                      <a:pos x="T4" y="T5"/>
                    </a:cxn>
                    <a:cxn ang="T101">
                      <a:pos x="T6" y="T7"/>
                    </a:cxn>
                    <a:cxn ang="T102">
                      <a:pos x="T8" y="T9"/>
                    </a:cxn>
                    <a:cxn ang="T103">
                      <a:pos x="T10" y="T11"/>
                    </a:cxn>
                    <a:cxn ang="T104">
                      <a:pos x="T12" y="T13"/>
                    </a:cxn>
                    <a:cxn ang="T105">
                      <a:pos x="T14" y="T15"/>
                    </a:cxn>
                    <a:cxn ang="T106">
                      <a:pos x="T16" y="T17"/>
                    </a:cxn>
                    <a:cxn ang="T107">
                      <a:pos x="T18" y="T19"/>
                    </a:cxn>
                    <a:cxn ang="T108">
                      <a:pos x="T20" y="T21"/>
                    </a:cxn>
                    <a:cxn ang="T109">
                      <a:pos x="T22" y="T23"/>
                    </a:cxn>
                    <a:cxn ang="T110">
                      <a:pos x="T24" y="T25"/>
                    </a:cxn>
                    <a:cxn ang="T111">
                      <a:pos x="T26" y="T27"/>
                    </a:cxn>
                    <a:cxn ang="T112">
                      <a:pos x="T28" y="T29"/>
                    </a:cxn>
                    <a:cxn ang="T113">
                      <a:pos x="T30" y="T31"/>
                    </a:cxn>
                    <a:cxn ang="T114">
                      <a:pos x="T32" y="T33"/>
                    </a:cxn>
                    <a:cxn ang="T115">
                      <a:pos x="T34" y="T35"/>
                    </a:cxn>
                    <a:cxn ang="T116">
                      <a:pos x="T36" y="T37"/>
                    </a:cxn>
                    <a:cxn ang="T117">
                      <a:pos x="T38" y="T39"/>
                    </a:cxn>
                    <a:cxn ang="T118">
                      <a:pos x="T40" y="T41"/>
                    </a:cxn>
                    <a:cxn ang="T119">
                      <a:pos x="T42" y="T43"/>
                    </a:cxn>
                    <a:cxn ang="T120">
                      <a:pos x="T44" y="T45"/>
                    </a:cxn>
                    <a:cxn ang="T121">
                      <a:pos x="T46" y="T47"/>
                    </a:cxn>
                    <a:cxn ang="T122">
                      <a:pos x="T48" y="T49"/>
                    </a:cxn>
                    <a:cxn ang="T123">
                      <a:pos x="T50" y="T51"/>
                    </a:cxn>
                    <a:cxn ang="T124">
                      <a:pos x="T52" y="T53"/>
                    </a:cxn>
                    <a:cxn ang="T125">
                      <a:pos x="T54" y="T55"/>
                    </a:cxn>
                    <a:cxn ang="T126">
                      <a:pos x="T56" y="T57"/>
                    </a:cxn>
                    <a:cxn ang="T127">
                      <a:pos x="T58" y="T59"/>
                    </a:cxn>
                    <a:cxn ang="T128">
                      <a:pos x="T60" y="T61"/>
                    </a:cxn>
                    <a:cxn ang="T129">
                      <a:pos x="T62" y="T63"/>
                    </a:cxn>
                    <a:cxn ang="T130">
                      <a:pos x="T64" y="T65"/>
                    </a:cxn>
                    <a:cxn ang="T131">
                      <a:pos x="T66" y="T67"/>
                    </a:cxn>
                    <a:cxn ang="T132">
                      <a:pos x="T68" y="T69"/>
                    </a:cxn>
                    <a:cxn ang="T133">
                      <a:pos x="T70" y="T71"/>
                    </a:cxn>
                    <a:cxn ang="T134">
                      <a:pos x="T72" y="T73"/>
                    </a:cxn>
                    <a:cxn ang="T135">
                      <a:pos x="T74" y="T75"/>
                    </a:cxn>
                    <a:cxn ang="T136">
                      <a:pos x="T76" y="T77"/>
                    </a:cxn>
                    <a:cxn ang="T137">
                      <a:pos x="T78" y="T79"/>
                    </a:cxn>
                    <a:cxn ang="T138">
                      <a:pos x="T80" y="T81"/>
                    </a:cxn>
                    <a:cxn ang="T139">
                      <a:pos x="T82" y="T83"/>
                    </a:cxn>
                    <a:cxn ang="T140">
                      <a:pos x="T84" y="T85"/>
                    </a:cxn>
                    <a:cxn ang="T141">
                      <a:pos x="T86" y="T87"/>
                    </a:cxn>
                    <a:cxn ang="T142">
                      <a:pos x="T88" y="T89"/>
                    </a:cxn>
                    <a:cxn ang="T143">
                      <a:pos x="T90" y="T91"/>
                    </a:cxn>
                    <a:cxn ang="T144">
                      <a:pos x="T92" y="T93"/>
                    </a:cxn>
                    <a:cxn ang="T145">
                      <a:pos x="T94" y="T95"/>
                    </a:cxn>
                    <a:cxn ang="T146">
                      <a:pos x="T96" y="T97"/>
                    </a:cxn>
                  </a:cxnLst>
                  <a:rect l="T147" t="T148" r="T149" b="T150"/>
                  <a:pathLst>
                    <a:path w="54" h="95">
                      <a:moveTo>
                        <a:pt x="44" y="0"/>
                      </a:moveTo>
                      <a:lnTo>
                        <a:pt x="9" y="2"/>
                      </a:lnTo>
                      <a:lnTo>
                        <a:pt x="9" y="3"/>
                      </a:lnTo>
                      <a:lnTo>
                        <a:pt x="12" y="5"/>
                      </a:lnTo>
                      <a:lnTo>
                        <a:pt x="12" y="6"/>
                      </a:lnTo>
                      <a:lnTo>
                        <a:pt x="15" y="8"/>
                      </a:lnTo>
                      <a:lnTo>
                        <a:pt x="16" y="11"/>
                      </a:lnTo>
                      <a:lnTo>
                        <a:pt x="15" y="12"/>
                      </a:lnTo>
                      <a:lnTo>
                        <a:pt x="14" y="14"/>
                      </a:lnTo>
                      <a:lnTo>
                        <a:pt x="14" y="15"/>
                      </a:lnTo>
                      <a:lnTo>
                        <a:pt x="14" y="16"/>
                      </a:lnTo>
                      <a:lnTo>
                        <a:pt x="11" y="19"/>
                      </a:lnTo>
                      <a:lnTo>
                        <a:pt x="9" y="19"/>
                      </a:lnTo>
                      <a:lnTo>
                        <a:pt x="9" y="20"/>
                      </a:lnTo>
                      <a:lnTo>
                        <a:pt x="6" y="20"/>
                      </a:lnTo>
                      <a:lnTo>
                        <a:pt x="5" y="21"/>
                      </a:lnTo>
                      <a:lnTo>
                        <a:pt x="4" y="23"/>
                      </a:lnTo>
                      <a:lnTo>
                        <a:pt x="4" y="24"/>
                      </a:lnTo>
                      <a:lnTo>
                        <a:pt x="6" y="26"/>
                      </a:lnTo>
                      <a:lnTo>
                        <a:pt x="6" y="27"/>
                      </a:lnTo>
                      <a:lnTo>
                        <a:pt x="6" y="29"/>
                      </a:lnTo>
                      <a:lnTo>
                        <a:pt x="4" y="34"/>
                      </a:lnTo>
                      <a:lnTo>
                        <a:pt x="2" y="35"/>
                      </a:lnTo>
                      <a:lnTo>
                        <a:pt x="1" y="36"/>
                      </a:lnTo>
                      <a:lnTo>
                        <a:pt x="1" y="38"/>
                      </a:lnTo>
                      <a:lnTo>
                        <a:pt x="0" y="39"/>
                      </a:lnTo>
                      <a:lnTo>
                        <a:pt x="0" y="40"/>
                      </a:lnTo>
                      <a:lnTo>
                        <a:pt x="0" y="41"/>
                      </a:lnTo>
                      <a:lnTo>
                        <a:pt x="0" y="45"/>
                      </a:lnTo>
                      <a:lnTo>
                        <a:pt x="1" y="48"/>
                      </a:lnTo>
                      <a:lnTo>
                        <a:pt x="1" y="49"/>
                      </a:lnTo>
                      <a:lnTo>
                        <a:pt x="5" y="53"/>
                      </a:lnTo>
                      <a:lnTo>
                        <a:pt x="9" y="56"/>
                      </a:lnTo>
                      <a:lnTo>
                        <a:pt x="10" y="57"/>
                      </a:lnTo>
                      <a:lnTo>
                        <a:pt x="12" y="64"/>
                      </a:lnTo>
                      <a:lnTo>
                        <a:pt x="13" y="64"/>
                      </a:lnTo>
                      <a:lnTo>
                        <a:pt x="14" y="63"/>
                      </a:lnTo>
                      <a:lnTo>
                        <a:pt x="15" y="62"/>
                      </a:lnTo>
                      <a:lnTo>
                        <a:pt x="18" y="64"/>
                      </a:lnTo>
                      <a:lnTo>
                        <a:pt x="19" y="65"/>
                      </a:lnTo>
                      <a:lnTo>
                        <a:pt x="18" y="67"/>
                      </a:lnTo>
                      <a:lnTo>
                        <a:pt x="19" y="69"/>
                      </a:lnTo>
                      <a:lnTo>
                        <a:pt x="16" y="72"/>
                      </a:lnTo>
                      <a:lnTo>
                        <a:pt x="16" y="73"/>
                      </a:lnTo>
                      <a:lnTo>
                        <a:pt x="17" y="75"/>
                      </a:lnTo>
                      <a:lnTo>
                        <a:pt x="19" y="78"/>
                      </a:lnTo>
                      <a:lnTo>
                        <a:pt x="23" y="80"/>
                      </a:lnTo>
                      <a:lnTo>
                        <a:pt x="24" y="81"/>
                      </a:lnTo>
                      <a:lnTo>
                        <a:pt x="28" y="84"/>
                      </a:lnTo>
                      <a:lnTo>
                        <a:pt x="29" y="87"/>
                      </a:lnTo>
                      <a:lnTo>
                        <a:pt x="30" y="88"/>
                      </a:lnTo>
                      <a:lnTo>
                        <a:pt x="30" y="89"/>
                      </a:lnTo>
                      <a:lnTo>
                        <a:pt x="29" y="90"/>
                      </a:lnTo>
                      <a:lnTo>
                        <a:pt x="29" y="91"/>
                      </a:lnTo>
                      <a:lnTo>
                        <a:pt x="32" y="95"/>
                      </a:lnTo>
                      <a:lnTo>
                        <a:pt x="32" y="94"/>
                      </a:lnTo>
                      <a:lnTo>
                        <a:pt x="33" y="94"/>
                      </a:lnTo>
                      <a:lnTo>
                        <a:pt x="34" y="95"/>
                      </a:lnTo>
                      <a:lnTo>
                        <a:pt x="34" y="92"/>
                      </a:lnTo>
                      <a:lnTo>
                        <a:pt x="36" y="91"/>
                      </a:lnTo>
                      <a:lnTo>
                        <a:pt x="38" y="91"/>
                      </a:lnTo>
                      <a:lnTo>
                        <a:pt x="40" y="92"/>
                      </a:lnTo>
                      <a:lnTo>
                        <a:pt x="42" y="93"/>
                      </a:lnTo>
                      <a:lnTo>
                        <a:pt x="43" y="93"/>
                      </a:lnTo>
                      <a:lnTo>
                        <a:pt x="43" y="89"/>
                      </a:lnTo>
                      <a:lnTo>
                        <a:pt x="42" y="87"/>
                      </a:lnTo>
                      <a:lnTo>
                        <a:pt x="44" y="87"/>
                      </a:lnTo>
                      <a:lnTo>
                        <a:pt x="48" y="86"/>
                      </a:lnTo>
                      <a:lnTo>
                        <a:pt x="48" y="85"/>
                      </a:lnTo>
                      <a:lnTo>
                        <a:pt x="47" y="83"/>
                      </a:lnTo>
                      <a:lnTo>
                        <a:pt x="47" y="81"/>
                      </a:lnTo>
                      <a:lnTo>
                        <a:pt x="48" y="80"/>
                      </a:lnTo>
                      <a:lnTo>
                        <a:pt x="48" y="79"/>
                      </a:lnTo>
                      <a:lnTo>
                        <a:pt x="48" y="76"/>
                      </a:lnTo>
                      <a:lnTo>
                        <a:pt x="48" y="73"/>
                      </a:lnTo>
                      <a:lnTo>
                        <a:pt x="50" y="71"/>
                      </a:lnTo>
                      <a:lnTo>
                        <a:pt x="52" y="68"/>
                      </a:lnTo>
                      <a:lnTo>
                        <a:pt x="52" y="67"/>
                      </a:lnTo>
                      <a:lnTo>
                        <a:pt x="54" y="64"/>
                      </a:lnTo>
                      <a:lnTo>
                        <a:pt x="53" y="60"/>
                      </a:lnTo>
                      <a:lnTo>
                        <a:pt x="52" y="57"/>
                      </a:lnTo>
                      <a:lnTo>
                        <a:pt x="52" y="55"/>
                      </a:lnTo>
                      <a:lnTo>
                        <a:pt x="52" y="54"/>
                      </a:lnTo>
                      <a:lnTo>
                        <a:pt x="52" y="53"/>
                      </a:lnTo>
                      <a:lnTo>
                        <a:pt x="49" y="13"/>
                      </a:lnTo>
                      <a:lnTo>
                        <a:pt x="48" y="12"/>
                      </a:lnTo>
                      <a:lnTo>
                        <a:pt x="48" y="11"/>
                      </a:lnTo>
                      <a:lnTo>
                        <a:pt x="47" y="8"/>
                      </a:lnTo>
                      <a:lnTo>
                        <a:pt x="46" y="6"/>
                      </a:lnTo>
                      <a:lnTo>
                        <a:pt x="45" y="5"/>
                      </a:lnTo>
                      <a:lnTo>
                        <a:pt x="44" y="3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0" name="Freeform 26"/>
                <p:cNvSpPr>
                  <a:spLocks/>
                </p:cNvSpPr>
                <p:nvPr/>
              </p:nvSpPr>
              <p:spPr bwMode="auto">
                <a:xfrm>
                  <a:off x="4244" y="1896"/>
                  <a:ext cx="314" cy="293"/>
                </a:xfrm>
                <a:custGeom>
                  <a:avLst/>
                  <a:gdLst>
                    <a:gd name="T0" fmla="*/ 2728 w 61"/>
                    <a:gd name="T1" fmla="*/ 0 h 60"/>
                    <a:gd name="T2" fmla="*/ 2728 w 61"/>
                    <a:gd name="T3" fmla="*/ 356 h 60"/>
                    <a:gd name="T4" fmla="*/ 2862 w 61"/>
                    <a:gd name="T5" fmla="*/ 571 h 60"/>
                    <a:gd name="T6" fmla="*/ 2594 w 61"/>
                    <a:gd name="T7" fmla="*/ 1504 h 60"/>
                    <a:gd name="T8" fmla="*/ 2594 w 61"/>
                    <a:gd name="T9" fmla="*/ 1738 h 60"/>
                    <a:gd name="T10" fmla="*/ 2466 w 61"/>
                    <a:gd name="T11" fmla="*/ 2217 h 60"/>
                    <a:gd name="T12" fmla="*/ 2038 w 61"/>
                    <a:gd name="T13" fmla="*/ 2554 h 60"/>
                    <a:gd name="T14" fmla="*/ 1776 w 61"/>
                    <a:gd name="T15" fmla="*/ 2671 h 60"/>
                    <a:gd name="T16" fmla="*/ 1508 w 61"/>
                    <a:gd name="T17" fmla="*/ 2788 h 60"/>
                    <a:gd name="T18" fmla="*/ 1354 w 61"/>
                    <a:gd name="T19" fmla="*/ 3028 h 60"/>
                    <a:gd name="T20" fmla="*/ 1220 w 61"/>
                    <a:gd name="T21" fmla="*/ 3506 h 60"/>
                    <a:gd name="T22" fmla="*/ 824 w 61"/>
                    <a:gd name="T23" fmla="*/ 3506 h 60"/>
                    <a:gd name="T24" fmla="*/ 556 w 61"/>
                    <a:gd name="T25" fmla="*/ 3960 h 60"/>
                    <a:gd name="T26" fmla="*/ 556 w 61"/>
                    <a:gd name="T27" fmla="*/ 4434 h 60"/>
                    <a:gd name="T28" fmla="*/ 263 w 61"/>
                    <a:gd name="T29" fmla="*/ 4771 h 60"/>
                    <a:gd name="T30" fmla="*/ 0 w 61"/>
                    <a:gd name="T31" fmla="*/ 5010 h 60"/>
                    <a:gd name="T32" fmla="*/ 0 w 61"/>
                    <a:gd name="T33" fmla="*/ 5367 h 60"/>
                    <a:gd name="T34" fmla="*/ 396 w 61"/>
                    <a:gd name="T35" fmla="*/ 5938 h 60"/>
                    <a:gd name="T36" fmla="*/ 824 w 61"/>
                    <a:gd name="T37" fmla="*/ 6295 h 60"/>
                    <a:gd name="T38" fmla="*/ 1086 w 61"/>
                    <a:gd name="T39" fmla="*/ 6295 h 60"/>
                    <a:gd name="T40" fmla="*/ 1086 w 61"/>
                    <a:gd name="T41" fmla="*/ 6417 h 60"/>
                    <a:gd name="T42" fmla="*/ 1354 w 61"/>
                    <a:gd name="T43" fmla="*/ 6417 h 60"/>
                    <a:gd name="T44" fmla="*/ 1354 w 61"/>
                    <a:gd name="T45" fmla="*/ 6632 h 60"/>
                    <a:gd name="T46" fmla="*/ 2038 w 61"/>
                    <a:gd name="T47" fmla="*/ 6988 h 60"/>
                    <a:gd name="T48" fmla="*/ 2466 w 61"/>
                    <a:gd name="T49" fmla="*/ 6866 h 60"/>
                    <a:gd name="T50" fmla="*/ 2594 w 61"/>
                    <a:gd name="T51" fmla="*/ 6632 h 60"/>
                    <a:gd name="T52" fmla="*/ 2862 w 61"/>
                    <a:gd name="T53" fmla="*/ 6866 h 60"/>
                    <a:gd name="T54" fmla="*/ 3418 w 61"/>
                    <a:gd name="T55" fmla="*/ 6632 h 60"/>
                    <a:gd name="T56" fmla="*/ 3552 w 61"/>
                    <a:gd name="T57" fmla="*/ 6417 h 60"/>
                    <a:gd name="T58" fmla="*/ 4082 w 61"/>
                    <a:gd name="T59" fmla="*/ 6177 h 60"/>
                    <a:gd name="T60" fmla="*/ 4504 w 61"/>
                    <a:gd name="T61" fmla="*/ 5938 h 60"/>
                    <a:gd name="T62" fmla="*/ 4504 w 61"/>
                    <a:gd name="T63" fmla="*/ 5582 h 60"/>
                    <a:gd name="T64" fmla="*/ 5194 w 61"/>
                    <a:gd name="T65" fmla="*/ 3721 h 60"/>
                    <a:gd name="T66" fmla="*/ 5456 w 61"/>
                    <a:gd name="T67" fmla="*/ 3838 h 60"/>
                    <a:gd name="T68" fmla="*/ 5590 w 61"/>
                    <a:gd name="T69" fmla="*/ 4078 h 60"/>
                    <a:gd name="T70" fmla="*/ 5987 w 61"/>
                    <a:gd name="T71" fmla="*/ 3721 h 60"/>
                    <a:gd name="T72" fmla="*/ 6280 w 61"/>
                    <a:gd name="T73" fmla="*/ 3150 h 60"/>
                    <a:gd name="T74" fmla="*/ 6676 w 61"/>
                    <a:gd name="T75" fmla="*/ 2910 h 60"/>
                    <a:gd name="T76" fmla="*/ 6970 w 61"/>
                    <a:gd name="T77" fmla="*/ 2671 h 60"/>
                    <a:gd name="T78" fmla="*/ 7104 w 61"/>
                    <a:gd name="T79" fmla="*/ 2339 h 60"/>
                    <a:gd name="T80" fmla="*/ 7104 w 61"/>
                    <a:gd name="T81" fmla="*/ 2217 h 60"/>
                    <a:gd name="T82" fmla="*/ 7104 w 61"/>
                    <a:gd name="T83" fmla="*/ 1738 h 60"/>
                    <a:gd name="T84" fmla="*/ 8056 w 61"/>
                    <a:gd name="T85" fmla="*/ 2217 h 60"/>
                    <a:gd name="T86" fmla="*/ 8190 w 61"/>
                    <a:gd name="T87" fmla="*/ 2217 h 60"/>
                    <a:gd name="T88" fmla="*/ 8056 w 61"/>
                    <a:gd name="T89" fmla="*/ 1504 h 60"/>
                    <a:gd name="T90" fmla="*/ 7922 w 61"/>
                    <a:gd name="T91" fmla="*/ 1289 h 60"/>
                    <a:gd name="T92" fmla="*/ 7629 w 61"/>
                    <a:gd name="T93" fmla="*/ 1289 h 60"/>
                    <a:gd name="T94" fmla="*/ 6970 w 61"/>
                    <a:gd name="T95" fmla="*/ 1406 h 60"/>
                    <a:gd name="T96" fmla="*/ 6676 w 61"/>
                    <a:gd name="T97" fmla="*/ 1621 h 60"/>
                    <a:gd name="T98" fmla="*/ 6280 w 61"/>
                    <a:gd name="T99" fmla="*/ 1504 h 60"/>
                    <a:gd name="T100" fmla="*/ 6146 w 61"/>
                    <a:gd name="T101" fmla="*/ 1738 h 60"/>
                    <a:gd name="T102" fmla="*/ 5724 w 61"/>
                    <a:gd name="T103" fmla="*/ 1978 h 60"/>
                    <a:gd name="T104" fmla="*/ 5328 w 61"/>
                    <a:gd name="T105" fmla="*/ 2339 h 60"/>
                    <a:gd name="T106" fmla="*/ 4900 w 61"/>
                    <a:gd name="T107" fmla="*/ 1504 h 60"/>
                    <a:gd name="T108" fmla="*/ 2862 w 61"/>
                    <a:gd name="T109" fmla="*/ 0 h 60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61"/>
                    <a:gd name="T166" fmla="*/ 0 h 60"/>
                    <a:gd name="T167" fmla="*/ 61 w 61"/>
                    <a:gd name="T168" fmla="*/ 60 h 60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61" h="60">
                      <a:moveTo>
                        <a:pt x="21" y="0"/>
                      </a:moveTo>
                      <a:lnTo>
                        <a:pt x="20" y="0"/>
                      </a:lnTo>
                      <a:lnTo>
                        <a:pt x="19" y="1"/>
                      </a:lnTo>
                      <a:lnTo>
                        <a:pt x="20" y="3"/>
                      </a:lnTo>
                      <a:lnTo>
                        <a:pt x="18" y="4"/>
                      </a:lnTo>
                      <a:lnTo>
                        <a:pt x="21" y="5"/>
                      </a:lnTo>
                      <a:lnTo>
                        <a:pt x="20" y="12"/>
                      </a:lnTo>
                      <a:lnTo>
                        <a:pt x="19" y="13"/>
                      </a:lnTo>
                      <a:lnTo>
                        <a:pt x="19" y="14"/>
                      </a:lnTo>
                      <a:lnTo>
                        <a:pt x="19" y="15"/>
                      </a:lnTo>
                      <a:lnTo>
                        <a:pt x="19" y="17"/>
                      </a:lnTo>
                      <a:lnTo>
                        <a:pt x="18" y="19"/>
                      </a:lnTo>
                      <a:lnTo>
                        <a:pt x="17" y="19"/>
                      </a:lnTo>
                      <a:lnTo>
                        <a:pt x="15" y="22"/>
                      </a:lnTo>
                      <a:lnTo>
                        <a:pt x="13" y="23"/>
                      </a:lnTo>
                      <a:lnTo>
                        <a:pt x="12" y="23"/>
                      </a:lnTo>
                      <a:lnTo>
                        <a:pt x="11" y="24"/>
                      </a:lnTo>
                      <a:lnTo>
                        <a:pt x="11" y="25"/>
                      </a:lnTo>
                      <a:lnTo>
                        <a:pt x="10" y="26"/>
                      </a:lnTo>
                      <a:lnTo>
                        <a:pt x="9" y="29"/>
                      </a:lnTo>
                      <a:lnTo>
                        <a:pt x="9" y="30"/>
                      </a:lnTo>
                      <a:lnTo>
                        <a:pt x="8" y="32"/>
                      </a:lnTo>
                      <a:lnTo>
                        <a:pt x="6" y="30"/>
                      </a:lnTo>
                      <a:lnTo>
                        <a:pt x="5" y="30"/>
                      </a:lnTo>
                      <a:lnTo>
                        <a:pt x="4" y="34"/>
                      </a:lnTo>
                      <a:lnTo>
                        <a:pt x="4" y="36"/>
                      </a:lnTo>
                      <a:lnTo>
                        <a:pt x="4" y="38"/>
                      </a:lnTo>
                      <a:lnTo>
                        <a:pt x="3" y="39"/>
                      </a:lnTo>
                      <a:lnTo>
                        <a:pt x="2" y="41"/>
                      </a:lnTo>
                      <a:lnTo>
                        <a:pt x="0" y="41"/>
                      </a:lnTo>
                      <a:lnTo>
                        <a:pt x="0" y="43"/>
                      </a:lnTo>
                      <a:lnTo>
                        <a:pt x="0" y="45"/>
                      </a:lnTo>
                      <a:lnTo>
                        <a:pt x="0" y="46"/>
                      </a:lnTo>
                      <a:lnTo>
                        <a:pt x="1" y="47"/>
                      </a:lnTo>
                      <a:lnTo>
                        <a:pt x="3" y="51"/>
                      </a:lnTo>
                      <a:lnTo>
                        <a:pt x="5" y="53"/>
                      </a:lnTo>
                      <a:lnTo>
                        <a:pt x="6" y="54"/>
                      </a:lnTo>
                      <a:lnTo>
                        <a:pt x="6" y="53"/>
                      </a:lnTo>
                      <a:lnTo>
                        <a:pt x="8" y="54"/>
                      </a:lnTo>
                      <a:lnTo>
                        <a:pt x="8" y="55"/>
                      </a:lnTo>
                      <a:lnTo>
                        <a:pt x="9" y="55"/>
                      </a:lnTo>
                      <a:lnTo>
                        <a:pt x="10" y="55"/>
                      </a:lnTo>
                      <a:lnTo>
                        <a:pt x="11" y="56"/>
                      </a:lnTo>
                      <a:lnTo>
                        <a:pt x="10" y="57"/>
                      </a:lnTo>
                      <a:lnTo>
                        <a:pt x="12" y="59"/>
                      </a:lnTo>
                      <a:lnTo>
                        <a:pt x="15" y="60"/>
                      </a:lnTo>
                      <a:lnTo>
                        <a:pt x="17" y="60"/>
                      </a:lnTo>
                      <a:lnTo>
                        <a:pt x="18" y="59"/>
                      </a:lnTo>
                      <a:lnTo>
                        <a:pt x="18" y="58"/>
                      </a:lnTo>
                      <a:lnTo>
                        <a:pt x="19" y="57"/>
                      </a:lnTo>
                      <a:lnTo>
                        <a:pt x="20" y="58"/>
                      </a:lnTo>
                      <a:lnTo>
                        <a:pt x="21" y="59"/>
                      </a:lnTo>
                      <a:lnTo>
                        <a:pt x="22" y="58"/>
                      </a:lnTo>
                      <a:lnTo>
                        <a:pt x="25" y="57"/>
                      </a:lnTo>
                      <a:lnTo>
                        <a:pt x="26" y="55"/>
                      </a:lnTo>
                      <a:lnTo>
                        <a:pt x="27" y="56"/>
                      </a:lnTo>
                      <a:lnTo>
                        <a:pt x="30" y="53"/>
                      </a:lnTo>
                      <a:lnTo>
                        <a:pt x="31" y="54"/>
                      </a:lnTo>
                      <a:lnTo>
                        <a:pt x="33" y="51"/>
                      </a:lnTo>
                      <a:lnTo>
                        <a:pt x="32" y="50"/>
                      </a:lnTo>
                      <a:lnTo>
                        <a:pt x="33" y="48"/>
                      </a:lnTo>
                      <a:lnTo>
                        <a:pt x="35" y="43"/>
                      </a:lnTo>
                      <a:lnTo>
                        <a:pt x="38" y="32"/>
                      </a:lnTo>
                      <a:lnTo>
                        <a:pt x="40" y="33"/>
                      </a:lnTo>
                      <a:lnTo>
                        <a:pt x="40" y="34"/>
                      </a:lnTo>
                      <a:lnTo>
                        <a:pt x="41" y="35"/>
                      </a:lnTo>
                      <a:lnTo>
                        <a:pt x="43" y="34"/>
                      </a:lnTo>
                      <a:lnTo>
                        <a:pt x="44" y="32"/>
                      </a:lnTo>
                      <a:lnTo>
                        <a:pt x="45" y="28"/>
                      </a:lnTo>
                      <a:lnTo>
                        <a:pt x="46" y="27"/>
                      </a:lnTo>
                      <a:lnTo>
                        <a:pt x="48" y="27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3"/>
                      </a:lnTo>
                      <a:lnTo>
                        <a:pt x="51" y="21"/>
                      </a:lnTo>
                      <a:lnTo>
                        <a:pt x="52" y="20"/>
                      </a:lnTo>
                      <a:lnTo>
                        <a:pt x="52" y="19"/>
                      </a:lnTo>
                      <a:lnTo>
                        <a:pt x="52" y="16"/>
                      </a:lnTo>
                      <a:lnTo>
                        <a:pt x="52" y="15"/>
                      </a:lnTo>
                      <a:lnTo>
                        <a:pt x="53" y="15"/>
                      </a:lnTo>
                      <a:lnTo>
                        <a:pt x="59" y="19"/>
                      </a:lnTo>
                      <a:lnTo>
                        <a:pt x="60" y="19"/>
                      </a:lnTo>
                      <a:lnTo>
                        <a:pt x="61" y="16"/>
                      </a:lnTo>
                      <a:lnTo>
                        <a:pt x="59" y="13"/>
                      </a:lnTo>
                      <a:lnTo>
                        <a:pt x="59" y="12"/>
                      </a:lnTo>
                      <a:lnTo>
                        <a:pt x="58" y="11"/>
                      </a:lnTo>
                      <a:lnTo>
                        <a:pt x="57" y="12"/>
                      </a:lnTo>
                      <a:lnTo>
                        <a:pt x="56" y="11"/>
                      </a:lnTo>
                      <a:lnTo>
                        <a:pt x="55" y="11"/>
                      </a:lnTo>
                      <a:lnTo>
                        <a:pt x="51" y="12"/>
                      </a:lnTo>
                      <a:lnTo>
                        <a:pt x="50" y="13"/>
                      </a:lnTo>
                      <a:lnTo>
                        <a:pt x="49" y="14"/>
                      </a:lnTo>
                      <a:lnTo>
                        <a:pt x="47" y="14"/>
                      </a:lnTo>
                      <a:lnTo>
                        <a:pt x="46" y="13"/>
                      </a:lnTo>
                      <a:lnTo>
                        <a:pt x="46" y="15"/>
                      </a:lnTo>
                      <a:lnTo>
                        <a:pt x="45" y="15"/>
                      </a:lnTo>
                      <a:lnTo>
                        <a:pt x="44" y="17"/>
                      </a:lnTo>
                      <a:lnTo>
                        <a:pt x="42" y="17"/>
                      </a:lnTo>
                      <a:lnTo>
                        <a:pt x="40" y="20"/>
                      </a:lnTo>
                      <a:lnTo>
                        <a:pt x="39" y="20"/>
                      </a:lnTo>
                      <a:lnTo>
                        <a:pt x="38" y="21"/>
                      </a:lnTo>
                      <a:lnTo>
                        <a:pt x="36" y="13"/>
                      </a:lnTo>
                      <a:lnTo>
                        <a:pt x="23" y="15"/>
                      </a:lnTo>
                      <a:lnTo>
                        <a:pt x="21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1" name="Freeform 27"/>
                <p:cNvSpPr>
                  <a:spLocks/>
                </p:cNvSpPr>
                <p:nvPr/>
              </p:nvSpPr>
              <p:spPr bwMode="auto">
                <a:xfrm>
                  <a:off x="3475" y="2604"/>
                  <a:ext cx="394" cy="322"/>
                </a:xfrm>
                <a:custGeom>
                  <a:avLst/>
                  <a:gdLst>
                    <a:gd name="T0" fmla="*/ 5501 w 77"/>
                    <a:gd name="T1" fmla="*/ 117 h 66"/>
                    <a:gd name="T2" fmla="*/ 5890 w 77"/>
                    <a:gd name="T3" fmla="*/ 1166 h 66"/>
                    <a:gd name="T4" fmla="*/ 5762 w 77"/>
                    <a:gd name="T5" fmla="*/ 1498 h 66"/>
                    <a:gd name="T6" fmla="*/ 5368 w 77"/>
                    <a:gd name="T7" fmla="*/ 2547 h 66"/>
                    <a:gd name="T8" fmla="*/ 8561 w 77"/>
                    <a:gd name="T9" fmla="*/ 3830 h 66"/>
                    <a:gd name="T10" fmla="*/ 8561 w 77"/>
                    <a:gd name="T11" fmla="*/ 4640 h 66"/>
                    <a:gd name="T12" fmla="*/ 8433 w 77"/>
                    <a:gd name="T13" fmla="*/ 5235 h 66"/>
                    <a:gd name="T14" fmla="*/ 7778 w 77"/>
                    <a:gd name="T15" fmla="*/ 5118 h 66"/>
                    <a:gd name="T16" fmla="*/ 7517 w 77"/>
                    <a:gd name="T17" fmla="*/ 5689 h 66"/>
                    <a:gd name="T18" fmla="*/ 8300 w 77"/>
                    <a:gd name="T19" fmla="*/ 5572 h 66"/>
                    <a:gd name="T20" fmla="*/ 8852 w 77"/>
                    <a:gd name="T21" fmla="*/ 5450 h 66"/>
                    <a:gd name="T22" fmla="*/ 8561 w 77"/>
                    <a:gd name="T23" fmla="*/ 5689 h 66"/>
                    <a:gd name="T24" fmla="*/ 8852 w 77"/>
                    <a:gd name="T25" fmla="*/ 5928 h 66"/>
                    <a:gd name="T26" fmla="*/ 9502 w 77"/>
                    <a:gd name="T27" fmla="*/ 5450 h 66"/>
                    <a:gd name="T28" fmla="*/ 9922 w 77"/>
                    <a:gd name="T29" fmla="*/ 5572 h 66"/>
                    <a:gd name="T30" fmla="*/ 9794 w 77"/>
                    <a:gd name="T31" fmla="*/ 5928 h 66"/>
                    <a:gd name="T32" fmla="*/ 9113 w 77"/>
                    <a:gd name="T33" fmla="*/ 6499 h 66"/>
                    <a:gd name="T34" fmla="*/ 9502 w 77"/>
                    <a:gd name="T35" fmla="*/ 6972 h 66"/>
                    <a:gd name="T36" fmla="*/ 10316 w 77"/>
                    <a:gd name="T37" fmla="*/ 7547 h 66"/>
                    <a:gd name="T38" fmla="*/ 9502 w 77"/>
                    <a:gd name="T39" fmla="*/ 7308 h 66"/>
                    <a:gd name="T40" fmla="*/ 8561 w 77"/>
                    <a:gd name="T41" fmla="*/ 6855 h 66"/>
                    <a:gd name="T42" fmla="*/ 8167 w 77"/>
                    <a:gd name="T43" fmla="*/ 7186 h 66"/>
                    <a:gd name="T44" fmla="*/ 8039 w 77"/>
                    <a:gd name="T45" fmla="*/ 7547 h 66"/>
                    <a:gd name="T46" fmla="*/ 7645 w 77"/>
                    <a:gd name="T47" fmla="*/ 7308 h 66"/>
                    <a:gd name="T48" fmla="*/ 7225 w 77"/>
                    <a:gd name="T49" fmla="*/ 7308 h 66"/>
                    <a:gd name="T50" fmla="*/ 6570 w 77"/>
                    <a:gd name="T51" fmla="*/ 7426 h 66"/>
                    <a:gd name="T52" fmla="*/ 5501 w 77"/>
                    <a:gd name="T53" fmla="*/ 6855 h 66"/>
                    <a:gd name="T54" fmla="*/ 5081 w 77"/>
                    <a:gd name="T55" fmla="*/ 6616 h 66"/>
                    <a:gd name="T56" fmla="*/ 4948 w 77"/>
                    <a:gd name="T57" fmla="*/ 6499 h 66"/>
                    <a:gd name="T58" fmla="*/ 4554 w 77"/>
                    <a:gd name="T59" fmla="*/ 6381 h 66"/>
                    <a:gd name="T60" fmla="*/ 4426 w 77"/>
                    <a:gd name="T61" fmla="*/ 6259 h 66"/>
                    <a:gd name="T62" fmla="*/ 4165 w 77"/>
                    <a:gd name="T63" fmla="*/ 6738 h 66"/>
                    <a:gd name="T64" fmla="*/ 2016 w 77"/>
                    <a:gd name="T65" fmla="*/ 6499 h 66"/>
                    <a:gd name="T66" fmla="*/ 522 w 77"/>
                    <a:gd name="T67" fmla="*/ 6381 h 66"/>
                    <a:gd name="T68" fmla="*/ 681 w 77"/>
                    <a:gd name="T69" fmla="*/ 6167 h 66"/>
                    <a:gd name="T70" fmla="*/ 814 w 77"/>
                    <a:gd name="T71" fmla="*/ 5333 h 66"/>
                    <a:gd name="T72" fmla="*/ 814 w 77"/>
                    <a:gd name="T73" fmla="*/ 4879 h 66"/>
                    <a:gd name="T74" fmla="*/ 1202 w 77"/>
                    <a:gd name="T75" fmla="*/ 4308 h 66"/>
                    <a:gd name="T76" fmla="*/ 942 w 77"/>
                    <a:gd name="T77" fmla="*/ 3474 h 66"/>
                    <a:gd name="T78" fmla="*/ 814 w 77"/>
                    <a:gd name="T79" fmla="*/ 3259 h 66"/>
                    <a:gd name="T80" fmla="*/ 522 w 77"/>
                    <a:gd name="T81" fmla="*/ 2903 h 66"/>
                    <a:gd name="T82" fmla="*/ 133 w 77"/>
                    <a:gd name="T83" fmla="*/ 2215 h 66"/>
                    <a:gd name="T84" fmla="*/ 0 w 77"/>
                    <a:gd name="T85" fmla="*/ 117 h 6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77"/>
                    <a:gd name="T130" fmla="*/ 0 h 66"/>
                    <a:gd name="T131" fmla="*/ 77 w 77"/>
                    <a:gd name="T132" fmla="*/ 66 h 66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77" h="66">
                      <a:moveTo>
                        <a:pt x="0" y="1"/>
                      </a:moveTo>
                      <a:lnTo>
                        <a:pt x="42" y="0"/>
                      </a:lnTo>
                      <a:lnTo>
                        <a:pt x="41" y="1"/>
                      </a:lnTo>
                      <a:lnTo>
                        <a:pt x="43" y="5"/>
                      </a:lnTo>
                      <a:lnTo>
                        <a:pt x="43" y="8"/>
                      </a:lnTo>
                      <a:lnTo>
                        <a:pt x="44" y="10"/>
                      </a:lnTo>
                      <a:lnTo>
                        <a:pt x="45" y="11"/>
                      </a:lnTo>
                      <a:lnTo>
                        <a:pt x="45" y="12"/>
                      </a:lnTo>
                      <a:lnTo>
                        <a:pt x="43" y="13"/>
                      </a:lnTo>
                      <a:lnTo>
                        <a:pt x="43" y="14"/>
                      </a:lnTo>
                      <a:lnTo>
                        <a:pt x="42" y="17"/>
                      </a:lnTo>
                      <a:lnTo>
                        <a:pt x="40" y="22"/>
                      </a:lnTo>
                      <a:lnTo>
                        <a:pt x="37" y="29"/>
                      </a:lnTo>
                      <a:lnTo>
                        <a:pt x="37" y="34"/>
                      </a:lnTo>
                      <a:lnTo>
                        <a:pt x="64" y="33"/>
                      </a:lnTo>
                      <a:lnTo>
                        <a:pt x="64" y="34"/>
                      </a:lnTo>
                      <a:lnTo>
                        <a:pt x="63" y="36"/>
                      </a:lnTo>
                      <a:lnTo>
                        <a:pt x="64" y="40"/>
                      </a:lnTo>
                      <a:lnTo>
                        <a:pt x="66" y="43"/>
                      </a:lnTo>
                      <a:lnTo>
                        <a:pt x="67" y="46"/>
                      </a:lnTo>
                      <a:lnTo>
                        <a:pt x="63" y="45"/>
                      </a:lnTo>
                      <a:lnTo>
                        <a:pt x="60" y="44"/>
                      </a:lnTo>
                      <a:lnTo>
                        <a:pt x="59" y="43"/>
                      </a:lnTo>
                      <a:lnTo>
                        <a:pt x="58" y="44"/>
                      </a:lnTo>
                      <a:lnTo>
                        <a:pt x="55" y="46"/>
                      </a:lnTo>
                      <a:lnTo>
                        <a:pt x="55" y="48"/>
                      </a:lnTo>
                      <a:lnTo>
                        <a:pt x="56" y="49"/>
                      </a:lnTo>
                      <a:lnTo>
                        <a:pt x="58" y="49"/>
                      </a:lnTo>
                      <a:lnTo>
                        <a:pt x="60" y="49"/>
                      </a:lnTo>
                      <a:lnTo>
                        <a:pt x="62" y="48"/>
                      </a:lnTo>
                      <a:lnTo>
                        <a:pt x="63" y="47"/>
                      </a:lnTo>
                      <a:lnTo>
                        <a:pt x="65" y="47"/>
                      </a:lnTo>
                      <a:lnTo>
                        <a:pt x="66" y="47"/>
                      </a:lnTo>
                      <a:lnTo>
                        <a:pt x="66" y="48"/>
                      </a:lnTo>
                      <a:lnTo>
                        <a:pt x="65" y="48"/>
                      </a:lnTo>
                      <a:lnTo>
                        <a:pt x="64" y="49"/>
                      </a:lnTo>
                      <a:lnTo>
                        <a:pt x="65" y="50"/>
                      </a:lnTo>
                      <a:lnTo>
                        <a:pt x="66" y="51"/>
                      </a:lnTo>
                      <a:lnTo>
                        <a:pt x="67" y="51"/>
                      </a:lnTo>
                      <a:lnTo>
                        <a:pt x="68" y="49"/>
                      </a:lnTo>
                      <a:lnTo>
                        <a:pt x="71" y="47"/>
                      </a:lnTo>
                      <a:lnTo>
                        <a:pt x="72" y="47"/>
                      </a:lnTo>
                      <a:lnTo>
                        <a:pt x="73" y="47"/>
                      </a:lnTo>
                      <a:lnTo>
                        <a:pt x="74" y="48"/>
                      </a:lnTo>
                      <a:lnTo>
                        <a:pt x="73" y="49"/>
                      </a:lnTo>
                      <a:lnTo>
                        <a:pt x="74" y="50"/>
                      </a:lnTo>
                      <a:lnTo>
                        <a:pt x="73" y="51"/>
                      </a:lnTo>
                      <a:lnTo>
                        <a:pt x="72" y="51"/>
                      </a:lnTo>
                      <a:lnTo>
                        <a:pt x="70" y="54"/>
                      </a:lnTo>
                      <a:lnTo>
                        <a:pt x="68" y="56"/>
                      </a:lnTo>
                      <a:lnTo>
                        <a:pt x="68" y="57"/>
                      </a:lnTo>
                      <a:lnTo>
                        <a:pt x="68" y="59"/>
                      </a:lnTo>
                      <a:lnTo>
                        <a:pt x="71" y="60"/>
                      </a:lnTo>
                      <a:lnTo>
                        <a:pt x="76" y="62"/>
                      </a:lnTo>
                      <a:lnTo>
                        <a:pt x="77" y="63"/>
                      </a:lnTo>
                      <a:lnTo>
                        <a:pt x="77" y="65"/>
                      </a:lnTo>
                      <a:lnTo>
                        <a:pt x="76" y="65"/>
                      </a:lnTo>
                      <a:lnTo>
                        <a:pt x="72" y="66"/>
                      </a:lnTo>
                      <a:lnTo>
                        <a:pt x="71" y="63"/>
                      </a:lnTo>
                      <a:lnTo>
                        <a:pt x="69" y="62"/>
                      </a:lnTo>
                      <a:lnTo>
                        <a:pt x="65" y="61"/>
                      </a:lnTo>
                      <a:lnTo>
                        <a:pt x="64" y="59"/>
                      </a:lnTo>
                      <a:lnTo>
                        <a:pt x="63" y="59"/>
                      </a:lnTo>
                      <a:lnTo>
                        <a:pt x="62" y="59"/>
                      </a:lnTo>
                      <a:lnTo>
                        <a:pt x="61" y="62"/>
                      </a:lnTo>
                      <a:lnTo>
                        <a:pt x="62" y="63"/>
                      </a:lnTo>
                      <a:lnTo>
                        <a:pt x="60" y="65"/>
                      </a:lnTo>
                      <a:lnTo>
                        <a:pt x="59" y="65"/>
                      </a:lnTo>
                      <a:lnTo>
                        <a:pt x="58" y="63"/>
                      </a:lnTo>
                      <a:lnTo>
                        <a:pt x="57" y="63"/>
                      </a:lnTo>
                      <a:lnTo>
                        <a:pt x="55" y="63"/>
                      </a:lnTo>
                      <a:lnTo>
                        <a:pt x="54" y="63"/>
                      </a:lnTo>
                      <a:lnTo>
                        <a:pt x="52" y="65"/>
                      </a:lnTo>
                      <a:lnTo>
                        <a:pt x="50" y="65"/>
                      </a:lnTo>
                      <a:lnTo>
                        <a:pt x="49" y="64"/>
                      </a:lnTo>
                      <a:lnTo>
                        <a:pt x="47" y="64"/>
                      </a:lnTo>
                      <a:lnTo>
                        <a:pt x="43" y="60"/>
                      </a:lnTo>
                      <a:lnTo>
                        <a:pt x="41" y="59"/>
                      </a:lnTo>
                      <a:lnTo>
                        <a:pt x="39" y="58"/>
                      </a:lnTo>
                      <a:lnTo>
                        <a:pt x="38" y="57"/>
                      </a:lnTo>
                      <a:lnTo>
                        <a:pt x="37" y="57"/>
                      </a:lnTo>
                      <a:lnTo>
                        <a:pt x="37" y="56"/>
                      </a:lnTo>
                      <a:lnTo>
                        <a:pt x="37" y="55"/>
                      </a:lnTo>
                      <a:lnTo>
                        <a:pt x="36" y="56"/>
                      </a:lnTo>
                      <a:lnTo>
                        <a:pt x="34" y="55"/>
                      </a:lnTo>
                      <a:lnTo>
                        <a:pt x="34" y="54"/>
                      </a:lnTo>
                      <a:lnTo>
                        <a:pt x="33" y="54"/>
                      </a:lnTo>
                      <a:lnTo>
                        <a:pt x="30" y="57"/>
                      </a:lnTo>
                      <a:lnTo>
                        <a:pt x="31" y="58"/>
                      </a:lnTo>
                      <a:lnTo>
                        <a:pt x="27" y="59"/>
                      </a:lnTo>
                      <a:lnTo>
                        <a:pt x="19" y="57"/>
                      </a:lnTo>
                      <a:lnTo>
                        <a:pt x="15" y="56"/>
                      </a:lnTo>
                      <a:lnTo>
                        <a:pt x="4" y="57"/>
                      </a:lnTo>
                      <a:lnTo>
                        <a:pt x="4" y="56"/>
                      </a:lnTo>
                      <a:lnTo>
                        <a:pt x="4" y="55"/>
                      </a:lnTo>
                      <a:lnTo>
                        <a:pt x="4" y="54"/>
                      </a:lnTo>
                      <a:lnTo>
                        <a:pt x="5" y="53"/>
                      </a:lnTo>
                      <a:lnTo>
                        <a:pt x="7" y="49"/>
                      </a:lnTo>
                      <a:lnTo>
                        <a:pt x="6" y="47"/>
                      </a:lnTo>
                      <a:lnTo>
                        <a:pt x="6" y="46"/>
                      </a:lnTo>
                      <a:lnTo>
                        <a:pt x="6" y="45"/>
                      </a:lnTo>
                      <a:lnTo>
                        <a:pt x="6" y="44"/>
                      </a:lnTo>
                      <a:lnTo>
                        <a:pt x="6" y="42"/>
                      </a:lnTo>
                      <a:lnTo>
                        <a:pt x="7" y="41"/>
                      </a:lnTo>
                      <a:lnTo>
                        <a:pt x="8" y="40"/>
                      </a:lnTo>
                      <a:lnTo>
                        <a:pt x="9" y="37"/>
                      </a:lnTo>
                      <a:lnTo>
                        <a:pt x="9" y="35"/>
                      </a:lnTo>
                      <a:lnTo>
                        <a:pt x="8" y="32"/>
                      </a:lnTo>
                      <a:lnTo>
                        <a:pt x="7" y="30"/>
                      </a:lnTo>
                      <a:lnTo>
                        <a:pt x="6" y="30"/>
                      </a:lnTo>
                      <a:lnTo>
                        <a:pt x="7" y="29"/>
                      </a:lnTo>
                      <a:lnTo>
                        <a:pt x="6" y="28"/>
                      </a:lnTo>
                      <a:lnTo>
                        <a:pt x="5" y="27"/>
                      </a:lnTo>
                      <a:lnTo>
                        <a:pt x="4" y="26"/>
                      </a:lnTo>
                      <a:lnTo>
                        <a:pt x="4" y="25"/>
                      </a:lnTo>
                      <a:lnTo>
                        <a:pt x="5" y="24"/>
                      </a:lnTo>
                      <a:lnTo>
                        <a:pt x="4" y="21"/>
                      </a:lnTo>
                      <a:lnTo>
                        <a:pt x="1" y="19"/>
                      </a:lnTo>
                      <a:lnTo>
                        <a:pt x="1" y="18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2" name="Freeform 28" descr="20%"/>
                <p:cNvSpPr>
                  <a:spLocks/>
                </p:cNvSpPr>
                <p:nvPr/>
              </p:nvSpPr>
              <p:spPr bwMode="auto">
                <a:xfrm>
                  <a:off x="3665" y="2423"/>
                  <a:ext cx="240" cy="405"/>
                </a:xfrm>
                <a:custGeom>
                  <a:avLst/>
                  <a:gdLst>
                    <a:gd name="T0" fmla="*/ 5867 w 47"/>
                    <a:gd name="T1" fmla="*/ 0 h 83"/>
                    <a:gd name="T2" fmla="*/ 2007 w 47"/>
                    <a:gd name="T3" fmla="*/ 239 h 83"/>
                    <a:gd name="T4" fmla="*/ 2007 w 47"/>
                    <a:gd name="T5" fmla="*/ 356 h 83"/>
                    <a:gd name="T6" fmla="*/ 1588 w 47"/>
                    <a:gd name="T7" fmla="*/ 571 h 83"/>
                    <a:gd name="T8" fmla="*/ 1588 w 47"/>
                    <a:gd name="T9" fmla="*/ 927 h 83"/>
                    <a:gd name="T10" fmla="*/ 1588 w 47"/>
                    <a:gd name="T11" fmla="*/ 1283 h 83"/>
                    <a:gd name="T12" fmla="*/ 1460 w 47"/>
                    <a:gd name="T13" fmla="*/ 1405 h 83"/>
                    <a:gd name="T14" fmla="*/ 1200 w 47"/>
                    <a:gd name="T15" fmla="*/ 1620 h 83"/>
                    <a:gd name="T16" fmla="*/ 940 w 47"/>
                    <a:gd name="T17" fmla="*/ 1859 h 83"/>
                    <a:gd name="T18" fmla="*/ 807 w 47"/>
                    <a:gd name="T19" fmla="*/ 1976 h 83"/>
                    <a:gd name="T20" fmla="*/ 807 w 47"/>
                    <a:gd name="T21" fmla="*/ 2215 h 83"/>
                    <a:gd name="T22" fmla="*/ 679 w 47"/>
                    <a:gd name="T23" fmla="*/ 2430 h 83"/>
                    <a:gd name="T24" fmla="*/ 679 w 47"/>
                    <a:gd name="T25" fmla="*/ 2547 h 83"/>
                    <a:gd name="T26" fmla="*/ 521 w 47"/>
                    <a:gd name="T27" fmla="*/ 2903 h 83"/>
                    <a:gd name="T28" fmla="*/ 393 w 47"/>
                    <a:gd name="T29" fmla="*/ 3142 h 83"/>
                    <a:gd name="T30" fmla="*/ 521 w 47"/>
                    <a:gd name="T31" fmla="*/ 3474 h 83"/>
                    <a:gd name="T32" fmla="*/ 679 w 47"/>
                    <a:gd name="T33" fmla="*/ 3596 h 83"/>
                    <a:gd name="T34" fmla="*/ 679 w 47"/>
                    <a:gd name="T35" fmla="*/ 3835 h 83"/>
                    <a:gd name="T36" fmla="*/ 679 w 47"/>
                    <a:gd name="T37" fmla="*/ 3835 h 83"/>
                    <a:gd name="T38" fmla="*/ 679 w 47"/>
                    <a:gd name="T39" fmla="*/ 3952 h 83"/>
                    <a:gd name="T40" fmla="*/ 679 w 47"/>
                    <a:gd name="T41" fmla="*/ 3952 h 83"/>
                    <a:gd name="T42" fmla="*/ 521 w 47"/>
                    <a:gd name="T43" fmla="*/ 4192 h 83"/>
                    <a:gd name="T44" fmla="*/ 679 w 47"/>
                    <a:gd name="T45" fmla="*/ 4309 h 83"/>
                    <a:gd name="T46" fmla="*/ 521 w 47"/>
                    <a:gd name="T47" fmla="*/ 4406 h 83"/>
                    <a:gd name="T48" fmla="*/ 807 w 47"/>
                    <a:gd name="T49" fmla="*/ 4880 h 83"/>
                    <a:gd name="T50" fmla="*/ 807 w 47"/>
                    <a:gd name="T51" fmla="*/ 5236 h 83"/>
                    <a:gd name="T52" fmla="*/ 940 w 47"/>
                    <a:gd name="T53" fmla="*/ 5450 h 83"/>
                    <a:gd name="T54" fmla="*/ 1067 w 47"/>
                    <a:gd name="T55" fmla="*/ 5572 h 83"/>
                    <a:gd name="T56" fmla="*/ 1067 w 47"/>
                    <a:gd name="T57" fmla="*/ 5690 h 83"/>
                    <a:gd name="T58" fmla="*/ 807 w 47"/>
                    <a:gd name="T59" fmla="*/ 5812 h 83"/>
                    <a:gd name="T60" fmla="*/ 807 w 47"/>
                    <a:gd name="T61" fmla="*/ 5929 h 83"/>
                    <a:gd name="T62" fmla="*/ 679 w 47"/>
                    <a:gd name="T63" fmla="*/ 6260 h 83"/>
                    <a:gd name="T64" fmla="*/ 393 w 47"/>
                    <a:gd name="T65" fmla="*/ 6856 h 83"/>
                    <a:gd name="T66" fmla="*/ 0 w 47"/>
                    <a:gd name="T67" fmla="*/ 7666 h 83"/>
                    <a:gd name="T68" fmla="*/ 0 w 47"/>
                    <a:gd name="T69" fmla="*/ 8237 h 83"/>
                    <a:gd name="T70" fmla="*/ 3600 w 47"/>
                    <a:gd name="T71" fmla="*/ 8144 h 83"/>
                    <a:gd name="T72" fmla="*/ 3600 w 47"/>
                    <a:gd name="T73" fmla="*/ 8237 h 83"/>
                    <a:gd name="T74" fmla="*/ 3467 w 47"/>
                    <a:gd name="T75" fmla="*/ 8476 h 83"/>
                    <a:gd name="T76" fmla="*/ 3600 w 47"/>
                    <a:gd name="T77" fmla="*/ 8954 h 83"/>
                    <a:gd name="T78" fmla="*/ 3860 w 47"/>
                    <a:gd name="T79" fmla="*/ 9286 h 83"/>
                    <a:gd name="T80" fmla="*/ 3988 w 47"/>
                    <a:gd name="T81" fmla="*/ 9642 h 83"/>
                    <a:gd name="T82" fmla="*/ 4249 w 47"/>
                    <a:gd name="T83" fmla="*/ 9642 h 83"/>
                    <a:gd name="T84" fmla="*/ 4667 w 47"/>
                    <a:gd name="T85" fmla="*/ 9403 h 83"/>
                    <a:gd name="T86" fmla="*/ 5449 w 47"/>
                    <a:gd name="T87" fmla="*/ 9169 h 83"/>
                    <a:gd name="T88" fmla="*/ 5734 w 47"/>
                    <a:gd name="T89" fmla="*/ 9169 h 83"/>
                    <a:gd name="T90" fmla="*/ 5995 w 47"/>
                    <a:gd name="T91" fmla="*/ 9071 h 83"/>
                    <a:gd name="T92" fmla="*/ 6128 w 47"/>
                    <a:gd name="T93" fmla="*/ 9169 h 83"/>
                    <a:gd name="T94" fmla="*/ 6260 w 47"/>
                    <a:gd name="T95" fmla="*/ 9286 h 83"/>
                    <a:gd name="T96" fmla="*/ 6260 w 47"/>
                    <a:gd name="T97" fmla="*/ 9169 h 83"/>
                    <a:gd name="T98" fmla="*/ 5867 w 47"/>
                    <a:gd name="T99" fmla="*/ 6260 h 83"/>
                    <a:gd name="T100" fmla="*/ 5867 w 47"/>
                    <a:gd name="T101" fmla="*/ 6046 h 83"/>
                    <a:gd name="T102" fmla="*/ 5995 w 47"/>
                    <a:gd name="T103" fmla="*/ 239 h 83"/>
                    <a:gd name="T104" fmla="*/ 5867 w 47"/>
                    <a:gd name="T105" fmla="*/ 0 h 83"/>
                    <a:gd name="T106" fmla="*/ 5867 w 47"/>
                    <a:gd name="T107" fmla="*/ 0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47"/>
                    <a:gd name="T163" fmla="*/ 0 h 83"/>
                    <a:gd name="T164" fmla="*/ 47 w 47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47" h="83">
                      <a:moveTo>
                        <a:pt x="44" y="0"/>
                      </a:moveTo>
                      <a:lnTo>
                        <a:pt x="15" y="2"/>
                      </a:lnTo>
                      <a:lnTo>
                        <a:pt x="15" y="3"/>
                      </a:lnTo>
                      <a:lnTo>
                        <a:pt x="12" y="5"/>
                      </a:lnTo>
                      <a:lnTo>
                        <a:pt x="12" y="8"/>
                      </a:lnTo>
                      <a:lnTo>
                        <a:pt x="12" y="11"/>
                      </a:lnTo>
                      <a:lnTo>
                        <a:pt x="11" y="12"/>
                      </a:lnTo>
                      <a:lnTo>
                        <a:pt x="9" y="14"/>
                      </a:lnTo>
                      <a:lnTo>
                        <a:pt x="7" y="16"/>
                      </a:lnTo>
                      <a:lnTo>
                        <a:pt x="6" y="17"/>
                      </a:lnTo>
                      <a:lnTo>
                        <a:pt x="6" y="19"/>
                      </a:lnTo>
                      <a:lnTo>
                        <a:pt x="5" y="21"/>
                      </a:lnTo>
                      <a:lnTo>
                        <a:pt x="5" y="22"/>
                      </a:lnTo>
                      <a:lnTo>
                        <a:pt x="4" y="25"/>
                      </a:lnTo>
                      <a:lnTo>
                        <a:pt x="3" y="27"/>
                      </a:lnTo>
                      <a:lnTo>
                        <a:pt x="4" y="30"/>
                      </a:lnTo>
                      <a:lnTo>
                        <a:pt x="5" y="31"/>
                      </a:lnTo>
                      <a:lnTo>
                        <a:pt x="5" y="33"/>
                      </a:lnTo>
                      <a:lnTo>
                        <a:pt x="5" y="34"/>
                      </a:lnTo>
                      <a:lnTo>
                        <a:pt x="4" y="36"/>
                      </a:lnTo>
                      <a:lnTo>
                        <a:pt x="5" y="37"/>
                      </a:lnTo>
                      <a:lnTo>
                        <a:pt x="4" y="38"/>
                      </a:lnTo>
                      <a:lnTo>
                        <a:pt x="6" y="42"/>
                      </a:lnTo>
                      <a:lnTo>
                        <a:pt x="6" y="45"/>
                      </a:lnTo>
                      <a:lnTo>
                        <a:pt x="7" y="47"/>
                      </a:lnTo>
                      <a:lnTo>
                        <a:pt x="8" y="48"/>
                      </a:lnTo>
                      <a:lnTo>
                        <a:pt x="8" y="49"/>
                      </a:lnTo>
                      <a:lnTo>
                        <a:pt x="6" y="50"/>
                      </a:lnTo>
                      <a:lnTo>
                        <a:pt x="6" y="51"/>
                      </a:lnTo>
                      <a:lnTo>
                        <a:pt x="5" y="54"/>
                      </a:lnTo>
                      <a:lnTo>
                        <a:pt x="3" y="59"/>
                      </a:lnTo>
                      <a:lnTo>
                        <a:pt x="0" y="66"/>
                      </a:lnTo>
                      <a:lnTo>
                        <a:pt x="0" y="71"/>
                      </a:lnTo>
                      <a:lnTo>
                        <a:pt x="27" y="70"/>
                      </a:lnTo>
                      <a:lnTo>
                        <a:pt x="27" y="71"/>
                      </a:lnTo>
                      <a:lnTo>
                        <a:pt x="26" y="73"/>
                      </a:lnTo>
                      <a:lnTo>
                        <a:pt x="27" y="77"/>
                      </a:lnTo>
                      <a:lnTo>
                        <a:pt x="29" y="80"/>
                      </a:lnTo>
                      <a:lnTo>
                        <a:pt x="30" y="83"/>
                      </a:lnTo>
                      <a:lnTo>
                        <a:pt x="32" y="83"/>
                      </a:lnTo>
                      <a:lnTo>
                        <a:pt x="35" y="81"/>
                      </a:lnTo>
                      <a:lnTo>
                        <a:pt x="41" y="79"/>
                      </a:lnTo>
                      <a:lnTo>
                        <a:pt x="43" y="79"/>
                      </a:lnTo>
                      <a:lnTo>
                        <a:pt x="45" y="78"/>
                      </a:lnTo>
                      <a:lnTo>
                        <a:pt x="46" y="79"/>
                      </a:lnTo>
                      <a:lnTo>
                        <a:pt x="47" y="80"/>
                      </a:lnTo>
                      <a:lnTo>
                        <a:pt x="47" y="79"/>
                      </a:lnTo>
                      <a:lnTo>
                        <a:pt x="44" y="54"/>
                      </a:lnTo>
                      <a:lnTo>
                        <a:pt x="44" y="52"/>
                      </a:lnTo>
                      <a:lnTo>
                        <a:pt x="45" y="2"/>
                      </a:lnTo>
                      <a:lnTo>
                        <a:pt x="44" y="0"/>
                      </a:lnTo>
                      <a:close/>
                    </a:path>
                  </a:pathLst>
                </a:custGeom>
                <a:pattFill prst="pct20">
                  <a:fgClr>
                    <a:schemeClr val="tx2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3" name="Freeform 29"/>
                <p:cNvSpPr>
                  <a:spLocks/>
                </p:cNvSpPr>
                <p:nvPr/>
              </p:nvSpPr>
              <p:spPr bwMode="auto">
                <a:xfrm>
                  <a:off x="4333" y="1721"/>
                  <a:ext cx="403" cy="249"/>
                </a:xfrm>
                <a:custGeom>
                  <a:avLst/>
                  <a:gdLst>
                    <a:gd name="T0" fmla="*/ 2525 w 79"/>
                    <a:gd name="T1" fmla="*/ 5698 h 51"/>
                    <a:gd name="T2" fmla="*/ 7310 w 79"/>
                    <a:gd name="T3" fmla="*/ 4887 h 51"/>
                    <a:gd name="T4" fmla="*/ 8769 w 79"/>
                    <a:gd name="T5" fmla="*/ 4648 h 51"/>
                    <a:gd name="T6" fmla="*/ 8902 w 79"/>
                    <a:gd name="T7" fmla="*/ 4648 h 51"/>
                    <a:gd name="T8" fmla="*/ 8902 w 79"/>
                    <a:gd name="T9" fmla="*/ 4531 h 51"/>
                    <a:gd name="T10" fmla="*/ 8902 w 79"/>
                    <a:gd name="T11" fmla="*/ 4433 h 51"/>
                    <a:gd name="T12" fmla="*/ 9029 w 79"/>
                    <a:gd name="T13" fmla="*/ 4316 h 51"/>
                    <a:gd name="T14" fmla="*/ 9289 w 79"/>
                    <a:gd name="T15" fmla="*/ 4316 h 51"/>
                    <a:gd name="T16" fmla="*/ 9422 w 79"/>
                    <a:gd name="T17" fmla="*/ 4316 h 51"/>
                    <a:gd name="T18" fmla="*/ 9810 w 79"/>
                    <a:gd name="T19" fmla="*/ 4077 h 51"/>
                    <a:gd name="T20" fmla="*/ 9810 w 79"/>
                    <a:gd name="T21" fmla="*/ 3838 h 51"/>
                    <a:gd name="T22" fmla="*/ 10228 w 79"/>
                    <a:gd name="T23" fmla="*/ 3598 h 51"/>
                    <a:gd name="T24" fmla="*/ 10488 w 79"/>
                    <a:gd name="T25" fmla="*/ 3481 h 51"/>
                    <a:gd name="T26" fmla="*/ 10488 w 79"/>
                    <a:gd name="T27" fmla="*/ 3383 h 51"/>
                    <a:gd name="T28" fmla="*/ 10228 w 79"/>
                    <a:gd name="T29" fmla="*/ 3266 h 51"/>
                    <a:gd name="T30" fmla="*/ 10095 w 79"/>
                    <a:gd name="T31" fmla="*/ 3144 h 51"/>
                    <a:gd name="T32" fmla="*/ 9968 w 79"/>
                    <a:gd name="T33" fmla="*/ 3144 h 51"/>
                    <a:gd name="T34" fmla="*/ 9968 w 79"/>
                    <a:gd name="T35" fmla="*/ 3027 h 51"/>
                    <a:gd name="T36" fmla="*/ 9682 w 79"/>
                    <a:gd name="T37" fmla="*/ 3027 h 51"/>
                    <a:gd name="T38" fmla="*/ 9682 w 79"/>
                    <a:gd name="T39" fmla="*/ 2788 h 51"/>
                    <a:gd name="T40" fmla="*/ 9422 w 79"/>
                    <a:gd name="T41" fmla="*/ 2788 h 51"/>
                    <a:gd name="T42" fmla="*/ 9422 w 79"/>
                    <a:gd name="T43" fmla="*/ 2671 h 51"/>
                    <a:gd name="T44" fmla="*/ 9422 w 79"/>
                    <a:gd name="T45" fmla="*/ 2334 h 51"/>
                    <a:gd name="T46" fmla="*/ 9550 w 79"/>
                    <a:gd name="T47" fmla="*/ 2334 h 51"/>
                    <a:gd name="T48" fmla="*/ 9422 w 79"/>
                    <a:gd name="T49" fmla="*/ 2099 h 51"/>
                    <a:gd name="T50" fmla="*/ 9289 w 79"/>
                    <a:gd name="T51" fmla="*/ 1977 h 51"/>
                    <a:gd name="T52" fmla="*/ 9289 w 79"/>
                    <a:gd name="T53" fmla="*/ 1977 h 51"/>
                    <a:gd name="T54" fmla="*/ 9422 w 79"/>
                    <a:gd name="T55" fmla="*/ 1860 h 51"/>
                    <a:gd name="T56" fmla="*/ 9550 w 79"/>
                    <a:gd name="T57" fmla="*/ 1738 h 51"/>
                    <a:gd name="T58" fmla="*/ 9682 w 79"/>
                    <a:gd name="T59" fmla="*/ 1406 h 51"/>
                    <a:gd name="T60" fmla="*/ 9682 w 79"/>
                    <a:gd name="T61" fmla="*/ 1289 h 51"/>
                    <a:gd name="T62" fmla="*/ 9810 w 79"/>
                    <a:gd name="T63" fmla="*/ 1167 h 51"/>
                    <a:gd name="T64" fmla="*/ 9810 w 79"/>
                    <a:gd name="T65" fmla="*/ 1050 h 51"/>
                    <a:gd name="T66" fmla="*/ 9682 w 79"/>
                    <a:gd name="T67" fmla="*/ 1050 h 51"/>
                    <a:gd name="T68" fmla="*/ 9289 w 79"/>
                    <a:gd name="T69" fmla="*/ 928 h 51"/>
                    <a:gd name="T70" fmla="*/ 9289 w 79"/>
                    <a:gd name="T71" fmla="*/ 928 h 51"/>
                    <a:gd name="T72" fmla="*/ 9162 w 79"/>
                    <a:gd name="T73" fmla="*/ 810 h 51"/>
                    <a:gd name="T74" fmla="*/ 9162 w 79"/>
                    <a:gd name="T75" fmla="*/ 693 h 51"/>
                    <a:gd name="T76" fmla="*/ 8902 w 79"/>
                    <a:gd name="T77" fmla="*/ 356 h 51"/>
                    <a:gd name="T78" fmla="*/ 8769 w 79"/>
                    <a:gd name="T79" fmla="*/ 356 h 51"/>
                    <a:gd name="T80" fmla="*/ 8769 w 79"/>
                    <a:gd name="T81" fmla="*/ 239 h 51"/>
                    <a:gd name="T82" fmla="*/ 8642 w 79"/>
                    <a:gd name="T83" fmla="*/ 239 h 51"/>
                    <a:gd name="T84" fmla="*/ 8642 w 79"/>
                    <a:gd name="T85" fmla="*/ 239 h 51"/>
                    <a:gd name="T86" fmla="*/ 8642 w 79"/>
                    <a:gd name="T87" fmla="*/ 117 h 51"/>
                    <a:gd name="T88" fmla="*/ 8483 w 79"/>
                    <a:gd name="T89" fmla="*/ 0 h 51"/>
                    <a:gd name="T90" fmla="*/ 1199 w 79"/>
                    <a:gd name="T91" fmla="*/ 1289 h 51"/>
                    <a:gd name="T92" fmla="*/ 1066 w 79"/>
                    <a:gd name="T93" fmla="*/ 810 h 51"/>
                    <a:gd name="T94" fmla="*/ 678 w 79"/>
                    <a:gd name="T95" fmla="*/ 1167 h 51"/>
                    <a:gd name="T96" fmla="*/ 678 w 79"/>
                    <a:gd name="T97" fmla="*/ 1167 h 51"/>
                    <a:gd name="T98" fmla="*/ 520 w 79"/>
                    <a:gd name="T99" fmla="*/ 1050 h 51"/>
                    <a:gd name="T100" fmla="*/ 520 w 79"/>
                    <a:gd name="T101" fmla="*/ 1050 h 51"/>
                    <a:gd name="T102" fmla="*/ 393 w 79"/>
                    <a:gd name="T103" fmla="*/ 1289 h 51"/>
                    <a:gd name="T104" fmla="*/ 133 w 79"/>
                    <a:gd name="T105" fmla="*/ 1504 h 51"/>
                    <a:gd name="T106" fmla="*/ 0 w 79"/>
                    <a:gd name="T107" fmla="*/ 1621 h 51"/>
                    <a:gd name="T108" fmla="*/ 520 w 79"/>
                    <a:gd name="T109" fmla="*/ 4194 h 51"/>
                    <a:gd name="T110" fmla="*/ 806 w 79"/>
                    <a:gd name="T111" fmla="*/ 5937 h 51"/>
                    <a:gd name="T112" fmla="*/ 2525 w 79"/>
                    <a:gd name="T113" fmla="*/ 5698 h 51"/>
                    <a:gd name="T114" fmla="*/ 2525 w 79"/>
                    <a:gd name="T115" fmla="*/ 5698 h 51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w 79"/>
                    <a:gd name="T175" fmla="*/ 0 h 51"/>
                    <a:gd name="T176" fmla="*/ 79 w 79"/>
                    <a:gd name="T177" fmla="*/ 51 h 51"/>
                  </a:gdLst>
                  <a:ahLst/>
                  <a:cxnLst>
                    <a:cxn ang="T116">
                      <a:pos x="T0" y="T1"/>
                    </a:cxn>
                    <a:cxn ang="T117">
                      <a:pos x="T2" y="T3"/>
                    </a:cxn>
                    <a:cxn ang="T118">
                      <a:pos x="T4" y="T5"/>
                    </a:cxn>
                    <a:cxn ang="T119">
                      <a:pos x="T6" y="T7"/>
                    </a:cxn>
                    <a:cxn ang="T120">
                      <a:pos x="T8" y="T9"/>
                    </a:cxn>
                    <a:cxn ang="T121">
                      <a:pos x="T10" y="T11"/>
                    </a:cxn>
                    <a:cxn ang="T122">
                      <a:pos x="T12" y="T13"/>
                    </a:cxn>
                    <a:cxn ang="T123">
                      <a:pos x="T14" y="T15"/>
                    </a:cxn>
                    <a:cxn ang="T124">
                      <a:pos x="T16" y="T17"/>
                    </a:cxn>
                    <a:cxn ang="T125">
                      <a:pos x="T18" y="T19"/>
                    </a:cxn>
                    <a:cxn ang="T126">
                      <a:pos x="T20" y="T21"/>
                    </a:cxn>
                    <a:cxn ang="T127">
                      <a:pos x="T22" y="T23"/>
                    </a:cxn>
                    <a:cxn ang="T128">
                      <a:pos x="T24" y="T25"/>
                    </a:cxn>
                    <a:cxn ang="T129">
                      <a:pos x="T26" y="T27"/>
                    </a:cxn>
                    <a:cxn ang="T130">
                      <a:pos x="T28" y="T29"/>
                    </a:cxn>
                    <a:cxn ang="T131">
                      <a:pos x="T30" y="T31"/>
                    </a:cxn>
                    <a:cxn ang="T132">
                      <a:pos x="T32" y="T33"/>
                    </a:cxn>
                    <a:cxn ang="T133">
                      <a:pos x="T34" y="T35"/>
                    </a:cxn>
                    <a:cxn ang="T134">
                      <a:pos x="T36" y="T37"/>
                    </a:cxn>
                    <a:cxn ang="T135">
                      <a:pos x="T38" y="T39"/>
                    </a:cxn>
                    <a:cxn ang="T136">
                      <a:pos x="T40" y="T41"/>
                    </a:cxn>
                    <a:cxn ang="T137">
                      <a:pos x="T42" y="T43"/>
                    </a:cxn>
                    <a:cxn ang="T138">
                      <a:pos x="T44" y="T45"/>
                    </a:cxn>
                    <a:cxn ang="T139">
                      <a:pos x="T46" y="T47"/>
                    </a:cxn>
                    <a:cxn ang="T140">
                      <a:pos x="T48" y="T49"/>
                    </a:cxn>
                    <a:cxn ang="T141">
                      <a:pos x="T50" y="T51"/>
                    </a:cxn>
                    <a:cxn ang="T142">
                      <a:pos x="T52" y="T53"/>
                    </a:cxn>
                    <a:cxn ang="T143">
                      <a:pos x="T54" y="T55"/>
                    </a:cxn>
                    <a:cxn ang="T144">
                      <a:pos x="T56" y="T57"/>
                    </a:cxn>
                    <a:cxn ang="T145">
                      <a:pos x="T58" y="T59"/>
                    </a:cxn>
                    <a:cxn ang="T146">
                      <a:pos x="T60" y="T61"/>
                    </a:cxn>
                    <a:cxn ang="T147">
                      <a:pos x="T62" y="T63"/>
                    </a:cxn>
                    <a:cxn ang="T148">
                      <a:pos x="T64" y="T65"/>
                    </a:cxn>
                    <a:cxn ang="T149">
                      <a:pos x="T66" y="T67"/>
                    </a:cxn>
                    <a:cxn ang="T150">
                      <a:pos x="T68" y="T69"/>
                    </a:cxn>
                    <a:cxn ang="T151">
                      <a:pos x="T70" y="T71"/>
                    </a:cxn>
                    <a:cxn ang="T152">
                      <a:pos x="T72" y="T73"/>
                    </a:cxn>
                    <a:cxn ang="T153">
                      <a:pos x="T74" y="T75"/>
                    </a:cxn>
                    <a:cxn ang="T154">
                      <a:pos x="T76" y="T77"/>
                    </a:cxn>
                    <a:cxn ang="T155">
                      <a:pos x="T78" y="T79"/>
                    </a:cxn>
                    <a:cxn ang="T156">
                      <a:pos x="T80" y="T81"/>
                    </a:cxn>
                    <a:cxn ang="T157">
                      <a:pos x="T82" y="T83"/>
                    </a:cxn>
                    <a:cxn ang="T158">
                      <a:pos x="T84" y="T85"/>
                    </a:cxn>
                    <a:cxn ang="T159">
                      <a:pos x="T86" y="T87"/>
                    </a:cxn>
                    <a:cxn ang="T160">
                      <a:pos x="T88" y="T89"/>
                    </a:cxn>
                    <a:cxn ang="T161">
                      <a:pos x="T90" y="T91"/>
                    </a:cxn>
                    <a:cxn ang="T162">
                      <a:pos x="T92" y="T93"/>
                    </a:cxn>
                    <a:cxn ang="T163">
                      <a:pos x="T94" y="T95"/>
                    </a:cxn>
                    <a:cxn ang="T164">
                      <a:pos x="T96" y="T97"/>
                    </a:cxn>
                    <a:cxn ang="T165">
                      <a:pos x="T98" y="T99"/>
                    </a:cxn>
                    <a:cxn ang="T166">
                      <a:pos x="T100" y="T101"/>
                    </a:cxn>
                    <a:cxn ang="T167">
                      <a:pos x="T102" y="T103"/>
                    </a:cxn>
                    <a:cxn ang="T168">
                      <a:pos x="T104" y="T105"/>
                    </a:cxn>
                    <a:cxn ang="T169">
                      <a:pos x="T106" y="T107"/>
                    </a:cxn>
                    <a:cxn ang="T170">
                      <a:pos x="T108" y="T109"/>
                    </a:cxn>
                    <a:cxn ang="T171">
                      <a:pos x="T110" y="T111"/>
                    </a:cxn>
                    <a:cxn ang="T172">
                      <a:pos x="T112" y="T113"/>
                    </a:cxn>
                    <a:cxn ang="T173">
                      <a:pos x="T114" y="T115"/>
                    </a:cxn>
                  </a:cxnLst>
                  <a:rect l="T174" t="T175" r="T176" b="T177"/>
                  <a:pathLst>
                    <a:path w="79" h="51">
                      <a:moveTo>
                        <a:pt x="19" y="49"/>
                      </a:moveTo>
                      <a:lnTo>
                        <a:pt x="55" y="42"/>
                      </a:lnTo>
                      <a:lnTo>
                        <a:pt x="66" y="40"/>
                      </a:lnTo>
                      <a:lnTo>
                        <a:pt x="67" y="40"/>
                      </a:lnTo>
                      <a:lnTo>
                        <a:pt x="67" y="39"/>
                      </a:lnTo>
                      <a:lnTo>
                        <a:pt x="67" y="38"/>
                      </a:lnTo>
                      <a:lnTo>
                        <a:pt x="68" y="37"/>
                      </a:lnTo>
                      <a:lnTo>
                        <a:pt x="70" y="37"/>
                      </a:lnTo>
                      <a:lnTo>
                        <a:pt x="71" y="37"/>
                      </a:lnTo>
                      <a:lnTo>
                        <a:pt x="74" y="35"/>
                      </a:lnTo>
                      <a:lnTo>
                        <a:pt x="74" y="33"/>
                      </a:lnTo>
                      <a:lnTo>
                        <a:pt x="77" y="31"/>
                      </a:lnTo>
                      <a:lnTo>
                        <a:pt x="79" y="30"/>
                      </a:lnTo>
                      <a:lnTo>
                        <a:pt x="79" y="29"/>
                      </a:lnTo>
                      <a:lnTo>
                        <a:pt x="77" y="28"/>
                      </a:lnTo>
                      <a:lnTo>
                        <a:pt x="76" y="27"/>
                      </a:lnTo>
                      <a:lnTo>
                        <a:pt x="75" y="27"/>
                      </a:lnTo>
                      <a:lnTo>
                        <a:pt x="75" y="26"/>
                      </a:lnTo>
                      <a:lnTo>
                        <a:pt x="73" y="26"/>
                      </a:lnTo>
                      <a:lnTo>
                        <a:pt x="73" y="24"/>
                      </a:lnTo>
                      <a:lnTo>
                        <a:pt x="71" y="24"/>
                      </a:lnTo>
                      <a:lnTo>
                        <a:pt x="71" y="23"/>
                      </a:lnTo>
                      <a:lnTo>
                        <a:pt x="71" y="20"/>
                      </a:lnTo>
                      <a:lnTo>
                        <a:pt x="72" y="20"/>
                      </a:lnTo>
                      <a:lnTo>
                        <a:pt x="71" y="18"/>
                      </a:lnTo>
                      <a:lnTo>
                        <a:pt x="70" y="17"/>
                      </a:lnTo>
                      <a:lnTo>
                        <a:pt x="71" y="16"/>
                      </a:lnTo>
                      <a:lnTo>
                        <a:pt x="72" y="15"/>
                      </a:lnTo>
                      <a:lnTo>
                        <a:pt x="73" y="12"/>
                      </a:lnTo>
                      <a:lnTo>
                        <a:pt x="73" y="11"/>
                      </a:lnTo>
                      <a:lnTo>
                        <a:pt x="74" y="10"/>
                      </a:lnTo>
                      <a:lnTo>
                        <a:pt x="74" y="9"/>
                      </a:lnTo>
                      <a:lnTo>
                        <a:pt x="73" y="9"/>
                      </a:lnTo>
                      <a:lnTo>
                        <a:pt x="70" y="8"/>
                      </a:lnTo>
                      <a:lnTo>
                        <a:pt x="69" y="7"/>
                      </a:lnTo>
                      <a:lnTo>
                        <a:pt x="69" y="6"/>
                      </a:lnTo>
                      <a:lnTo>
                        <a:pt x="67" y="3"/>
                      </a:lnTo>
                      <a:lnTo>
                        <a:pt x="66" y="3"/>
                      </a:lnTo>
                      <a:lnTo>
                        <a:pt x="66" y="2"/>
                      </a:lnTo>
                      <a:lnTo>
                        <a:pt x="65" y="2"/>
                      </a:lnTo>
                      <a:lnTo>
                        <a:pt x="65" y="1"/>
                      </a:lnTo>
                      <a:lnTo>
                        <a:pt x="64" y="0"/>
                      </a:lnTo>
                      <a:lnTo>
                        <a:pt x="9" y="11"/>
                      </a:lnTo>
                      <a:lnTo>
                        <a:pt x="8" y="7"/>
                      </a:lnTo>
                      <a:lnTo>
                        <a:pt x="5" y="10"/>
                      </a:lnTo>
                      <a:lnTo>
                        <a:pt x="4" y="9"/>
                      </a:lnTo>
                      <a:lnTo>
                        <a:pt x="3" y="11"/>
                      </a:lnTo>
                      <a:lnTo>
                        <a:pt x="1" y="13"/>
                      </a:lnTo>
                      <a:lnTo>
                        <a:pt x="0" y="14"/>
                      </a:lnTo>
                      <a:lnTo>
                        <a:pt x="4" y="36"/>
                      </a:lnTo>
                      <a:lnTo>
                        <a:pt x="6" y="51"/>
                      </a:lnTo>
                      <a:lnTo>
                        <a:pt x="19" y="49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4" name="Freeform 30"/>
                <p:cNvSpPr>
                  <a:spLocks/>
                </p:cNvSpPr>
                <p:nvPr/>
              </p:nvSpPr>
              <p:spPr bwMode="auto">
                <a:xfrm>
                  <a:off x="4198" y="1970"/>
                  <a:ext cx="523" cy="287"/>
                </a:xfrm>
                <a:custGeom>
                  <a:avLst/>
                  <a:gdLst>
                    <a:gd name="T0" fmla="*/ 4179 w 102"/>
                    <a:gd name="T1" fmla="*/ 6343 h 59"/>
                    <a:gd name="T2" fmla="*/ 3497 w 102"/>
                    <a:gd name="T3" fmla="*/ 6436 h 59"/>
                    <a:gd name="T4" fmla="*/ 2969 w 102"/>
                    <a:gd name="T5" fmla="*/ 6436 h 59"/>
                    <a:gd name="T6" fmla="*/ 682 w 102"/>
                    <a:gd name="T7" fmla="*/ 6436 h 59"/>
                    <a:gd name="T8" fmla="*/ 1210 w 102"/>
                    <a:gd name="T9" fmla="*/ 5988 h 59"/>
                    <a:gd name="T10" fmla="*/ 1343 w 102"/>
                    <a:gd name="T11" fmla="*/ 5633 h 59"/>
                    <a:gd name="T12" fmla="*/ 2548 w 102"/>
                    <a:gd name="T13" fmla="*/ 4616 h 59"/>
                    <a:gd name="T14" fmla="*/ 2841 w 102"/>
                    <a:gd name="T15" fmla="*/ 5064 h 59"/>
                    <a:gd name="T16" fmla="*/ 3630 w 102"/>
                    <a:gd name="T17" fmla="*/ 5064 h 59"/>
                    <a:gd name="T18" fmla="*/ 3917 w 102"/>
                    <a:gd name="T19" fmla="*/ 4947 h 59"/>
                    <a:gd name="T20" fmla="*/ 4574 w 102"/>
                    <a:gd name="T21" fmla="*/ 4825 h 59"/>
                    <a:gd name="T22" fmla="*/ 4866 w 102"/>
                    <a:gd name="T23" fmla="*/ 4709 h 59"/>
                    <a:gd name="T24" fmla="*/ 5650 w 102"/>
                    <a:gd name="T25" fmla="*/ 4140 h 59"/>
                    <a:gd name="T26" fmla="*/ 5943 w 102"/>
                    <a:gd name="T27" fmla="*/ 3220 h 59"/>
                    <a:gd name="T28" fmla="*/ 6599 w 102"/>
                    <a:gd name="T29" fmla="*/ 2082 h 59"/>
                    <a:gd name="T30" fmla="*/ 7019 w 102"/>
                    <a:gd name="T31" fmla="*/ 2179 h 59"/>
                    <a:gd name="T32" fmla="*/ 7414 w 102"/>
                    <a:gd name="T33" fmla="*/ 1372 h 59"/>
                    <a:gd name="T34" fmla="*/ 7968 w 102"/>
                    <a:gd name="T35" fmla="*/ 1158 h 59"/>
                    <a:gd name="T36" fmla="*/ 8230 w 102"/>
                    <a:gd name="T37" fmla="*/ 569 h 59"/>
                    <a:gd name="T38" fmla="*/ 8230 w 102"/>
                    <a:gd name="T39" fmla="*/ 117 h 59"/>
                    <a:gd name="T40" fmla="*/ 9173 w 102"/>
                    <a:gd name="T41" fmla="*/ 448 h 59"/>
                    <a:gd name="T42" fmla="*/ 9440 w 102"/>
                    <a:gd name="T43" fmla="*/ 117 h 59"/>
                    <a:gd name="T44" fmla="*/ 9834 w 102"/>
                    <a:gd name="T45" fmla="*/ 238 h 59"/>
                    <a:gd name="T46" fmla="*/ 10255 w 102"/>
                    <a:gd name="T47" fmla="*/ 448 h 59"/>
                    <a:gd name="T48" fmla="*/ 10778 w 102"/>
                    <a:gd name="T49" fmla="*/ 924 h 59"/>
                    <a:gd name="T50" fmla="*/ 10383 w 102"/>
                    <a:gd name="T51" fmla="*/ 1610 h 59"/>
                    <a:gd name="T52" fmla="*/ 10911 w 102"/>
                    <a:gd name="T53" fmla="*/ 1727 h 59"/>
                    <a:gd name="T54" fmla="*/ 11332 w 102"/>
                    <a:gd name="T55" fmla="*/ 1965 h 59"/>
                    <a:gd name="T56" fmla="*/ 11726 w 102"/>
                    <a:gd name="T57" fmla="*/ 2082 h 59"/>
                    <a:gd name="T58" fmla="*/ 12542 w 102"/>
                    <a:gd name="T59" fmla="*/ 2296 h 59"/>
                    <a:gd name="T60" fmla="*/ 12542 w 102"/>
                    <a:gd name="T61" fmla="*/ 2651 h 59"/>
                    <a:gd name="T62" fmla="*/ 12408 w 102"/>
                    <a:gd name="T63" fmla="*/ 2982 h 59"/>
                    <a:gd name="T64" fmla="*/ 12803 w 102"/>
                    <a:gd name="T65" fmla="*/ 3337 h 59"/>
                    <a:gd name="T66" fmla="*/ 12542 w 102"/>
                    <a:gd name="T67" fmla="*/ 3454 h 59"/>
                    <a:gd name="T68" fmla="*/ 12670 w 102"/>
                    <a:gd name="T69" fmla="*/ 3575 h 59"/>
                    <a:gd name="T70" fmla="*/ 12408 w 102"/>
                    <a:gd name="T71" fmla="*/ 3692 h 59"/>
                    <a:gd name="T72" fmla="*/ 12670 w 102"/>
                    <a:gd name="T73" fmla="*/ 3809 h 59"/>
                    <a:gd name="T74" fmla="*/ 12670 w 102"/>
                    <a:gd name="T75" fmla="*/ 4140 h 59"/>
                    <a:gd name="T76" fmla="*/ 12408 w 102"/>
                    <a:gd name="T77" fmla="*/ 4140 h 59"/>
                    <a:gd name="T78" fmla="*/ 12937 w 102"/>
                    <a:gd name="T79" fmla="*/ 4261 h 59"/>
                    <a:gd name="T80" fmla="*/ 13485 w 102"/>
                    <a:gd name="T81" fmla="*/ 4140 h 59"/>
                    <a:gd name="T82" fmla="*/ 13619 w 102"/>
                    <a:gd name="T83" fmla="*/ 4825 h 59"/>
                    <a:gd name="T84" fmla="*/ 13619 w 102"/>
                    <a:gd name="T85" fmla="*/ 4947 h 59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w 102"/>
                    <a:gd name="T130" fmla="*/ 0 h 59"/>
                    <a:gd name="T131" fmla="*/ 102 w 102"/>
                    <a:gd name="T132" fmla="*/ 59 h 59"/>
                  </a:gdLst>
                  <a:ahLst/>
                  <a:cxnLst>
                    <a:cxn ang="T86">
                      <a:pos x="T0" y="T1"/>
                    </a:cxn>
                    <a:cxn ang="T87">
                      <a:pos x="T2" y="T3"/>
                    </a:cxn>
                    <a:cxn ang="T88">
                      <a:pos x="T4" y="T5"/>
                    </a:cxn>
                    <a:cxn ang="T89">
                      <a:pos x="T6" y="T7"/>
                    </a:cxn>
                    <a:cxn ang="T90">
                      <a:pos x="T8" y="T9"/>
                    </a:cxn>
                    <a:cxn ang="T91">
                      <a:pos x="T10" y="T11"/>
                    </a:cxn>
                    <a:cxn ang="T92">
                      <a:pos x="T12" y="T13"/>
                    </a:cxn>
                    <a:cxn ang="T93">
                      <a:pos x="T14" y="T15"/>
                    </a:cxn>
                    <a:cxn ang="T94">
                      <a:pos x="T16" y="T17"/>
                    </a:cxn>
                    <a:cxn ang="T95">
                      <a:pos x="T18" y="T19"/>
                    </a:cxn>
                    <a:cxn ang="T96">
                      <a:pos x="T20" y="T21"/>
                    </a:cxn>
                    <a:cxn ang="T97">
                      <a:pos x="T22" y="T23"/>
                    </a:cxn>
                    <a:cxn ang="T98">
                      <a:pos x="T24" y="T25"/>
                    </a:cxn>
                    <a:cxn ang="T99">
                      <a:pos x="T26" y="T27"/>
                    </a:cxn>
                    <a:cxn ang="T100">
                      <a:pos x="T28" y="T29"/>
                    </a:cxn>
                    <a:cxn ang="T101">
                      <a:pos x="T30" y="T31"/>
                    </a:cxn>
                    <a:cxn ang="T102">
                      <a:pos x="T32" y="T33"/>
                    </a:cxn>
                    <a:cxn ang="T103">
                      <a:pos x="T34" y="T35"/>
                    </a:cxn>
                    <a:cxn ang="T104">
                      <a:pos x="T36" y="T37"/>
                    </a:cxn>
                    <a:cxn ang="T105">
                      <a:pos x="T38" y="T39"/>
                    </a:cxn>
                    <a:cxn ang="T106">
                      <a:pos x="T40" y="T41"/>
                    </a:cxn>
                    <a:cxn ang="T107">
                      <a:pos x="T42" y="T43"/>
                    </a:cxn>
                    <a:cxn ang="T108">
                      <a:pos x="T44" y="T45"/>
                    </a:cxn>
                    <a:cxn ang="T109">
                      <a:pos x="T46" y="T47"/>
                    </a:cxn>
                    <a:cxn ang="T110">
                      <a:pos x="T48" y="T49"/>
                    </a:cxn>
                    <a:cxn ang="T111">
                      <a:pos x="T50" y="T51"/>
                    </a:cxn>
                    <a:cxn ang="T112">
                      <a:pos x="T52" y="T53"/>
                    </a:cxn>
                    <a:cxn ang="T113">
                      <a:pos x="T54" y="T55"/>
                    </a:cxn>
                    <a:cxn ang="T114">
                      <a:pos x="T56" y="T57"/>
                    </a:cxn>
                    <a:cxn ang="T115">
                      <a:pos x="T58" y="T59"/>
                    </a:cxn>
                    <a:cxn ang="T116">
                      <a:pos x="T60" y="T61"/>
                    </a:cxn>
                    <a:cxn ang="T117">
                      <a:pos x="T62" y="T63"/>
                    </a:cxn>
                    <a:cxn ang="T118">
                      <a:pos x="T64" y="T65"/>
                    </a:cxn>
                    <a:cxn ang="T119">
                      <a:pos x="T66" y="T67"/>
                    </a:cxn>
                    <a:cxn ang="T120">
                      <a:pos x="T68" y="T69"/>
                    </a:cxn>
                    <a:cxn ang="T121">
                      <a:pos x="T70" y="T71"/>
                    </a:cxn>
                    <a:cxn ang="T122">
                      <a:pos x="T72" y="T73"/>
                    </a:cxn>
                    <a:cxn ang="T123">
                      <a:pos x="T74" y="T75"/>
                    </a:cxn>
                    <a:cxn ang="T124">
                      <a:pos x="T76" y="T77"/>
                    </a:cxn>
                    <a:cxn ang="T125">
                      <a:pos x="T78" y="T79"/>
                    </a:cxn>
                    <a:cxn ang="T126">
                      <a:pos x="T80" y="T81"/>
                    </a:cxn>
                    <a:cxn ang="T127">
                      <a:pos x="T82" y="T83"/>
                    </a:cxn>
                    <a:cxn ang="T128">
                      <a:pos x="T84" y="T85"/>
                    </a:cxn>
                  </a:cxnLst>
                  <a:rect l="T129" t="T130" r="T131" b="T132"/>
                  <a:pathLst>
                    <a:path w="102" h="59">
                      <a:moveTo>
                        <a:pt x="101" y="43"/>
                      </a:moveTo>
                      <a:lnTo>
                        <a:pt x="67" y="50"/>
                      </a:lnTo>
                      <a:lnTo>
                        <a:pt x="31" y="55"/>
                      </a:lnTo>
                      <a:lnTo>
                        <a:pt x="29" y="56"/>
                      </a:lnTo>
                      <a:lnTo>
                        <a:pt x="26" y="56"/>
                      </a:lnTo>
                      <a:lnTo>
                        <a:pt x="26" y="55"/>
                      </a:lnTo>
                      <a:lnTo>
                        <a:pt x="22" y="56"/>
                      </a:lnTo>
                      <a:lnTo>
                        <a:pt x="0" y="59"/>
                      </a:lnTo>
                      <a:lnTo>
                        <a:pt x="0" y="58"/>
                      </a:lnTo>
                      <a:lnTo>
                        <a:pt x="5" y="56"/>
                      </a:lnTo>
                      <a:lnTo>
                        <a:pt x="6" y="55"/>
                      </a:lnTo>
                      <a:lnTo>
                        <a:pt x="9" y="53"/>
                      </a:lnTo>
                      <a:lnTo>
                        <a:pt x="9" y="52"/>
                      </a:lnTo>
                      <a:lnTo>
                        <a:pt x="9" y="51"/>
                      </a:lnTo>
                      <a:lnTo>
                        <a:pt x="10" y="50"/>
                      </a:lnTo>
                      <a:lnTo>
                        <a:pt x="10" y="49"/>
                      </a:lnTo>
                      <a:lnTo>
                        <a:pt x="12" y="47"/>
                      </a:lnTo>
                      <a:lnTo>
                        <a:pt x="19" y="41"/>
                      </a:lnTo>
                      <a:lnTo>
                        <a:pt x="19" y="40"/>
                      </a:lnTo>
                      <a:lnTo>
                        <a:pt x="20" y="41"/>
                      </a:lnTo>
                      <a:lnTo>
                        <a:pt x="19" y="42"/>
                      </a:lnTo>
                      <a:lnTo>
                        <a:pt x="21" y="44"/>
                      </a:lnTo>
                      <a:lnTo>
                        <a:pt x="24" y="45"/>
                      </a:lnTo>
                      <a:lnTo>
                        <a:pt x="26" y="45"/>
                      </a:lnTo>
                      <a:lnTo>
                        <a:pt x="27" y="44"/>
                      </a:lnTo>
                      <a:lnTo>
                        <a:pt x="27" y="43"/>
                      </a:lnTo>
                      <a:lnTo>
                        <a:pt x="28" y="42"/>
                      </a:lnTo>
                      <a:lnTo>
                        <a:pt x="29" y="43"/>
                      </a:lnTo>
                      <a:lnTo>
                        <a:pt x="30" y="44"/>
                      </a:lnTo>
                      <a:lnTo>
                        <a:pt x="31" y="43"/>
                      </a:lnTo>
                      <a:lnTo>
                        <a:pt x="34" y="42"/>
                      </a:lnTo>
                      <a:lnTo>
                        <a:pt x="35" y="40"/>
                      </a:lnTo>
                      <a:lnTo>
                        <a:pt x="36" y="41"/>
                      </a:lnTo>
                      <a:lnTo>
                        <a:pt x="39" y="38"/>
                      </a:lnTo>
                      <a:lnTo>
                        <a:pt x="40" y="39"/>
                      </a:lnTo>
                      <a:lnTo>
                        <a:pt x="42" y="36"/>
                      </a:lnTo>
                      <a:lnTo>
                        <a:pt x="41" y="35"/>
                      </a:lnTo>
                      <a:lnTo>
                        <a:pt x="42" y="33"/>
                      </a:lnTo>
                      <a:lnTo>
                        <a:pt x="44" y="28"/>
                      </a:lnTo>
                      <a:lnTo>
                        <a:pt x="47" y="17"/>
                      </a:lnTo>
                      <a:lnTo>
                        <a:pt x="49" y="18"/>
                      </a:lnTo>
                      <a:lnTo>
                        <a:pt x="49" y="19"/>
                      </a:lnTo>
                      <a:lnTo>
                        <a:pt x="50" y="20"/>
                      </a:lnTo>
                      <a:lnTo>
                        <a:pt x="52" y="19"/>
                      </a:lnTo>
                      <a:lnTo>
                        <a:pt x="53" y="17"/>
                      </a:lnTo>
                      <a:lnTo>
                        <a:pt x="54" y="13"/>
                      </a:lnTo>
                      <a:lnTo>
                        <a:pt x="55" y="12"/>
                      </a:lnTo>
                      <a:lnTo>
                        <a:pt x="57" y="12"/>
                      </a:lnTo>
                      <a:lnTo>
                        <a:pt x="58" y="10"/>
                      </a:lnTo>
                      <a:lnTo>
                        <a:pt x="59" y="10"/>
                      </a:lnTo>
                      <a:lnTo>
                        <a:pt x="60" y="8"/>
                      </a:lnTo>
                      <a:lnTo>
                        <a:pt x="60" y="6"/>
                      </a:lnTo>
                      <a:lnTo>
                        <a:pt x="61" y="5"/>
                      </a:lnTo>
                      <a:lnTo>
                        <a:pt x="61" y="4"/>
                      </a:lnTo>
                      <a:lnTo>
                        <a:pt x="61" y="1"/>
                      </a:lnTo>
                      <a:lnTo>
                        <a:pt x="61" y="0"/>
                      </a:lnTo>
                      <a:lnTo>
                        <a:pt x="62" y="0"/>
                      </a:lnTo>
                      <a:lnTo>
                        <a:pt x="68" y="4"/>
                      </a:lnTo>
                      <a:lnTo>
                        <a:pt x="69" y="4"/>
                      </a:lnTo>
                      <a:lnTo>
                        <a:pt x="70" y="1"/>
                      </a:lnTo>
                      <a:lnTo>
                        <a:pt x="71" y="1"/>
                      </a:lnTo>
                      <a:lnTo>
                        <a:pt x="72" y="1"/>
                      </a:lnTo>
                      <a:lnTo>
                        <a:pt x="73" y="2"/>
                      </a:lnTo>
                      <a:lnTo>
                        <a:pt x="72" y="3"/>
                      </a:lnTo>
                      <a:lnTo>
                        <a:pt x="74" y="4"/>
                      </a:lnTo>
                      <a:lnTo>
                        <a:pt x="76" y="4"/>
                      </a:lnTo>
                      <a:lnTo>
                        <a:pt x="78" y="6"/>
                      </a:lnTo>
                      <a:lnTo>
                        <a:pt x="79" y="6"/>
                      </a:lnTo>
                      <a:lnTo>
                        <a:pt x="80" y="8"/>
                      </a:lnTo>
                      <a:lnTo>
                        <a:pt x="78" y="12"/>
                      </a:lnTo>
                      <a:lnTo>
                        <a:pt x="77" y="14"/>
                      </a:lnTo>
                      <a:lnTo>
                        <a:pt x="78" y="16"/>
                      </a:lnTo>
                      <a:lnTo>
                        <a:pt x="80" y="16"/>
                      </a:lnTo>
                      <a:lnTo>
                        <a:pt x="81" y="15"/>
                      </a:lnTo>
                      <a:lnTo>
                        <a:pt x="83" y="17"/>
                      </a:lnTo>
                      <a:lnTo>
                        <a:pt x="84" y="17"/>
                      </a:lnTo>
                      <a:lnTo>
                        <a:pt x="85" y="18"/>
                      </a:lnTo>
                      <a:lnTo>
                        <a:pt x="86" y="18"/>
                      </a:lnTo>
                      <a:lnTo>
                        <a:pt x="87" y="18"/>
                      </a:lnTo>
                      <a:lnTo>
                        <a:pt x="90" y="20"/>
                      </a:lnTo>
                      <a:lnTo>
                        <a:pt x="93" y="20"/>
                      </a:lnTo>
                      <a:lnTo>
                        <a:pt x="94" y="22"/>
                      </a:lnTo>
                      <a:lnTo>
                        <a:pt x="93" y="22"/>
                      </a:lnTo>
                      <a:lnTo>
                        <a:pt x="93" y="23"/>
                      </a:lnTo>
                      <a:lnTo>
                        <a:pt x="93" y="25"/>
                      </a:lnTo>
                      <a:lnTo>
                        <a:pt x="92" y="26"/>
                      </a:lnTo>
                      <a:lnTo>
                        <a:pt x="94" y="27"/>
                      </a:lnTo>
                      <a:lnTo>
                        <a:pt x="95" y="29"/>
                      </a:lnTo>
                      <a:lnTo>
                        <a:pt x="95" y="30"/>
                      </a:lnTo>
                      <a:lnTo>
                        <a:pt x="93" y="30"/>
                      </a:lnTo>
                      <a:lnTo>
                        <a:pt x="93" y="31"/>
                      </a:lnTo>
                      <a:lnTo>
                        <a:pt x="94" y="31"/>
                      </a:lnTo>
                      <a:lnTo>
                        <a:pt x="94" y="32"/>
                      </a:lnTo>
                      <a:lnTo>
                        <a:pt x="93" y="32"/>
                      </a:lnTo>
                      <a:lnTo>
                        <a:pt x="92" y="32"/>
                      </a:lnTo>
                      <a:lnTo>
                        <a:pt x="93" y="33"/>
                      </a:lnTo>
                      <a:lnTo>
                        <a:pt x="94" y="33"/>
                      </a:lnTo>
                      <a:lnTo>
                        <a:pt x="96" y="34"/>
                      </a:lnTo>
                      <a:lnTo>
                        <a:pt x="94" y="36"/>
                      </a:lnTo>
                      <a:lnTo>
                        <a:pt x="92" y="35"/>
                      </a:lnTo>
                      <a:lnTo>
                        <a:pt x="92" y="36"/>
                      </a:lnTo>
                      <a:lnTo>
                        <a:pt x="93" y="37"/>
                      </a:lnTo>
                      <a:lnTo>
                        <a:pt x="94" y="38"/>
                      </a:lnTo>
                      <a:lnTo>
                        <a:pt x="96" y="37"/>
                      </a:lnTo>
                      <a:lnTo>
                        <a:pt x="97" y="36"/>
                      </a:lnTo>
                      <a:lnTo>
                        <a:pt x="99" y="36"/>
                      </a:lnTo>
                      <a:lnTo>
                        <a:pt x="100" y="36"/>
                      </a:lnTo>
                      <a:lnTo>
                        <a:pt x="101" y="37"/>
                      </a:lnTo>
                      <a:lnTo>
                        <a:pt x="102" y="41"/>
                      </a:lnTo>
                      <a:lnTo>
                        <a:pt x="101" y="42"/>
                      </a:lnTo>
                      <a:lnTo>
                        <a:pt x="101" y="43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5" name="Freeform 32"/>
                <p:cNvSpPr>
                  <a:spLocks/>
                </p:cNvSpPr>
                <p:nvPr/>
              </p:nvSpPr>
              <p:spPr bwMode="auto">
                <a:xfrm>
                  <a:off x="2808" y="1760"/>
                  <a:ext cx="571" cy="268"/>
                </a:xfrm>
                <a:custGeom>
                  <a:avLst/>
                  <a:gdLst>
                    <a:gd name="T0" fmla="*/ 0 w 111"/>
                    <a:gd name="T1" fmla="*/ 3942 h 55"/>
                    <a:gd name="T2" fmla="*/ 396 w 111"/>
                    <a:gd name="T3" fmla="*/ 0 h 55"/>
                    <a:gd name="T4" fmla="*/ 9789 w 111"/>
                    <a:gd name="T5" fmla="*/ 356 h 55"/>
                    <a:gd name="T6" fmla="*/ 10083 w 111"/>
                    <a:gd name="T7" fmla="*/ 687 h 55"/>
                    <a:gd name="T8" fmla="*/ 10345 w 111"/>
                    <a:gd name="T9" fmla="*/ 687 h 55"/>
                    <a:gd name="T10" fmla="*/ 10612 w 111"/>
                    <a:gd name="T11" fmla="*/ 570 h 55"/>
                    <a:gd name="T12" fmla="*/ 10746 w 111"/>
                    <a:gd name="T13" fmla="*/ 687 h 55"/>
                    <a:gd name="T14" fmla="*/ 10900 w 111"/>
                    <a:gd name="T15" fmla="*/ 1043 h 55"/>
                    <a:gd name="T16" fmla="*/ 11168 w 111"/>
                    <a:gd name="T17" fmla="*/ 1043 h 55"/>
                    <a:gd name="T18" fmla="*/ 11302 w 111"/>
                    <a:gd name="T19" fmla="*/ 1043 h 55"/>
                    <a:gd name="T20" fmla="*/ 11564 w 111"/>
                    <a:gd name="T21" fmla="*/ 809 h 55"/>
                    <a:gd name="T22" fmla="*/ 11857 w 111"/>
                    <a:gd name="T23" fmla="*/ 809 h 55"/>
                    <a:gd name="T24" fmla="*/ 12120 w 111"/>
                    <a:gd name="T25" fmla="*/ 926 h 55"/>
                    <a:gd name="T26" fmla="*/ 12809 w 111"/>
                    <a:gd name="T27" fmla="*/ 1282 h 55"/>
                    <a:gd name="T28" fmla="*/ 13205 w 111"/>
                    <a:gd name="T29" fmla="*/ 1496 h 55"/>
                    <a:gd name="T30" fmla="*/ 13205 w 111"/>
                    <a:gd name="T31" fmla="*/ 1735 h 55"/>
                    <a:gd name="T32" fmla="*/ 13467 w 111"/>
                    <a:gd name="T33" fmla="*/ 1852 h 55"/>
                    <a:gd name="T34" fmla="*/ 13467 w 111"/>
                    <a:gd name="T35" fmla="*/ 1969 h 55"/>
                    <a:gd name="T36" fmla="*/ 13339 w 111"/>
                    <a:gd name="T37" fmla="*/ 2207 h 55"/>
                    <a:gd name="T38" fmla="*/ 13467 w 111"/>
                    <a:gd name="T39" fmla="*/ 2422 h 55"/>
                    <a:gd name="T40" fmla="*/ 13601 w 111"/>
                    <a:gd name="T41" fmla="*/ 2777 h 55"/>
                    <a:gd name="T42" fmla="*/ 13761 w 111"/>
                    <a:gd name="T43" fmla="*/ 2894 h 55"/>
                    <a:gd name="T44" fmla="*/ 13761 w 111"/>
                    <a:gd name="T45" fmla="*/ 3016 h 55"/>
                    <a:gd name="T46" fmla="*/ 13761 w 111"/>
                    <a:gd name="T47" fmla="*/ 3231 h 55"/>
                    <a:gd name="T48" fmla="*/ 14023 w 111"/>
                    <a:gd name="T49" fmla="*/ 3348 h 55"/>
                    <a:gd name="T50" fmla="*/ 14157 w 111"/>
                    <a:gd name="T51" fmla="*/ 3465 h 55"/>
                    <a:gd name="T52" fmla="*/ 14023 w 111"/>
                    <a:gd name="T53" fmla="*/ 3703 h 55"/>
                    <a:gd name="T54" fmla="*/ 14023 w 111"/>
                    <a:gd name="T55" fmla="*/ 3942 h 55"/>
                    <a:gd name="T56" fmla="*/ 14290 w 111"/>
                    <a:gd name="T57" fmla="*/ 4059 h 55"/>
                    <a:gd name="T58" fmla="*/ 14290 w 111"/>
                    <a:gd name="T59" fmla="*/ 4273 h 55"/>
                    <a:gd name="T60" fmla="*/ 14157 w 111"/>
                    <a:gd name="T61" fmla="*/ 4390 h 55"/>
                    <a:gd name="T62" fmla="*/ 14290 w 111"/>
                    <a:gd name="T63" fmla="*/ 4512 h 55"/>
                    <a:gd name="T64" fmla="*/ 14424 w 111"/>
                    <a:gd name="T65" fmla="*/ 4751 h 55"/>
                    <a:gd name="T66" fmla="*/ 14290 w 111"/>
                    <a:gd name="T67" fmla="*/ 4868 h 55"/>
                    <a:gd name="T68" fmla="*/ 14424 w 111"/>
                    <a:gd name="T69" fmla="*/ 5082 h 55"/>
                    <a:gd name="T70" fmla="*/ 14424 w 111"/>
                    <a:gd name="T71" fmla="*/ 5199 h 55"/>
                    <a:gd name="T72" fmla="*/ 14553 w 111"/>
                    <a:gd name="T73" fmla="*/ 5316 h 55"/>
                    <a:gd name="T74" fmla="*/ 14712 w 111"/>
                    <a:gd name="T75" fmla="*/ 5555 h 55"/>
                    <a:gd name="T76" fmla="*/ 14846 w 111"/>
                    <a:gd name="T77" fmla="*/ 5794 h 55"/>
                    <a:gd name="T78" fmla="*/ 15108 w 111"/>
                    <a:gd name="T79" fmla="*/ 6008 h 55"/>
                    <a:gd name="T80" fmla="*/ 15108 w 111"/>
                    <a:gd name="T81" fmla="*/ 6125 h 55"/>
                    <a:gd name="T82" fmla="*/ 15108 w 111"/>
                    <a:gd name="T83" fmla="*/ 6247 h 55"/>
                    <a:gd name="T84" fmla="*/ 15108 w 111"/>
                    <a:gd name="T85" fmla="*/ 6364 h 55"/>
                    <a:gd name="T86" fmla="*/ 3416 w 111"/>
                    <a:gd name="T87" fmla="*/ 6125 h 55"/>
                    <a:gd name="T88" fmla="*/ 3544 w 111"/>
                    <a:gd name="T89" fmla="*/ 4156 h 55"/>
                    <a:gd name="T90" fmla="*/ 0 w 111"/>
                    <a:gd name="T91" fmla="*/ 3942 h 55"/>
                    <a:gd name="T92" fmla="*/ 0 w 111"/>
                    <a:gd name="T93" fmla="*/ 3942 h 55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w 111"/>
                    <a:gd name="T142" fmla="*/ 0 h 55"/>
                    <a:gd name="T143" fmla="*/ 111 w 111"/>
                    <a:gd name="T144" fmla="*/ 55 h 55"/>
                  </a:gdLst>
                  <a:ahLst/>
                  <a:cxnLst>
                    <a:cxn ang="T94">
                      <a:pos x="T0" y="T1"/>
                    </a:cxn>
                    <a:cxn ang="T95">
                      <a:pos x="T2" y="T3"/>
                    </a:cxn>
                    <a:cxn ang="T96">
                      <a:pos x="T4" y="T5"/>
                    </a:cxn>
                    <a:cxn ang="T97">
                      <a:pos x="T6" y="T7"/>
                    </a:cxn>
                    <a:cxn ang="T98">
                      <a:pos x="T8" y="T9"/>
                    </a:cxn>
                    <a:cxn ang="T99">
                      <a:pos x="T10" y="T11"/>
                    </a:cxn>
                    <a:cxn ang="T100">
                      <a:pos x="T12" y="T13"/>
                    </a:cxn>
                    <a:cxn ang="T101">
                      <a:pos x="T14" y="T15"/>
                    </a:cxn>
                    <a:cxn ang="T102">
                      <a:pos x="T16" y="T17"/>
                    </a:cxn>
                    <a:cxn ang="T103">
                      <a:pos x="T18" y="T19"/>
                    </a:cxn>
                    <a:cxn ang="T104">
                      <a:pos x="T20" y="T21"/>
                    </a:cxn>
                    <a:cxn ang="T105">
                      <a:pos x="T22" y="T23"/>
                    </a:cxn>
                    <a:cxn ang="T106">
                      <a:pos x="T24" y="T25"/>
                    </a:cxn>
                    <a:cxn ang="T107">
                      <a:pos x="T26" y="T27"/>
                    </a:cxn>
                    <a:cxn ang="T108">
                      <a:pos x="T28" y="T29"/>
                    </a:cxn>
                    <a:cxn ang="T109">
                      <a:pos x="T30" y="T31"/>
                    </a:cxn>
                    <a:cxn ang="T110">
                      <a:pos x="T32" y="T33"/>
                    </a:cxn>
                    <a:cxn ang="T111">
                      <a:pos x="T34" y="T35"/>
                    </a:cxn>
                    <a:cxn ang="T112">
                      <a:pos x="T36" y="T37"/>
                    </a:cxn>
                    <a:cxn ang="T113">
                      <a:pos x="T38" y="T39"/>
                    </a:cxn>
                    <a:cxn ang="T114">
                      <a:pos x="T40" y="T41"/>
                    </a:cxn>
                    <a:cxn ang="T115">
                      <a:pos x="T42" y="T43"/>
                    </a:cxn>
                    <a:cxn ang="T116">
                      <a:pos x="T44" y="T45"/>
                    </a:cxn>
                    <a:cxn ang="T117">
                      <a:pos x="T46" y="T47"/>
                    </a:cxn>
                    <a:cxn ang="T118">
                      <a:pos x="T48" y="T49"/>
                    </a:cxn>
                    <a:cxn ang="T119">
                      <a:pos x="T50" y="T51"/>
                    </a:cxn>
                    <a:cxn ang="T120">
                      <a:pos x="T52" y="T53"/>
                    </a:cxn>
                    <a:cxn ang="T121">
                      <a:pos x="T54" y="T55"/>
                    </a:cxn>
                    <a:cxn ang="T122">
                      <a:pos x="T56" y="T57"/>
                    </a:cxn>
                    <a:cxn ang="T123">
                      <a:pos x="T58" y="T59"/>
                    </a:cxn>
                    <a:cxn ang="T124">
                      <a:pos x="T60" y="T61"/>
                    </a:cxn>
                    <a:cxn ang="T125">
                      <a:pos x="T62" y="T63"/>
                    </a:cxn>
                    <a:cxn ang="T126">
                      <a:pos x="T64" y="T65"/>
                    </a:cxn>
                    <a:cxn ang="T127">
                      <a:pos x="T66" y="T67"/>
                    </a:cxn>
                    <a:cxn ang="T128">
                      <a:pos x="T68" y="T69"/>
                    </a:cxn>
                    <a:cxn ang="T129">
                      <a:pos x="T70" y="T71"/>
                    </a:cxn>
                    <a:cxn ang="T130">
                      <a:pos x="T72" y="T73"/>
                    </a:cxn>
                    <a:cxn ang="T131">
                      <a:pos x="T74" y="T75"/>
                    </a:cxn>
                    <a:cxn ang="T132">
                      <a:pos x="T76" y="T77"/>
                    </a:cxn>
                    <a:cxn ang="T133">
                      <a:pos x="T78" y="T79"/>
                    </a:cxn>
                    <a:cxn ang="T134">
                      <a:pos x="T80" y="T81"/>
                    </a:cxn>
                    <a:cxn ang="T135">
                      <a:pos x="T82" y="T83"/>
                    </a:cxn>
                    <a:cxn ang="T136">
                      <a:pos x="T84" y="T85"/>
                    </a:cxn>
                    <a:cxn ang="T137">
                      <a:pos x="T86" y="T87"/>
                    </a:cxn>
                    <a:cxn ang="T138">
                      <a:pos x="T88" y="T89"/>
                    </a:cxn>
                    <a:cxn ang="T139">
                      <a:pos x="T90" y="T91"/>
                    </a:cxn>
                    <a:cxn ang="T140">
                      <a:pos x="T92" y="T93"/>
                    </a:cxn>
                  </a:cxnLst>
                  <a:rect l="T141" t="T142" r="T143" b="T144"/>
                  <a:pathLst>
                    <a:path w="111" h="55">
                      <a:moveTo>
                        <a:pt x="0" y="34"/>
                      </a:moveTo>
                      <a:lnTo>
                        <a:pt x="3" y="0"/>
                      </a:lnTo>
                      <a:lnTo>
                        <a:pt x="72" y="3"/>
                      </a:lnTo>
                      <a:lnTo>
                        <a:pt x="74" y="6"/>
                      </a:lnTo>
                      <a:lnTo>
                        <a:pt x="76" y="6"/>
                      </a:lnTo>
                      <a:lnTo>
                        <a:pt x="78" y="5"/>
                      </a:lnTo>
                      <a:lnTo>
                        <a:pt x="79" y="6"/>
                      </a:lnTo>
                      <a:lnTo>
                        <a:pt x="80" y="9"/>
                      </a:lnTo>
                      <a:lnTo>
                        <a:pt x="82" y="9"/>
                      </a:lnTo>
                      <a:lnTo>
                        <a:pt x="83" y="9"/>
                      </a:lnTo>
                      <a:lnTo>
                        <a:pt x="85" y="7"/>
                      </a:lnTo>
                      <a:lnTo>
                        <a:pt x="87" y="7"/>
                      </a:lnTo>
                      <a:lnTo>
                        <a:pt x="89" y="8"/>
                      </a:lnTo>
                      <a:lnTo>
                        <a:pt x="94" y="11"/>
                      </a:lnTo>
                      <a:lnTo>
                        <a:pt x="97" y="13"/>
                      </a:lnTo>
                      <a:lnTo>
                        <a:pt x="97" y="15"/>
                      </a:lnTo>
                      <a:lnTo>
                        <a:pt x="99" y="16"/>
                      </a:lnTo>
                      <a:lnTo>
                        <a:pt x="99" y="17"/>
                      </a:lnTo>
                      <a:lnTo>
                        <a:pt x="98" y="19"/>
                      </a:lnTo>
                      <a:lnTo>
                        <a:pt x="99" y="21"/>
                      </a:lnTo>
                      <a:lnTo>
                        <a:pt x="100" y="24"/>
                      </a:lnTo>
                      <a:lnTo>
                        <a:pt x="101" y="25"/>
                      </a:lnTo>
                      <a:lnTo>
                        <a:pt x="101" y="26"/>
                      </a:lnTo>
                      <a:lnTo>
                        <a:pt x="101" y="28"/>
                      </a:lnTo>
                      <a:lnTo>
                        <a:pt x="103" y="29"/>
                      </a:lnTo>
                      <a:lnTo>
                        <a:pt x="104" y="30"/>
                      </a:lnTo>
                      <a:lnTo>
                        <a:pt x="103" y="32"/>
                      </a:lnTo>
                      <a:lnTo>
                        <a:pt x="103" y="34"/>
                      </a:lnTo>
                      <a:lnTo>
                        <a:pt x="105" y="35"/>
                      </a:lnTo>
                      <a:lnTo>
                        <a:pt x="105" y="37"/>
                      </a:lnTo>
                      <a:lnTo>
                        <a:pt x="104" y="38"/>
                      </a:lnTo>
                      <a:lnTo>
                        <a:pt x="105" y="39"/>
                      </a:lnTo>
                      <a:lnTo>
                        <a:pt x="106" y="41"/>
                      </a:lnTo>
                      <a:lnTo>
                        <a:pt x="105" y="42"/>
                      </a:lnTo>
                      <a:lnTo>
                        <a:pt x="106" y="44"/>
                      </a:lnTo>
                      <a:lnTo>
                        <a:pt x="106" y="45"/>
                      </a:lnTo>
                      <a:lnTo>
                        <a:pt x="107" y="46"/>
                      </a:lnTo>
                      <a:lnTo>
                        <a:pt x="108" y="48"/>
                      </a:lnTo>
                      <a:lnTo>
                        <a:pt x="109" y="50"/>
                      </a:lnTo>
                      <a:lnTo>
                        <a:pt x="111" y="52"/>
                      </a:lnTo>
                      <a:lnTo>
                        <a:pt x="111" y="53"/>
                      </a:lnTo>
                      <a:lnTo>
                        <a:pt x="111" y="54"/>
                      </a:lnTo>
                      <a:lnTo>
                        <a:pt x="111" y="55"/>
                      </a:lnTo>
                      <a:lnTo>
                        <a:pt x="25" y="53"/>
                      </a:lnTo>
                      <a:lnTo>
                        <a:pt x="26" y="36"/>
                      </a:lnTo>
                      <a:lnTo>
                        <a:pt x="0" y="34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6" name="Freeform 33"/>
                <p:cNvSpPr>
                  <a:spLocks/>
                </p:cNvSpPr>
                <p:nvPr/>
              </p:nvSpPr>
              <p:spPr bwMode="auto">
                <a:xfrm>
                  <a:off x="2849" y="2262"/>
                  <a:ext cx="595" cy="293"/>
                </a:xfrm>
                <a:custGeom>
                  <a:avLst/>
                  <a:gdLst>
                    <a:gd name="T0" fmla="*/ 1893 w 116"/>
                    <a:gd name="T1" fmla="*/ 117 h 60"/>
                    <a:gd name="T2" fmla="*/ 0 w 116"/>
                    <a:gd name="T3" fmla="*/ 1050 h 60"/>
                    <a:gd name="T4" fmla="*/ 5396 w 116"/>
                    <a:gd name="T5" fmla="*/ 5128 h 60"/>
                    <a:gd name="T6" fmla="*/ 5658 w 116"/>
                    <a:gd name="T7" fmla="*/ 5245 h 60"/>
                    <a:gd name="T8" fmla="*/ 6078 w 116"/>
                    <a:gd name="T9" fmla="*/ 5582 h 60"/>
                    <a:gd name="T10" fmla="*/ 6473 w 116"/>
                    <a:gd name="T11" fmla="*/ 5484 h 60"/>
                    <a:gd name="T12" fmla="*/ 6735 w 116"/>
                    <a:gd name="T13" fmla="*/ 5582 h 60"/>
                    <a:gd name="T14" fmla="*/ 6894 w 116"/>
                    <a:gd name="T15" fmla="*/ 5821 h 60"/>
                    <a:gd name="T16" fmla="*/ 7417 w 116"/>
                    <a:gd name="T17" fmla="*/ 5938 h 60"/>
                    <a:gd name="T18" fmla="*/ 7684 w 116"/>
                    <a:gd name="T19" fmla="*/ 6055 h 60"/>
                    <a:gd name="T20" fmla="*/ 7971 w 116"/>
                    <a:gd name="T21" fmla="*/ 5938 h 60"/>
                    <a:gd name="T22" fmla="*/ 8233 w 116"/>
                    <a:gd name="T23" fmla="*/ 6177 h 60"/>
                    <a:gd name="T24" fmla="*/ 8761 w 116"/>
                    <a:gd name="T25" fmla="*/ 6177 h 60"/>
                    <a:gd name="T26" fmla="*/ 9048 w 116"/>
                    <a:gd name="T27" fmla="*/ 6417 h 60"/>
                    <a:gd name="T28" fmla="*/ 9181 w 116"/>
                    <a:gd name="T29" fmla="*/ 6632 h 60"/>
                    <a:gd name="T30" fmla="*/ 9576 w 116"/>
                    <a:gd name="T31" fmla="*/ 6509 h 60"/>
                    <a:gd name="T32" fmla="*/ 10130 w 116"/>
                    <a:gd name="T33" fmla="*/ 6749 h 60"/>
                    <a:gd name="T34" fmla="*/ 10392 w 116"/>
                    <a:gd name="T35" fmla="*/ 6632 h 60"/>
                    <a:gd name="T36" fmla="*/ 10654 w 116"/>
                    <a:gd name="T37" fmla="*/ 6632 h 60"/>
                    <a:gd name="T38" fmla="*/ 10654 w 116"/>
                    <a:gd name="T39" fmla="*/ 6988 h 60"/>
                    <a:gd name="T40" fmla="*/ 10787 w 116"/>
                    <a:gd name="T41" fmla="*/ 6749 h 60"/>
                    <a:gd name="T42" fmla="*/ 11074 w 116"/>
                    <a:gd name="T43" fmla="*/ 6509 h 60"/>
                    <a:gd name="T44" fmla="*/ 11208 w 116"/>
                    <a:gd name="T45" fmla="*/ 6632 h 60"/>
                    <a:gd name="T46" fmla="*/ 11469 w 116"/>
                    <a:gd name="T47" fmla="*/ 6749 h 60"/>
                    <a:gd name="T48" fmla="*/ 11736 w 116"/>
                    <a:gd name="T49" fmla="*/ 6632 h 60"/>
                    <a:gd name="T50" fmla="*/ 11736 w 116"/>
                    <a:gd name="T51" fmla="*/ 6749 h 60"/>
                    <a:gd name="T52" fmla="*/ 12156 w 116"/>
                    <a:gd name="T53" fmla="*/ 6988 h 60"/>
                    <a:gd name="T54" fmla="*/ 12551 w 116"/>
                    <a:gd name="T55" fmla="*/ 6749 h 60"/>
                    <a:gd name="T56" fmla="*/ 13367 w 116"/>
                    <a:gd name="T57" fmla="*/ 6509 h 60"/>
                    <a:gd name="T58" fmla="*/ 13629 w 116"/>
                    <a:gd name="T59" fmla="*/ 6509 h 60"/>
                    <a:gd name="T60" fmla="*/ 14311 w 116"/>
                    <a:gd name="T61" fmla="*/ 6509 h 60"/>
                    <a:gd name="T62" fmla="*/ 15260 w 116"/>
                    <a:gd name="T63" fmla="*/ 6866 h 60"/>
                    <a:gd name="T64" fmla="*/ 15521 w 116"/>
                    <a:gd name="T65" fmla="*/ 6988 h 60"/>
                    <a:gd name="T66" fmla="*/ 15655 w 116"/>
                    <a:gd name="T67" fmla="*/ 3599 h 60"/>
                    <a:gd name="T68" fmla="*/ 15393 w 116"/>
                    <a:gd name="T69" fmla="*/ 356 h 6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16"/>
                    <a:gd name="T106" fmla="*/ 0 h 60"/>
                    <a:gd name="T107" fmla="*/ 116 w 116"/>
                    <a:gd name="T108" fmla="*/ 60 h 60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16" h="60">
                      <a:moveTo>
                        <a:pt x="114" y="3"/>
                      </a:moveTo>
                      <a:lnTo>
                        <a:pt x="14" y="1"/>
                      </a:lnTo>
                      <a:lnTo>
                        <a:pt x="1" y="0"/>
                      </a:lnTo>
                      <a:lnTo>
                        <a:pt x="0" y="9"/>
                      </a:lnTo>
                      <a:lnTo>
                        <a:pt x="41" y="11"/>
                      </a:lnTo>
                      <a:lnTo>
                        <a:pt x="40" y="44"/>
                      </a:lnTo>
                      <a:lnTo>
                        <a:pt x="41" y="44"/>
                      </a:lnTo>
                      <a:lnTo>
                        <a:pt x="42" y="45"/>
                      </a:lnTo>
                      <a:lnTo>
                        <a:pt x="44" y="47"/>
                      </a:lnTo>
                      <a:lnTo>
                        <a:pt x="45" y="48"/>
                      </a:lnTo>
                      <a:lnTo>
                        <a:pt x="47" y="48"/>
                      </a:lnTo>
                      <a:lnTo>
                        <a:pt x="48" y="47"/>
                      </a:lnTo>
                      <a:lnTo>
                        <a:pt x="50" y="48"/>
                      </a:lnTo>
                      <a:lnTo>
                        <a:pt x="50" y="49"/>
                      </a:lnTo>
                      <a:lnTo>
                        <a:pt x="51" y="50"/>
                      </a:lnTo>
                      <a:lnTo>
                        <a:pt x="51" y="51"/>
                      </a:lnTo>
                      <a:lnTo>
                        <a:pt x="55" y="51"/>
                      </a:lnTo>
                      <a:lnTo>
                        <a:pt x="57" y="52"/>
                      </a:lnTo>
                      <a:lnTo>
                        <a:pt x="58" y="52"/>
                      </a:lnTo>
                      <a:lnTo>
                        <a:pt x="59" y="51"/>
                      </a:lnTo>
                      <a:lnTo>
                        <a:pt x="59" y="53"/>
                      </a:lnTo>
                      <a:lnTo>
                        <a:pt x="61" y="53"/>
                      </a:lnTo>
                      <a:lnTo>
                        <a:pt x="62" y="52"/>
                      </a:lnTo>
                      <a:lnTo>
                        <a:pt x="65" y="53"/>
                      </a:lnTo>
                      <a:lnTo>
                        <a:pt x="66" y="53"/>
                      </a:lnTo>
                      <a:lnTo>
                        <a:pt x="67" y="55"/>
                      </a:lnTo>
                      <a:lnTo>
                        <a:pt x="68" y="55"/>
                      </a:lnTo>
                      <a:lnTo>
                        <a:pt x="68" y="57"/>
                      </a:lnTo>
                      <a:lnTo>
                        <a:pt x="70" y="57"/>
                      </a:lnTo>
                      <a:lnTo>
                        <a:pt x="71" y="56"/>
                      </a:lnTo>
                      <a:lnTo>
                        <a:pt x="72" y="55"/>
                      </a:lnTo>
                      <a:lnTo>
                        <a:pt x="75" y="58"/>
                      </a:lnTo>
                      <a:lnTo>
                        <a:pt x="76" y="58"/>
                      </a:lnTo>
                      <a:lnTo>
                        <a:pt x="77" y="57"/>
                      </a:lnTo>
                      <a:lnTo>
                        <a:pt x="78" y="57"/>
                      </a:lnTo>
                      <a:lnTo>
                        <a:pt x="79" y="57"/>
                      </a:lnTo>
                      <a:lnTo>
                        <a:pt x="78" y="59"/>
                      </a:lnTo>
                      <a:lnTo>
                        <a:pt x="79" y="60"/>
                      </a:lnTo>
                      <a:lnTo>
                        <a:pt x="80" y="59"/>
                      </a:lnTo>
                      <a:lnTo>
                        <a:pt x="80" y="58"/>
                      </a:lnTo>
                      <a:lnTo>
                        <a:pt x="81" y="57"/>
                      </a:lnTo>
                      <a:lnTo>
                        <a:pt x="82" y="56"/>
                      </a:lnTo>
                      <a:lnTo>
                        <a:pt x="83" y="57"/>
                      </a:lnTo>
                      <a:lnTo>
                        <a:pt x="84" y="58"/>
                      </a:lnTo>
                      <a:lnTo>
                        <a:pt x="85" y="58"/>
                      </a:lnTo>
                      <a:lnTo>
                        <a:pt x="85" y="57"/>
                      </a:lnTo>
                      <a:lnTo>
                        <a:pt x="87" y="57"/>
                      </a:lnTo>
                      <a:lnTo>
                        <a:pt x="87" y="58"/>
                      </a:lnTo>
                      <a:lnTo>
                        <a:pt x="88" y="58"/>
                      </a:lnTo>
                      <a:lnTo>
                        <a:pt x="90" y="60"/>
                      </a:lnTo>
                      <a:lnTo>
                        <a:pt x="92" y="58"/>
                      </a:lnTo>
                      <a:lnTo>
                        <a:pt x="93" y="58"/>
                      </a:lnTo>
                      <a:lnTo>
                        <a:pt x="96" y="57"/>
                      </a:lnTo>
                      <a:lnTo>
                        <a:pt x="99" y="56"/>
                      </a:lnTo>
                      <a:lnTo>
                        <a:pt x="100" y="56"/>
                      </a:lnTo>
                      <a:lnTo>
                        <a:pt x="101" y="56"/>
                      </a:lnTo>
                      <a:lnTo>
                        <a:pt x="104" y="57"/>
                      </a:lnTo>
                      <a:lnTo>
                        <a:pt x="106" y="56"/>
                      </a:lnTo>
                      <a:lnTo>
                        <a:pt x="107" y="56"/>
                      </a:lnTo>
                      <a:lnTo>
                        <a:pt x="113" y="59"/>
                      </a:lnTo>
                      <a:lnTo>
                        <a:pt x="114" y="60"/>
                      </a:lnTo>
                      <a:lnTo>
                        <a:pt x="115" y="60"/>
                      </a:lnTo>
                      <a:lnTo>
                        <a:pt x="116" y="60"/>
                      </a:lnTo>
                      <a:lnTo>
                        <a:pt x="116" y="31"/>
                      </a:lnTo>
                      <a:lnTo>
                        <a:pt x="114" y="12"/>
                      </a:lnTo>
                      <a:lnTo>
                        <a:pt x="114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7" name="Freeform 34"/>
                <p:cNvSpPr>
                  <a:spLocks/>
                </p:cNvSpPr>
                <p:nvPr/>
              </p:nvSpPr>
              <p:spPr bwMode="auto">
                <a:xfrm>
                  <a:off x="3353" y="1970"/>
                  <a:ext cx="460" cy="380"/>
                </a:xfrm>
                <a:custGeom>
                  <a:avLst/>
                  <a:gdLst>
                    <a:gd name="T0" fmla="*/ 10135 w 90"/>
                    <a:gd name="T1" fmla="*/ 7975 h 78"/>
                    <a:gd name="T2" fmla="*/ 10294 w 90"/>
                    <a:gd name="T3" fmla="*/ 8214 h 78"/>
                    <a:gd name="T4" fmla="*/ 10294 w 90"/>
                    <a:gd name="T5" fmla="*/ 8569 h 78"/>
                    <a:gd name="T6" fmla="*/ 9875 w 90"/>
                    <a:gd name="T7" fmla="*/ 8901 h 78"/>
                    <a:gd name="T8" fmla="*/ 11076 w 90"/>
                    <a:gd name="T9" fmla="*/ 9018 h 78"/>
                    <a:gd name="T10" fmla="*/ 11076 w 90"/>
                    <a:gd name="T11" fmla="*/ 8569 h 78"/>
                    <a:gd name="T12" fmla="*/ 11336 w 90"/>
                    <a:gd name="T13" fmla="*/ 7975 h 78"/>
                    <a:gd name="T14" fmla="*/ 11756 w 90"/>
                    <a:gd name="T15" fmla="*/ 7736 h 78"/>
                    <a:gd name="T16" fmla="*/ 11888 w 90"/>
                    <a:gd name="T17" fmla="*/ 7736 h 78"/>
                    <a:gd name="T18" fmla="*/ 12016 w 90"/>
                    <a:gd name="T19" fmla="*/ 7049 h 78"/>
                    <a:gd name="T20" fmla="*/ 11888 w 90"/>
                    <a:gd name="T21" fmla="*/ 6933 h 78"/>
                    <a:gd name="T22" fmla="*/ 11756 w 90"/>
                    <a:gd name="T23" fmla="*/ 6811 h 78"/>
                    <a:gd name="T24" fmla="*/ 11623 w 90"/>
                    <a:gd name="T25" fmla="*/ 6933 h 78"/>
                    <a:gd name="T26" fmla="*/ 11209 w 90"/>
                    <a:gd name="T27" fmla="*/ 6479 h 78"/>
                    <a:gd name="T28" fmla="*/ 11336 w 90"/>
                    <a:gd name="T29" fmla="*/ 6241 h 78"/>
                    <a:gd name="T30" fmla="*/ 11209 w 90"/>
                    <a:gd name="T31" fmla="*/ 6007 h 78"/>
                    <a:gd name="T32" fmla="*/ 10554 w 90"/>
                    <a:gd name="T33" fmla="*/ 5315 h 78"/>
                    <a:gd name="T34" fmla="*/ 9875 w 90"/>
                    <a:gd name="T35" fmla="*/ 4959 h 78"/>
                    <a:gd name="T36" fmla="*/ 9481 w 90"/>
                    <a:gd name="T37" fmla="*/ 4389 h 78"/>
                    <a:gd name="T38" fmla="*/ 9875 w 90"/>
                    <a:gd name="T39" fmla="*/ 3941 h 78"/>
                    <a:gd name="T40" fmla="*/ 9875 w 90"/>
                    <a:gd name="T41" fmla="*/ 3464 h 78"/>
                    <a:gd name="T42" fmla="*/ 9353 w 90"/>
                    <a:gd name="T43" fmla="*/ 3133 h 78"/>
                    <a:gd name="T44" fmla="*/ 9093 w 90"/>
                    <a:gd name="T45" fmla="*/ 3347 h 78"/>
                    <a:gd name="T46" fmla="*/ 8674 w 90"/>
                    <a:gd name="T47" fmla="*/ 2538 h 78"/>
                    <a:gd name="T48" fmla="*/ 8019 w 90"/>
                    <a:gd name="T49" fmla="*/ 2090 h 78"/>
                    <a:gd name="T50" fmla="*/ 7472 w 90"/>
                    <a:gd name="T51" fmla="*/ 1496 h 78"/>
                    <a:gd name="T52" fmla="*/ 7340 w 90"/>
                    <a:gd name="T53" fmla="*/ 687 h 78"/>
                    <a:gd name="T54" fmla="*/ 7340 w 90"/>
                    <a:gd name="T55" fmla="*/ 453 h 78"/>
                    <a:gd name="T56" fmla="*/ 0 w 90"/>
                    <a:gd name="T57" fmla="*/ 239 h 78"/>
                    <a:gd name="T58" fmla="*/ 261 w 90"/>
                    <a:gd name="T59" fmla="*/ 570 h 78"/>
                    <a:gd name="T60" fmla="*/ 680 w 90"/>
                    <a:gd name="T61" fmla="*/ 1043 h 78"/>
                    <a:gd name="T62" fmla="*/ 680 w 90"/>
                    <a:gd name="T63" fmla="*/ 1281 h 78"/>
                    <a:gd name="T64" fmla="*/ 1462 w 90"/>
                    <a:gd name="T65" fmla="*/ 1851 h 78"/>
                    <a:gd name="T66" fmla="*/ 1201 w 90"/>
                    <a:gd name="T67" fmla="*/ 2304 h 78"/>
                    <a:gd name="T68" fmla="*/ 1462 w 90"/>
                    <a:gd name="T69" fmla="*/ 2538 h 78"/>
                    <a:gd name="T70" fmla="*/ 1722 w 90"/>
                    <a:gd name="T71" fmla="*/ 3016 h 78"/>
                    <a:gd name="T72" fmla="*/ 2014 w 90"/>
                    <a:gd name="T73" fmla="*/ 3133 h 78"/>
                    <a:gd name="T74" fmla="*/ 2142 w 90"/>
                    <a:gd name="T75" fmla="*/ 8331 h 78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90"/>
                    <a:gd name="T115" fmla="*/ 0 h 78"/>
                    <a:gd name="T116" fmla="*/ 90 w 90"/>
                    <a:gd name="T117" fmla="*/ 78 h 78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90" h="78">
                      <a:moveTo>
                        <a:pt x="16" y="72"/>
                      </a:moveTo>
                      <a:lnTo>
                        <a:pt x="76" y="69"/>
                      </a:lnTo>
                      <a:lnTo>
                        <a:pt x="76" y="70"/>
                      </a:lnTo>
                      <a:lnTo>
                        <a:pt x="77" y="71"/>
                      </a:lnTo>
                      <a:lnTo>
                        <a:pt x="78" y="72"/>
                      </a:lnTo>
                      <a:lnTo>
                        <a:pt x="77" y="74"/>
                      </a:lnTo>
                      <a:lnTo>
                        <a:pt x="76" y="75"/>
                      </a:lnTo>
                      <a:lnTo>
                        <a:pt x="74" y="77"/>
                      </a:lnTo>
                      <a:lnTo>
                        <a:pt x="74" y="78"/>
                      </a:lnTo>
                      <a:lnTo>
                        <a:pt x="83" y="78"/>
                      </a:lnTo>
                      <a:lnTo>
                        <a:pt x="84" y="75"/>
                      </a:lnTo>
                      <a:lnTo>
                        <a:pt x="83" y="74"/>
                      </a:lnTo>
                      <a:lnTo>
                        <a:pt x="84" y="71"/>
                      </a:lnTo>
                      <a:lnTo>
                        <a:pt x="85" y="69"/>
                      </a:lnTo>
                      <a:lnTo>
                        <a:pt x="86" y="67"/>
                      </a:lnTo>
                      <a:lnTo>
                        <a:pt x="88" y="67"/>
                      </a:lnTo>
                      <a:lnTo>
                        <a:pt x="89" y="67"/>
                      </a:lnTo>
                      <a:lnTo>
                        <a:pt x="90" y="62"/>
                      </a:lnTo>
                      <a:lnTo>
                        <a:pt x="90" y="61"/>
                      </a:lnTo>
                      <a:lnTo>
                        <a:pt x="89" y="60"/>
                      </a:lnTo>
                      <a:lnTo>
                        <a:pt x="88" y="59"/>
                      </a:lnTo>
                      <a:lnTo>
                        <a:pt x="87" y="59"/>
                      </a:lnTo>
                      <a:lnTo>
                        <a:pt x="87" y="60"/>
                      </a:lnTo>
                      <a:lnTo>
                        <a:pt x="84" y="56"/>
                      </a:lnTo>
                      <a:lnTo>
                        <a:pt x="84" y="55"/>
                      </a:lnTo>
                      <a:lnTo>
                        <a:pt x="85" y="54"/>
                      </a:lnTo>
                      <a:lnTo>
                        <a:pt x="85" y="53"/>
                      </a:lnTo>
                      <a:lnTo>
                        <a:pt x="84" y="52"/>
                      </a:lnTo>
                      <a:lnTo>
                        <a:pt x="83" y="49"/>
                      </a:lnTo>
                      <a:lnTo>
                        <a:pt x="79" y="46"/>
                      </a:lnTo>
                      <a:lnTo>
                        <a:pt x="78" y="45"/>
                      </a:lnTo>
                      <a:lnTo>
                        <a:pt x="74" y="43"/>
                      </a:lnTo>
                      <a:lnTo>
                        <a:pt x="72" y="40"/>
                      </a:lnTo>
                      <a:lnTo>
                        <a:pt x="71" y="38"/>
                      </a:lnTo>
                      <a:lnTo>
                        <a:pt x="71" y="37"/>
                      </a:lnTo>
                      <a:lnTo>
                        <a:pt x="74" y="34"/>
                      </a:lnTo>
                      <a:lnTo>
                        <a:pt x="73" y="32"/>
                      </a:lnTo>
                      <a:lnTo>
                        <a:pt x="74" y="30"/>
                      </a:lnTo>
                      <a:lnTo>
                        <a:pt x="73" y="29"/>
                      </a:lnTo>
                      <a:lnTo>
                        <a:pt x="70" y="27"/>
                      </a:lnTo>
                      <a:lnTo>
                        <a:pt x="69" y="28"/>
                      </a:lnTo>
                      <a:lnTo>
                        <a:pt x="68" y="29"/>
                      </a:lnTo>
                      <a:lnTo>
                        <a:pt x="67" y="29"/>
                      </a:lnTo>
                      <a:lnTo>
                        <a:pt x="65" y="22"/>
                      </a:lnTo>
                      <a:lnTo>
                        <a:pt x="64" y="21"/>
                      </a:lnTo>
                      <a:lnTo>
                        <a:pt x="60" y="18"/>
                      </a:lnTo>
                      <a:lnTo>
                        <a:pt x="56" y="14"/>
                      </a:lnTo>
                      <a:lnTo>
                        <a:pt x="56" y="13"/>
                      </a:lnTo>
                      <a:lnTo>
                        <a:pt x="55" y="10"/>
                      </a:lnTo>
                      <a:lnTo>
                        <a:pt x="55" y="6"/>
                      </a:lnTo>
                      <a:lnTo>
                        <a:pt x="55" y="5"/>
                      </a:lnTo>
                      <a:lnTo>
                        <a:pt x="55" y="4"/>
                      </a:lnTo>
                      <a:lnTo>
                        <a:pt x="52" y="0"/>
                      </a:lnTo>
                      <a:lnTo>
                        <a:pt x="0" y="2"/>
                      </a:lnTo>
                      <a:lnTo>
                        <a:pt x="1" y="3"/>
                      </a:lnTo>
                      <a:lnTo>
                        <a:pt x="2" y="5"/>
                      </a:lnTo>
                      <a:lnTo>
                        <a:pt x="3" y="7"/>
                      </a:lnTo>
                      <a:lnTo>
                        <a:pt x="5" y="9"/>
                      </a:lnTo>
                      <a:lnTo>
                        <a:pt x="5" y="10"/>
                      </a:lnTo>
                      <a:lnTo>
                        <a:pt x="5" y="11"/>
                      </a:lnTo>
                      <a:lnTo>
                        <a:pt x="5" y="12"/>
                      </a:lnTo>
                      <a:lnTo>
                        <a:pt x="11" y="16"/>
                      </a:lnTo>
                      <a:lnTo>
                        <a:pt x="9" y="18"/>
                      </a:lnTo>
                      <a:lnTo>
                        <a:pt x="9" y="20"/>
                      </a:lnTo>
                      <a:lnTo>
                        <a:pt x="10" y="22"/>
                      </a:lnTo>
                      <a:lnTo>
                        <a:pt x="11" y="22"/>
                      </a:lnTo>
                      <a:lnTo>
                        <a:pt x="12" y="25"/>
                      </a:lnTo>
                      <a:lnTo>
                        <a:pt x="13" y="26"/>
                      </a:lnTo>
                      <a:lnTo>
                        <a:pt x="15" y="26"/>
                      </a:lnTo>
                      <a:lnTo>
                        <a:pt x="15" y="27"/>
                      </a:lnTo>
                      <a:lnTo>
                        <a:pt x="16" y="63"/>
                      </a:lnTo>
                      <a:lnTo>
                        <a:pt x="16" y="7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8" name="Freeform 35"/>
                <p:cNvSpPr>
                  <a:spLocks/>
                </p:cNvSpPr>
                <p:nvPr/>
              </p:nvSpPr>
              <p:spPr bwMode="auto">
                <a:xfrm>
                  <a:off x="3787" y="2057"/>
                  <a:ext cx="510" cy="249"/>
                </a:xfrm>
                <a:custGeom>
                  <a:avLst/>
                  <a:gdLst>
                    <a:gd name="T0" fmla="*/ 2735 w 99"/>
                    <a:gd name="T1" fmla="*/ 5698 h 51"/>
                    <a:gd name="T2" fmla="*/ 2602 w 99"/>
                    <a:gd name="T3" fmla="*/ 5458 h 51"/>
                    <a:gd name="T4" fmla="*/ 2998 w 99"/>
                    <a:gd name="T5" fmla="*/ 5458 h 51"/>
                    <a:gd name="T6" fmla="*/ 10932 w 99"/>
                    <a:gd name="T7" fmla="*/ 4765 h 51"/>
                    <a:gd name="T8" fmla="*/ 11622 w 99"/>
                    <a:gd name="T9" fmla="*/ 4433 h 51"/>
                    <a:gd name="T10" fmla="*/ 12152 w 99"/>
                    <a:gd name="T11" fmla="*/ 4077 h 51"/>
                    <a:gd name="T12" fmla="*/ 12152 w 99"/>
                    <a:gd name="T13" fmla="*/ 3838 h 51"/>
                    <a:gd name="T14" fmla="*/ 12312 w 99"/>
                    <a:gd name="T15" fmla="*/ 3598 h 51"/>
                    <a:gd name="T16" fmla="*/ 13533 w 99"/>
                    <a:gd name="T17" fmla="*/ 2671 h 51"/>
                    <a:gd name="T18" fmla="*/ 13404 w 99"/>
                    <a:gd name="T19" fmla="*/ 2549 h 51"/>
                    <a:gd name="T20" fmla="*/ 13270 w 99"/>
                    <a:gd name="T21" fmla="*/ 2456 h 51"/>
                    <a:gd name="T22" fmla="*/ 12977 w 99"/>
                    <a:gd name="T23" fmla="*/ 2334 h 51"/>
                    <a:gd name="T24" fmla="*/ 12843 w 99"/>
                    <a:gd name="T25" fmla="*/ 2334 h 51"/>
                    <a:gd name="T26" fmla="*/ 12312 w 99"/>
                    <a:gd name="T27" fmla="*/ 1621 h 51"/>
                    <a:gd name="T28" fmla="*/ 12152 w 99"/>
                    <a:gd name="T29" fmla="*/ 1406 h 51"/>
                    <a:gd name="T30" fmla="*/ 12152 w 99"/>
                    <a:gd name="T31" fmla="*/ 928 h 51"/>
                    <a:gd name="T32" fmla="*/ 11890 w 99"/>
                    <a:gd name="T33" fmla="*/ 810 h 51"/>
                    <a:gd name="T34" fmla="*/ 11493 w 99"/>
                    <a:gd name="T35" fmla="*/ 478 h 51"/>
                    <a:gd name="T36" fmla="*/ 11199 w 99"/>
                    <a:gd name="T37" fmla="*/ 478 h 51"/>
                    <a:gd name="T38" fmla="*/ 11065 w 99"/>
                    <a:gd name="T39" fmla="*/ 693 h 51"/>
                    <a:gd name="T40" fmla="*/ 10669 w 99"/>
                    <a:gd name="T41" fmla="*/ 693 h 51"/>
                    <a:gd name="T42" fmla="*/ 10241 w 99"/>
                    <a:gd name="T43" fmla="*/ 693 h 51"/>
                    <a:gd name="T44" fmla="*/ 9711 w 99"/>
                    <a:gd name="T45" fmla="*/ 571 h 51"/>
                    <a:gd name="T46" fmla="*/ 9025 w 99"/>
                    <a:gd name="T47" fmla="*/ 478 h 51"/>
                    <a:gd name="T48" fmla="*/ 8624 w 99"/>
                    <a:gd name="T49" fmla="*/ 0 h 51"/>
                    <a:gd name="T50" fmla="*/ 8335 w 99"/>
                    <a:gd name="T51" fmla="*/ 117 h 51"/>
                    <a:gd name="T52" fmla="*/ 7933 w 99"/>
                    <a:gd name="T53" fmla="*/ 0 h 51"/>
                    <a:gd name="T54" fmla="*/ 7933 w 99"/>
                    <a:gd name="T55" fmla="*/ 239 h 51"/>
                    <a:gd name="T56" fmla="*/ 7933 w 99"/>
                    <a:gd name="T57" fmla="*/ 693 h 51"/>
                    <a:gd name="T58" fmla="*/ 7511 w 99"/>
                    <a:gd name="T59" fmla="*/ 928 h 51"/>
                    <a:gd name="T60" fmla="*/ 6980 w 99"/>
                    <a:gd name="T61" fmla="*/ 928 h 51"/>
                    <a:gd name="T62" fmla="*/ 6290 w 99"/>
                    <a:gd name="T63" fmla="*/ 2099 h 51"/>
                    <a:gd name="T64" fmla="*/ 5734 w 99"/>
                    <a:gd name="T65" fmla="*/ 2456 h 51"/>
                    <a:gd name="T66" fmla="*/ 5332 w 99"/>
                    <a:gd name="T67" fmla="*/ 2217 h 51"/>
                    <a:gd name="T68" fmla="*/ 5069 w 99"/>
                    <a:gd name="T69" fmla="*/ 2788 h 51"/>
                    <a:gd name="T70" fmla="*/ 4775 w 99"/>
                    <a:gd name="T71" fmla="*/ 2788 h 51"/>
                    <a:gd name="T72" fmla="*/ 4379 w 99"/>
                    <a:gd name="T73" fmla="*/ 2671 h 51"/>
                    <a:gd name="T74" fmla="*/ 4111 w 99"/>
                    <a:gd name="T75" fmla="*/ 3027 h 51"/>
                    <a:gd name="T76" fmla="*/ 3555 w 99"/>
                    <a:gd name="T77" fmla="*/ 2788 h 51"/>
                    <a:gd name="T78" fmla="*/ 2735 w 99"/>
                    <a:gd name="T79" fmla="*/ 2910 h 51"/>
                    <a:gd name="T80" fmla="*/ 2735 w 99"/>
                    <a:gd name="T81" fmla="*/ 3144 h 51"/>
                    <a:gd name="T82" fmla="*/ 2468 w 99"/>
                    <a:gd name="T83" fmla="*/ 3144 h 51"/>
                    <a:gd name="T84" fmla="*/ 2468 w 99"/>
                    <a:gd name="T85" fmla="*/ 3144 h 51"/>
                    <a:gd name="T86" fmla="*/ 2334 w 99"/>
                    <a:gd name="T87" fmla="*/ 3481 h 51"/>
                    <a:gd name="T88" fmla="*/ 2334 w 99"/>
                    <a:gd name="T89" fmla="*/ 3481 h 51"/>
                    <a:gd name="T90" fmla="*/ 2468 w 99"/>
                    <a:gd name="T91" fmla="*/ 3838 h 51"/>
                    <a:gd name="T92" fmla="*/ 1643 w 99"/>
                    <a:gd name="T93" fmla="*/ 3955 h 51"/>
                    <a:gd name="T94" fmla="*/ 1777 w 99"/>
                    <a:gd name="T95" fmla="*/ 4648 h 51"/>
                    <a:gd name="T96" fmla="*/ 1381 w 99"/>
                    <a:gd name="T97" fmla="*/ 4531 h 51"/>
                    <a:gd name="T98" fmla="*/ 824 w 99"/>
                    <a:gd name="T99" fmla="*/ 4433 h 51"/>
                    <a:gd name="T100" fmla="*/ 556 w 99"/>
                    <a:gd name="T101" fmla="*/ 4887 h 51"/>
                    <a:gd name="T102" fmla="*/ 556 w 99"/>
                    <a:gd name="T103" fmla="*/ 4887 h 51"/>
                    <a:gd name="T104" fmla="*/ 690 w 99"/>
                    <a:gd name="T105" fmla="*/ 5126 h 51"/>
                    <a:gd name="T106" fmla="*/ 397 w 99"/>
                    <a:gd name="T107" fmla="*/ 5698 h 51"/>
                    <a:gd name="T108" fmla="*/ 134 w 99"/>
                    <a:gd name="T109" fmla="*/ 5698 h 51"/>
                    <a:gd name="T110" fmla="*/ 0 w 99"/>
                    <a:gd name="T111" fmla="*/ 5937 h 51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w 99"/>
                    <a:gd name="T169" fmla="*/ 0 h 51"/>
                    <a:gd name="T170" fmla="*/ 99 w 99"/>
                    <a:gd name="T171" fmla="*/ 51 h 51"/>
                  </a:gdLst>
                  <a:ahLst/>
                  <a:cxnLst>
                    <a:cxn ang="T112">
                      <a:pos x="T0" y="T1"/>
                    </a:cxn>
                    <a:cxn ang="T113">
                      <a:pos x="T2" y="T3"/>
                    </a:cxn>
                    <a:cxn ang="T114">
                      <a:pos x="T4" y="T5"/>
                    </a:cxn>
                    <a:cxn ang="T115">
                      <a:pos x="T6" y="T7"/>
                    </a:cxn>
                    <a:cxn ang="T116">
                      <a:pos x="T8" y="T9"/>
                    </a:cxn>
                    <a:cxn ang="T117">
                      <a:pos x="T10" y="T11"/>
                    </a:cxn>
                    <a:cxn ang="T118">
                      <a:pos x="T12" y="T13"/>
                    </a:cxn>
                    <a:cxn ang="T119">
                      <a:pos x="T14" y="T15"/>
                    </a:cxn>
                    <a:cxn ang="T120">
                      <a:pos x="T16" y="T17"/>
                    </a:cxn>
                    <a:cxn ang="T121">
                      <a:pos x="T18" y="T19"/>
                    </a:cxn>
                    <a:cxn ang="T122">
                      <a:pos x="T20" y="T21"/>
                    </a:cxn>
                    <a:cxn ang="T123">
                      <a:pos x="T22" y="T23"/>
                    </a:cxn>
                    <a:cxn ang="T124">
                      <a:pos x="T24" y="T25"/>
                    </a:cxn>
                    <a:cxn ang="T125">
                      <a:pos x="T26" y="T27"/>
                    </a:cxn>
                    <a:cxn ang="T126">
                      <a:pos x="T28" y="T29"/>
                    </a:cxn>
                    <a:cxn ang="T127">
                      <a:pos x="T30" y="T31"/>
                    </a:cxn>
                    <a:cxn ang="T128">
                      <a:pos x="T32" y="T33"/>
                    </a:cxn>
                    <a:cxn ang="T129">
                      <a:pos x="T34" y="T35"/>
                    </a:cxn>
                    <a:cxn ang="T130">
                      <a:pos x="T36" y="T37"/>
                    </a:cxn>
                    <a:cxn ang="T131">
                      <a:pos x="T38" y="T39"/>
                    </a:cxn>
                    <a:cxn ang="T132">
                      <a:pos x="T40" y="T41"/>
                    </a:cxn>
                    <a:cxn ang="T133">
                      <a:pos x="T42" y="T43"/>
                    </a:cxn>
                    <a:cxn ang="T134">
                      <a:pos x="T44" y="T45"/>
                    </a:cxn>
                    <a:cxn ang="T135">
                      <a:pos x="T46" y="T47"/>
                    </a:cxn>
                    <a:cxn ang="T136">
                      <a:pos x="T48" y="T49"/>
                    </a:cxn>
                    <a:cxn ang="T137">
                      <a:pos x="T50" y="T51"/>
                    </a:cxn>
                    <a:cxn ang="T138">
                      <a:pos x="T52" y="T53"/>
                    </a:cxn>
                    <a:cxn ang="T139">
                      <a:pos x="T54" y="T55"/>
                    </a:cxn>
                    <a:cxn ang="T140">
                      <a:pos x="T56" y="T57"/>
                    </a:cxn>
                    <a:cxn ang="T141">
                      <a:pos x="T58" y="T59"/>
                    </a:cxn>
                    <a:cxn ang="T142">
                      <a:pos x="T60" y="T61"/>
                    </a:cxn>
                    <a:cxn ang="T143">
                      <a:pos x="T62" y="T63"/>
                    </a:cxn>
                    <a:cxn ang="T144">
                      <a:pos x="T64" y="T65"/>
                    </a:cxn>
                    <a:cxn ang="T145">
                      <a:pos x="T66" y="T67"/>
                    </a:cxn>
                    <a:cxn ang="T146">
                      <a:pos x="T68" y="T69"/>
                    </a:cxn>
                    <a:cxn ang="T147">
                      <a:pos x="T70" y="T71"/>
                    </a:cxn>
                    <a:cxn ang="T148">
                      <a:pos x="T72" y="T73"/>
                    </a:cxn>
                    <a:cxn ang="T149">
                      <a:pos x="T74" y="T75"/>
                    </a:cxn>
                    <a:cxn ang="T150">
                      <a:pos x="T76" y="T77"/>
                    </a:cxn>
                    <a:cxn ang="T151">
                      <a:pos x="T78" y="T79"/>
                    </a:cxn>
                    <a:cxn ang="T152">
                      <a:pos x="T80" y="T81"/>
                    </a:cxn>
                    <a:cxn ang="T153">
                      <a:pos x="T82" y="T83"/>
                    </a:cxn>
                    <a:cxn ang="T154">
                      <a:pos x="T84" y="T85"/>
                    </a:cxn>
                    <a:cxn ang="T155">
                      <a:pos x="T86" y="T87"/>
                    </a:cxn>
                    <a:cxn ang="T156">
                      <a:pos x="T88" y="T89"/>
                    </a:cxn>
                    <a:cxn ang="T157">
                      <a:pos x="T90" y="T91"/>
                    </a:cxn>
                    <a:cxn ang="T158">
                      <a:pos x="T92" y="T93"/>
                    </a:cxn>
                    <a:cxn ang="T159">
                      <a:pos x="T94" y="T95"/>
                    </a:cxn>
                    <a:cxn ang="T160">
                      <a:pos x="T96" y="T97"/>
                    </a:cxn>
                    <a:cxn ang="T161">
                      <a:pos x="T98" y="T99"/>
                    </a:cxn>
                    <a:cxn ang="T162">
                      <a:pos x="T100" y="T101"/>
                    </a:cxn>
                    <a:cxn ang="T163">
                      <a:pos x="T102" y="T103"/>
                    </a:cxn>
                    <a:cxn ang="T164">
                      <a:pos x="T104" y="T105"/>
                    </a:cxn>
                    <a:cxn ang="T165">
                      <a:pos x="T106" y="T107"/>
                    </a:cxn>
                    <a:cxn ang="T166">
                      <a:pos x="T108" y="T109"/>
                    </a:cxn>
                    <a:cxn ang="T167">
                      <a:pos x="T110" y="T111"/>
                    </a:cxn>
                  </a:cxnLst>
                  <a:rect l="T168" t="T169" r="T170" b="T171"/>
                  <a:pathLst>
                    <a:path w="99" h="51">
                      <a:moveTo>
                        <a:pt x="0" y="51"/>
                      </a:moveTo>
                      <a:lnTo>
                        <a:pt x="20" y="49"/>
                      </a:lnTo>
                      <a:lnTo>
                        <a:pt x="20" y="48"/>
                      </a:lnTo>
                      <a:lnTo>
                        <a:pt x="19" y="47"/>
                      </a:lnTo>
                      <a:lnTo>
                        <a:pt x="22" y="46"/>
                      </a:lnTo>
                      <a:lnTo>
                        <a:pt x="22" y="47"/>
                      </a:lnTo>
                      <a:lnTo>
                        <a:pt x="78" y="42"/>
                      </a:lnTo>
                      <a:lnTo>
                        <a:pt x="80" y="41"/>
                      </a:lnTo>
                      <a:lnTo>
                        <a:pt x="80" y="40"/>
                      </a:lnTo>
                      <a:lnTo>
                        <a:pt x="85" y="38"/>
                      </a:lnTo>
                      <a:lnTo>
                        <a:pt x="86" y="37"/>
                      </a:lnTo>
                      <a:lnTo>
                        <a:pt x="89" y="35"/>
                      </a:lnTo>
                      <a:lnTo>
                        <a:pt x="89" y="34"/>
                      </a:lnTo>
                      <a:lnTo>
                        <a:pt x="89" y="33"/>
                      </a:lnTo>
                      <a:lnTo>
                        <a:pt x="90" y="32"/>
                      </a:lnTo>
                      <a:lnTo>
                        <a:pt x="90" y="31"/>
                      </a:lnTo>
                      <a:lnTo>
                        <a:pt x="92" y="29"/>
                      </a:lnTo>
                      <a:lnTo>
                        <a:pt x="99" y="23"/>
                      </a:lnTo>
                      <a:lnTo>
                        <a:pt x="99" y="22"/>
                      </a:lnTo>
                      <a:lnTo>
                        <a:pt x="98" y="22"/>
                      </a:lnTo>
                      <a:lnTo>
                        <a:pt x="97" y="22"/>
                      </a:lnTo>
                      <a:lnTo>
                        <a:pt x="97" y="21"/>
                      </a:lnTo>
                      <a:lnTo>
                        <a:pt x="95" y="20"/>
                      </a:lnTo>
                      <a:lnTo>
                        <a:pt x="95" y="21"/>
                      </a:lnTo>
                      <a:lnTo>
                        <a:pt x="94" y="20"/>
                      </a:lnTo>
                      <a:lnTo>
                        <a:pt x="92" y="18"/>
                      </a:lnTo>
                      <a:lnTo>
                        <a:pt x="90" y="14"/>
                      </a:lnTo>
                      <a:lnTo>
                        <a:pt x="89" y="13"/>
                      </a:lnTo>
                      <a:lnTo>
                        <a:pt x="89" y="12"/>
                      </a:lnTo>
                      <a:lnTo>
                        <a:pt x="89" y="10"/>
                      </a:lnTo>
                      <a:lnTo>
                        <a:pt x="89" y="8"/>
                      </a:lnTo>
                      <a:lnTo>
                        <a:pt x="87" y="7"/>
                      </a:lnTo>
                      <a:lnTo>
                        <a:pt x="86" y="6"/>
                      </a:lnTo>
                      <a:lnTo>
                        <a:pt x="84" y="4"/>
                      </a:lnTo>
                      <a:lnTo>
                        <a:pt x="84" y="3"/>
                      </a:lnTo>
                      <a:lnTo>
                        <a:pt x="82" y="4"/>
                      </a:lnTo>
                      <a:lnTo>
                        <a:pt x="82" y="5"/>
                      </a:lnTo>
                      <a:lnTo>
                        <a:pt x="81" y="6"/>
                      </a:lnTo>
                      <a:lnTo>
                        <a:pt x="80" y="6"/>
                      </a:lnTo>
                      <a:lnTo>
                        <a:pt x="78" y="6"/>
                      </a:lnTo>
                      <a:lnTo>
                        <a:pt x="76" y="5"/>
                      </a:lnTo>
                      <a:lnTo>
                        <a:pt x="75" y="6"/>
                      </a:lnTo>
                      <a:lnTo>
                        <a:pt x="74" y="7"/>
                      </a:lnTo>
                      <a:lnTo>
                        <a:pt x="71" y="5"/>
                      </a:lnTo>
                      <a:lnTo>
                        <a:pt x="68" y="5"/>
                      </a:lnTo>
                      <a:lnTo>
                        <a:pt x="66" y="4"/>
                      </a:lnTo>
                      <a:lnTo>
                        <a:pt x="65" y="2"/>
                      </a:lnTo>
                      <a:lnTo>
                        <a:pt x="63" y="0"/>
                      </a:lnTo>
                      <a:lnTo>
                        <a:pt x="61" y="1"/>
                      </a:lnTo>
                      <a:lnTo>
                        <a:pt x="59" y="0"/>
                      </a:lnTo>
                      <a:lnTo>
                        <a:pt x="58" y="0"/>
                      </a:lnTo>
                      <a:lnTo>
                        <a:pt x="58" y="2"/>
                      </a:lnTo>
                      <a:lnTo>
                        <a:pt x="58" y="5"/>
                      </a:lnTo>
                      <a:lnTo>
                        <a:pt x="58" y="6"/>
                      </a:lnTo>
                      <a:lnTo>
                        <a:pt x="56" y="7"/>
                      </a:lnTo>
                      <a:lnTo>
                        <a:pt x="55" y="8"/>
                      </a:lnTo>
                      <a:lnTo>
                        <a:pt x="52" y="8"/>
                      </a:lnTo>
                      <a:lnTo>
                        <a:pt x="51" y="8"/>
                      </a:lnTo>
                      <a:lnTo>
                        <a:pt x="51" y="11"/>
                      </a:lnTo>
                      <a:lnTo>
                        <a:pt x="46" y="18"/>
                      </a:lnTo>
                      <a:lnTo>
                        <a:pt x="45" y="21"/>
                      </a:lnTo>
                      <a:lnTo>
                        <a:pt x="42" y="21"/>
                      </a:lnTo>
                      <a:lnTo>
                        <a:pt x="40" y="19"/>
                      </a:lnTo>
                      <a:lnTo>
                        <a:pt x="39" y="19"/>
                      </a:lnTo>
                      <a:lnTo>
                        <a:pt x="38" y="20"/>
                      </a:lnTo>
                      <a:lnTo>
                        <a:pt x="37" y="24"/>
                      </a:lnTo>
                      <a:lnTo>
                        <a:pt x="36" y="25"/>
                      </a:lnTo>
                      <a:lnTo>
                        <a:pt x="35" y="24"/>
                      </a:lnTo>
                      <a:lnTo>
                        <a:pt x="34" y="23"/>
                      </a:lnTo>
                      <a:lnTo>
                        <a:pt x="32" y="23"/>
                      </a:lnTo>
                      <a:lnTo>
                        <a:pt x="31" y="26"/>
                      </a:lnTo>
                      <a:lnTo>
                        <a:pt x="30" y="26"/>
                      </a:lnTo>
                      <a:lnTo>
                        <a:pt x="26" y="24"/>
                      </a:lnTo>
                      <a:lnTo>
                        <a:pt x="23" y="25"/>
                      </a:lnTo>
                      <a:lnTo>
                        <a:pt x="20" y="25"/>
                      </a:lnTo>
                      <a:lnTo>
                        <a:pt x="20" y="26"/>
                      </a:lnTo>
                      <a:lnTo>
                        <a:pt x="20" y="27"/>
                      </a:lnTo>
                      <a:lnTo>
                        <a:pt x="19" y="27"/>
                      </a:lnTo>
                      <a:lnTo>
                        <a:pt x="18" y="27"/>
                      </a:lnTo>
                      <a:lnTo>
                        <a:pt x="17" y="28"/>
                      </a:lnTo>
                      <a:lnTo>
                        <a:pt x="17" y="30"/>
                      </a:lnTo>
                      <a:lnTo>
                        <a:pt x="18" y="32"/>
                      </a:lnTo>
                      <a:lnTo>
                        <a:pt x="18" y="33"/>
                      </a:lnTo>
                      <a:lnTo>
                        <a:pt x="14" y="34"/>
                      </a:lnTo>
                      <a:lnTo>
                        <a:pt x="12" y="34"/>
                      </a:lnTo>
                      <a:lnTo>
                        <a:pt x="13" y="36"/>
                      </a:lnTo>
                      <a:lnTo>
                        <a:pt x="13" y="40"/>
                      </a:lnTo>
                      <a:lnTo>
                        <a:pt x="12" y="40"/>
                      </a:lnTo>
                      <a:lnTo>
                        <a:pt x="10" y="39"/>
                      </a:lnTo>
                      <a:lnTo>
                        <a:pt x="8" y="38"/>
                      </a:lnTo>
                      <a:lnTo>
                        <a:pt x="6" y="38"/>
                      </a:lnTo>
                      <a:lnTo>
                        <a:pt x="4" y="39"/>
                      </a:lnTo>
                      <a:lnTo>
                        <a:pt x="4" y="42"/>
                      </a:lnTo>
                      <a:lnTo>
                        <a:pt x="5" y="43"/>
                      </a:lnTo>
                      <a:lnTo>
                        <a:pt x="5" y="44"/>
                      </a:lnTo>
                      <a:lnTo>
                        <a:pt x="4" y="49"/>
                      </a:lnTo>
                      <a:lnTo>
                        <a:pt x="3" y="49"/>
                      </a:lnTo>
                      <a:lnTo>
                        <a:pt x="1" y="49"/>
                      </a:lnTo>
                      <a:lnTo>
                        <a:pt x="0" y="51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69" name="Freeform 36" descr="20%"/>
                <p:cNvSpPr>
                  <a:spLocks/>
                </p:cNvSpPr>
                <p:nvPr/>
              </p:nvSpPr>
              <p:spPr bwMode="auto">
                <a:xfrm>
                  <a:off x="3742" y="2243"/>
                  <a:ext cx="568" cy="190"/>
                </a:xfrm>
                <a:custGeom>
                  <a:avLst/>
                  <a:gdLst>
                    <a:gd name="T0" fmla="*/ 14875 w 111"/>
                    <a:gd name="T1" fmla="*/ 0 h 39"/>
                    <a:gd name="T2" fmla="*/ 11913 w 111"/>
                    <a:gd name="T3" fmla="*/ 356 h 39"/>
                    <a:gd name="T4" fmla="*/ 11652 w 111"/>
                    <a:gd name="T5" fmla="*/ 453 h 39"/>
                    <a:gd name="T6" fmla="*/ 4165 w 111"/>
                    <a:gd name="T7" fmla="*/ 1043 h 39"/>
                    <a:gd name="T8" fmla="*/ 4165 w 111"/>
                    <a:gd name="T9" fmla="*/ 926 h 39"/>
                    <a:gd name="T10" fmla="*/ 3746 w 111"/>
                    <a:gd name="T11" fmla="*/ 1043 h 39"/>
                    <a:gd name="T12" fmla="*/ 3874 w 111"/>
                    <a:gd name="T13" fmla="*/ 1164 h 39"/>
                    <a:gd name="T14" fmla="*/ 3874 w 111"/>
                    <a:gd name="T15" fmla="*/ 1281 h 39"/>
                    <a:gd name="T16" fmla="*/ 1203 w 111"/>
                    <a:gd name="T17" fmla="*/ 1496 h 39"/>
                    <a:gd name="T18" fmla="*/ 1075 w 111"/>
                    <a:gd name="T19" fmla="*/ 1734 h 39"/>
                    <a:gd name="T20" fmla="*/ 942 w 111"/>
                    <a:gd name="T21" fmla="*/ 2090 h 39"/>
                    <a:gd name="T22" fmla="*/ 1075 w 111"/>
                    <a:gd name="T23" fmla="*/ 2207 h 39"/>
                    <a:gd name="T24" fmla="*/ 942 w 111"/>
                    <a:gd name="T25" fmla="*/ 2538 h 39"/>
                    <a:gd name="T26" fmla="*/ 942 w 111"/>
                    <a:gd name="T27" fmla="*/ 2538 h 39"/>
                    <a:gd name="T28" fmla="*/ 942 w 111"/>
                    <a:gd name="T29" fmla="*/ 2660 h 39"/>
                    <a:gd name="T30" fmla="*/ 814 w 111"/>
                    <a:gd name="T31" fmla="*/ 2894 h 39"/>
                    <a:gd name="T32" fmla="*/ 681 w 111"/>
                    <a:gd name="T33" fmla="*/ 3016 h 39"/>
                    <a:gd name="T34" fmla="*/ 522 w 111"/>
                    <a:gd name="T35" fmla="*/ 3464 h 39"/>
                    <a:gd name="T36" fmla="*/ 261 w 111"/>
                    <a:gd name="T37" fmla="*/ 3703 h 39"/>
                    <a:gd name="T38" fmla="*/ 261 w 111"/>
                    <a:gd name="T39" fmla="*/ 4058 h 39"/>
                    <a:gd name="T40" fmla="*/ 261 w 111"/>
                    <a:gd name="T41" fmla="*/ 4389 h 39"/>
                    <a:gd name="T42" fmla="*/ 261 w 111"/>
                    <a:gd name="T43" fmla="*/ 4389 h 39"/>
                    <a:gd name="T44" fmla="*/ 0 w 111"/>
                    <a:gd name="T45" fmla="*/ 4511 h 39"/>
                    <a:gd name="T46" fmla="*/ 3874 w 111"/>
                    <a:gd name="T47" fmla="*/ 4273 h 39"/>
                    <a:gd name="T48" fmla="*/ 8720 w 111"/>
                    <a:gd name="T49" fmla="*/ 3941 h 39"/>
                    <a:gd name="T50" fmla="*/ 10449 w 111"/>
                    <a:gd name="T51" fmla="*/ 3703 h 39"/>
                    <a:gd name="T52" fmla="*/ 10577 w 111"/>
                    <a:gd name="T53" fmla="*/ 3230 h 39"/>
                    <a:gd name="T54" fmla="*/ 10710 w 111"/>
                    <a:gd name="T55" fmla="*/ 3230 h 39"/>
                    <a:gd name="T56" fmla="*/ 10710 w 111"/>
                    <a:gd name="T57" fmla="*/ 3230 h 39"/>
                    <a:gd name="T58" fmla="*/ 10838 w 111"/>
                    <a:gd name="T59" fmla="*/ 3133 h 39"/>
                    <a:gd name="T60" fmla="*/ 10997 w 111"/>
                    <a:gd name="T61" fmla="*/ 3016 h 39"/>
                    <a:gd name="T62" fmla="*/ 10838 w 111"/>
                    <a:gd name="T63" fmla="*/ 2894 h 39"/>
                    <a:gd name="T64" fmla="*/ 10997 w 111"/>
                    <a:gd name="T65" fmla="*/ 2777 h 39"/>
                    <a:gd name="T66" fmla="*/ 11130 w 111"/>
                    <a:gd name="T67" fmla="*/ 2660 h 39"/>
                    <a:gd name="T68" fmla="*/ 11524 w 111"/>
                    <a:gd name="T69" fmla="*/ 2538 h 39"/>
                    <a:gd name="T70" fmla="*/ 11913 w 111"/>
                    <a:gd name="T71" fmla="*/ 2421 h 39"/>
                    <a:gd name="T72" fmla="*/ 12332 w 111"/>
                    <a:gd name="T73" fmla="*/ 2090 h 39"/>
                    <a:gd name="T74" fmla="*/ 12465 w 111"/>
                    <a:gd name="T75" fmla="*/ 2090 h 39"/>
                    <a:gd name="T76" fmla="*/ 12726 w 111"/>
                    <a:gd name="T77" fmla="*/ 1851 h 39"/>
                    <a:gd name="T78" fmla="*/ 12859 w 111"/>
                    <a:gd name="T79" fmla="*/ 1613 h 39"/>
                    <a:gd name="T80" fmla="*/ 12859 w 111"/>
                    <a:gd name="T81" fmla="*/ 1613 h 39"/>
                    <a:gd name="T82" fmla="*/ 12987 w 111"/>
                    <a:gd name="T83" fmla="*/ 1613 h 39"/>
                    <a:gd name="T84" fmla="*/ 13120 w 111"/>
                    <a:gd name="T85" fmla="*/ 1613 h 39"/>
                    <a:gd name="T86" fmla="*/ 13120 w 111"/>
                    <a:gd name="T87" fmla="*/ 1496 h 39"/>
                    <a:gd name="T88" fmla="*/ 13274 w 111"/>
                    <a:gd name="T89" fmla="*/ 1379 h 39"/>
                    <a:gd name="T90" fmla="*/ 13274 w 111"/>
                    <a:gd name="T91" fmla="*/ 1379 h 39"/>
                    <a:gd name="T92" fmla="*/ 13407 w 111"/>
                    <a:gd name="T93" fmla="*/ 1496 h 39"/>
                    <a:gd name="T94" fmla="*/ 13540 w 111"/>
                    <a:gd name="T95" fmla="*/ 1379 h 39"/>
                    <a:gd name="T96" fmla="*/ 13540 w 111"/>
                    <a:gd name="T97" fmla="*/ 1379 h 39"/>
                    <a:gd name="T98" fmla="*/ 13801 w 111"/>
                    <a:gd name="T99" fmla="*/ 1164 h 39"/>
                    <a:gd name="T100" fmla="*/ 13929 w 111"/>
                    <a:gd name="T101" fmla="*/ 1164 h 39"/>
                    <a:gd name="T102" fmla="*/ 14190 w 111"/>
                    <a:gd name="T103" fmla="*/ 1164 h 39"/>
                    <a:gd name="T104" fmla="*/ 14609 w 111"/>
                    <a:gd name="T105" fmla="*/ 687 h 39"/>
                    <a:gd name="T106" fmla="*/ 14742 w 111"/>
                    <a:gd name="T107" fmla="*/ 570 h 39"/>
                    <a:gd name="T108" fmla="*/ 14875 w 111"/>
                    <a:gd name="T109" fmla="*/ 453 h 39"/>
                    <a:gd name="T110" fmla="*/ 14875 w 111"/>
                    <a:gd name="T111" fmla="*/ 356 h 39"/>
                    <a:gd name="T112" fmla="*/ 14875 w 111"/>
                    <a:gd name="T113" fmla="*/ 117 h 39"/>
                    <a:gd name="T114" fmla="*/ 14875 w 111"/>
                    <a:gd name="T115" fmla="*/ 0 h 39"/>
                    <a:gd name="T116" fmla="*/ 14875 w 111"/>
                    <a:gd name="T117" fmla="*/ 0 h 39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w 111"/>
                    <a:gd name="T178" fmla="*/ 0 h 39"/>
                    <a:gd name="T179" fmla="*/ 111 w 111"/>
                    <a:gd name="T180" fmla="*/ 39 h 39"/>
                  </a:gdLst>
                  <a:ahLst/>
                  <a:cxnLst>
                    <a:cxn ang="T118">
                      <a:pos x="T0" y="T1"/>
                    </a:cxn>
                    <a:cxn ang="T119">
                      <a:pos x="T2" y="T3"/>
                    </a:cxn>
                    <a:cxn ang="T120">
                      <a:pos x="T4" y="T5"/>
                    </a:cxn>
                    <a:cxn ang="T121">
                      <a:pos x="T6" y="T7"/>
                    </a:cxn>
                    <a:cxn ang="T122">
                      <a:pos x="T8" y="T9"/>
                    </a:cxn>
                    <a:cxn ang="T123">
                      <a:pos x="T10" y="T11"/>
                    </a:cxn>
                    <a:cxn ang="T124">
                      <a:pos x="T12" y="T13"/>
                    </a:cxn>
                    <a:cxn ang="T125">
                      <a:pos x="T14" y="T15"/>
                    </a:cxn>
                    <a:cxn ang="T126">
                      <a:pos x="T16" y="T17"/>
                    </a:cxn>
                    <a:cxn ang="T127">
                      <a:pos x="T18" y="T19"/>
                    </a:cxn>
                    <a:cxn ang="T128">
                      <a:pos x="T20" y="T21"/>
                    </a:cxn>
                    <a:cxn ang="T129">
                      <a:pos x="T22" y="T23"/>
                    </a:cxn>
                    <a:cxn ang="T130">
                      <a:pos x="T24" y="T25"/>
                    </a:cxn>
                    <a:cxn ang="T131">
                      <a:pos x="T26" y="T27"/>
                    </a:cxn>
                    <a:cxn ang="T132">
                      <a:pos x="T28" y="T29"/>
                    </a:cxn>
                    <a:cxn ang="T133">
                      <a:pos x="T30" y="T31"/>
                    </a:cxn>
                    <a:cxn ang="T134">
                      <a:pos x="T32" y="T33"/>
                    </a:cxn>
                    <a:cxn ang="T135">
                      <a:pos x="T34" y="T35"/>
                    </a:cxn>
                    <a:cxn ang="T136">
                      <a:pos x="T36" y="T37"/>
                    </a:cxn>
                    <a:cxn ang="T137">
                      <a:pos x="T38" y="T39"/>
                    </a:cxn>
                    <a:cxn ang="T138">
                      <a:pos x="T40" y="T41"/>
                    </a:cxn>
                    <a:cxn ang="T139">
                      <a:pos x="T42" y="T43"/>
                    </a:cxn>
                    <a:cxn ang="T140">
                      <a:pos x="T44" y="T45"/>
                    </a:cxn>
                    <a:cxn ang="T141">
                      <a:pos x="T46" y="T47"/>
                    </a:cxn>
                    <a:cxn ang="T142">
                      <a:pos x="T48" y="T49"/>
                    </a:cxn>
                    <a:cxn ang="T143">
                      <a:pos x="T50" y="T51"/>
                    </a:cxn>
                    <a:cxn ang="T144">
                      <a:pos x="T52" y="T53"/>
                    </a:cxn>
                    <a:cxn ang="T145">
                      <a:pos x="T54" y="T55"/>
                    </a:cxn>
                    <a:cxn ang="T146">
                      <a:pos x="T56" y="T57"/>
                    </a:cxn>
                    <a:cxn ang="T147">
                      <a:pos x="T58" y="T59"/>
                    </a:cxn>
                    <a:cxn ang="T148">
                      <a:pos x="T60" y="T61"/>
                    </a:cxn>
                    <a:cxn ang="T149">
                      <a:pos x="T62" y="T63"/>
                    </a:cxn>
                    <a:cxn ang="T150">
                      <a:pos x="T64" y="T65"/>
                    </a:cxn>
                    <a:cxn ang="T151">
                      <a:pos x="T66" y="T67"/>
                    </a:cxn>
                    <a:cxn ang="T152">
                      <a:pos x="T68" y="T69"/>
                    </a:cxn>
                    <a:cxn ang="T153">
                      <a:pos x="T70" y="T71"/>
                    </a:cxn>
                    <a:cxn ang="T154">
                      <a:pos x="T72" y="T73"/>
                    </a:cxn>
                    <a:cxn ang="T155">
                      <a:pos x="T74" y="T75"/>
                    </a:cxn>
                    <a:cxn ang="T156">
                      <a:pos x="T76" y="T77"/>
                    </a:cxn>
                    <a:cxn ang="T157">
                      <a:pos x="T78" y="T79"/>
                    </a:cxn>
                    <a:cxn ang="T158">
                      <a:pos x="T80" y="T81"/>
                    </a:cxn>
                    <a:cxn ang="T159">
                      <a:pos x="T82" y="T83"/>
                    </a:cxn>
                    <a:cxn ang="T160">
                      <a:pos x="T84" y="T85"/>
                    </a:cxn>
                    <a:cxn ang="T161">
                      <a:pos x="T86" y="T87"/>
                    </a:cxn>
                    <a:cxn ang="T162">
                      <a:pos x="T88" y="T89"/>
                    </a:cxn>
                    <a:cxn ang="T163">
                      <a:pos x="T90" y="T91"/>
                    </a:cxn>
                    <a:cxn ang="T164">
                      <a:pos x="T92" y="T93"/>
                    </a:cxn>
                    <a:cxn ang="T165">
                      <a:pos x="T94" y="T95"/>
                    </a:cxn>
                    <a:cxn ang="T166">
                      <a:pos x="T96" y="T97"/>
                    </a:cxn>
                    <a:cxn ang="T167">
                      <a:pos x="T98" y="T99"/>
                    </a:cxn>
                    <a:cxn ang="T168">
                      <a:pos x="T100" y="T101"/>
                    </a:cxn>
                    <a:cxn ang="T169">
                      <a:pos x="T102" y="T103"/>
                    </a:cxn>
                    <a:cxn ang="T170">
                      <a:pos x="T104" y="T105"/>
                    </a:cxn>
                    <a:cxn ang="T171">
                      <a:pos x="T106" y="T107"/>
                    </a:cxn>
                    <a:cxn ang="T172">
                      <a:pos x="T108" y="T109"/>
                    </a:cxn>
                    <a:cxn ang="T173">
                      <a:pos x="T110" y="T111"/>
                    </a:cxn>
                    <a:cxn ang="T174">
                      <a:pos x="T112" y="T113"/>
                    </a:cxn>
                    <a:cxn ang="T175">
                      <a:pos x="T114" y="T115"/>
                    </a:cxn>
                    <a:cxn ang="T176">
                      <a:pos x="T116" y="T117"/>
                    </a:cxn>
                  </a:cxnLst>
                  <a:rect l="T177" t="T178" r="T179" b="T180"/>
                  <a:pathLst>
                    <a:path w="111" h="39">
                      <a:moveTo>
                        <a:pt x="111" y="0"/>
                      </a:moveTo>
                      <a:lnTo>
                        <a:pt x="89" y="3"/>
                      </a:lnTo>
                      <a:lnTo>
                        <a:pt x="87" y="4"/>
                      </a:lnTo>
                      <a:lnTo>
                        <a:pt x="31" y="9"/>
                      </a:lnTo>
                      <a:lnTo>
                        <a:pt x="31" y="8"/>
                      </a:lnTo>
                      <a:lnTo>
                        <a:pt x="28" y="9"/>
                      </a:lnTo>
                      <a:lnTo>
                        <a:pt x="29" y="10"/>
                      </a:lnTo>
                      <a:lnTo>
                        <a:pt x="29" y="11"/>
                      </a:lnTo>
                      <a:lnTo>
                        <a:pt x="9" y="13"/>
                      </a:lnTo>
                      <a:lnTo>
                        <a:pt x="8" y="15"/>
                      </a:lnTo>
                      <a:lnTo>
                        <a:pt x="7" y="18"/>
                      </a:lnTo>
                      <a:lnTo>
                        <a:pt x="8" y="19"/>
                      </a:lnTo>
                      <a:lnTo>
                        <a:pt x="7" y="22"/>
                      </a:lnTo>
                      <a:lnTo>
                        <a:pt x="7" y="23"/>
                      </a:lnTo>
                      <a:lnTo>
                        <a:pt x="6" y="25"/>
                      </a:lnTo>
                      <a:lnTo>
                        <a:pt x="5" y="26"/>
                      </a:lnTo>
                      <a:lnTo>
                        <a:pt x="4" y="30"/>
                      </a:lnTo>
                      <a:lnTo>
                        <a:pt x="2" y="32"/>
                      </a:lnTo>
                      <a:lnTo>
                        <a:pt x="2" y="35"/>
                      </a:lnTo>
                      <a:lnTo>
                        <a:pt x="2" y="38"/>
                      </a:lnTo>
                      <a:lnTo>
                        <a:pt x="0" y="39"/>
                      </a:lnTo>
                      <a:lnTo>
                        <a:pt x="29" y="37"/>
                      </a:lnTo>
                      <a:lnTo>
                        <a:pt x="65" y="34"/>
                      </a:lnTo>
                      <a:lnTo>
                        <a:pt x="78" y="32"/>
                      </a:lnTo>
                      <a:lnTo>
                        <a:pt x="79" y="28"/>
                      </a:lnTo>
                      <a:lnTo>
                        <a:pt x="80" y="28"/>
                      </a:lnTo>
                      <a:lnTo>
                        <a:pt x="81" y="27"/>
                      </a:lnTo>
                      <a:lnTo>
                        <a:pt x="82" y="26"/>
                      </a:lnTo>
                      <a:lnTo>
                        <a:pt x="81" y="25"/>
                      </a:lnTo>
                      <a:lnTo>
                        <a:pt x="82" y="24"/>
                      </a:lnTo>
                      <a:lnTo>
                        <a:pt x="83" y="23"/>
                      </a:lnTo>
                      <a:lnTo>
                        <a:pt x="86" y="22"/>
                      </a:lnTo>
                      <a:lnTo>
                        <a:pt x="89" y="21"/>
                      </a:lnTo>
                      <a:lnTo>
                        <a:pt x="92" y="18"/>
                      </a:lnTo>
                      <a:lnTo>
                        <a:pt x="93" y="18"/>
                      </a:lnTo>
                      <a:lnTo>
                        <a:pt x="95" y="16"/>
                      </a:lnTo>
                      <a:lnTo>
                        <a:pt x="96" y="14"/>
                      </a:lnTo>
                      <a:lnTo>
                        <a:pt x="97" y="14"/>
                      </a:lnTo>
                      <a:lnTo>
                        <a:pt x="98" y="14"/>
                      </a:lnTo>
                      <a:lnTo>
                        <a:pt x="98" y="13"/>
                      </a:lnTo>
                      <a:lnTo>
                        <a:pt x="99" y="12"/>
                      </a:lnTo>
                      <a:lnTo>
                        <a:pt x="100" y="13"/>
                      </a:lnTo>
                      <a:lnTo>
                        <a:pt x="101" y="12"/>
                      </a:lnTo>
                      <a:lnTo>
                        <a:pt x="103" y="10"/>
                      </a:lnTo>
                      <a:lnTo>
                        <a:pt x="104" y="10"/>
                      </a:lnTo>
                      <a:lnTo>
                        <a:pt x="106" y="10"/>
                      </a:lnTo>
                      <a:lnTo>
                        <a:pt x="109" y="6"/>
                      </a:lnTo>
                      <a:lnTo>
                        <a:pt x="110" y="5"/>
                      </a:lnTo>
                      <a:lnTo>
                        <a:pt x="111" y="4"/>
                      </a:lnTo>
                      <a:lnTo>
                        <a:pt x="111" y="3"/>
                      </a:lnTo>
                      <a:lnTo>
                        <a:pt x="111" y="1"/>
                      </a:lnTo>
                      <a:lnTo>
                        <a:pt x="111" y="0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70" name="Freeform 37" descr="20%"/>
                <p:cNvSpPr>
                  <a:spLocks/>
                </p:cNvSpPr>
                <p:nvPr/>
              </p:nvSpPr>
              <p:spPr bwMode="auto">
                <a:xfrm>
                  <a:off x="3890" y="2409"/>
                  <a:ext cx="267" cy="404"/>
                </a:xfrm>
                <a:custGeom>
                  <a:avLst/>
                  <a:gdLst>
                    <a:gd name="T0" fmla="*/ 0 w 52"/>
                    <a:gd name="T1" fmla="*/ 355 h 83"/>
                    <a:gd name="T2" fmla="*/ 134 w 52"/>
                    <a:gd name="T3" fmla="*/ 569 h 83"/>
                    <a:gd name="T4" fmla="*/ 0 w 52"/>
                    <a:gd name="T5" fmla="*/ 6347 h 83"/>
                    <a:gd name="T6" fmla="*/ 0 w 52"/>
                    <a:gd name="T7" fmla="*/ 6561 h 83"/>
                    <a:gd name="T8" fmla="*/ 395 w 52"/>
                    <a:gd name="T9" fmla="*/ 9453 h 83"/>
                    <a:gd name="T10" fmla="*/ 555 w 52"/>
                    <a:gd name="T11" fmla="*/ 9453 h 83"/>
                    <a:gd name="T12" fmla="*/ 688 w 52"/>
                    <a:gd name="T13" fmla="*/ 9336 h 83"/>
                    <a:gd name="T14" fmla="*/ 950 w 52"/>
                    <a:gd name="T15" fmla="*/ 9453 h 83"/>
                    <a:gd name="T16" fmla="*/ 1083 w 52"/>
                    <a:gd name="T17" fmla="*/ 9336 h 83"/>
                    <a:gd name="T18" fmla="*/ 1083 w 52"/>
                    <a:gd name="T19" fmla="*/ 8883 h 83"/>
                    <a:gd name="T20" fmla="*/ 1212 w 52"/>
                    <a:gd name="T21" fmla="*/ 8649 h 83"/>
                    <a:gd name="T22" fmla="*/ 1345 w 52"/>
                    <a:gd name="T23" fmla="*/ 8883 h 83"/>
                    <a:gd name="T24" fmla="*/ 1345 w 52"/>
                    <a:gd name="T25" fmla="*/ 9005 h 83"/>
                    <a:gd name="T26" fmla="*/ 1479 w 52"/>
                    <a:gd name="T27" fmla="*/ 9214 h 83"/>
                    <a:gd name="T28" fmla="*/ 1766 w 52"/>
                    <a:gd name="T29" fmla="*/ 9569 h 83"/>
                    <a:gd name="T30" fmla="*/ 1900 w 52"/>
                    <a:gd name="T31" fmla="*/ 9569 h 83"/>
                    <a:gd name="T32" fmla="*/ 2028 w 52"/>
                    <a:gd name="T33" fmla="*/ 9569 h 83"/>
                    <a:gd name="T34" fmla="*/ 2295 w 52"/>
                    <a:gd name="T35" fmla="*/ 9336 h 83"/>
                    <a:gd name="T36" fmla="*/ 2295 w 52"/>
                    <a:gd name="T37" fmla="*/ 9336 h 83"/>
                    <a:gd name="T38" fmla="*/ 2424 w 52"/>
                    <a:gd name="T39" fmla="*/ 9214 h 83"/>
                    <a:gd name="T40" fmla="*/ 2424 w 52"/>
                    <a:gd name="T41" fmla="*/ 9214 h 83"/>
                    <a:gd name="T42" fmla="*/ 2424 w 52"/>
                    <a:gd name="T43" fmla="*/ 9122 h 83"/>
                    <a:gd name="T44" fmla="*/ 2295 w 52"/>
                    <a:gd name="T45" fmla="*/ 9122 h 83"/>
                    <a:gd name="T46" fmla="*/ 2295 w 52"/>
                    <a:gd name="T47" fmla="*/ 9005 h 83"/>
                    <a:gd name="T48" fmla="*/ 2424 w 52"/>
                    <a:gd name="T49" fmla="*/ 8883 h 83"/>
                    <a:gd name="T50" fmla="*/ 2424 w 52"/>
                    <a:gd name="T51" fmla="*/ 8766 h 83"/>
                    <a:gd name="T52" fmla="*/ 2162 w 52"/>
                    <a:gd name="T53" fmla="*/ 8649 h 83"/>
                    <a:gd name="T54" fmla="*/ 2162 w 52"/>
                    <a:gd name="T55" fmla="*/ 8649 h 83"/>
                    <a:gd name="T56" fmla="*/ 2028 w 52"/>
                    <a:gd name="T57" fmla="*/ 8649 h 83"/>
                    <a:gd name="T58" fmla="*/ 1900 w 52"/>
                    <a:gd name="T59" fmla="*/ 8411 h 83"/>
                    <a:gd name="T60" fmla="*/ 1900 w 52"/>
                    <a:gd name="T61" fmla="*/ 8294 h 83"/>
                    <a:gd name="T62" fmla="*/ 1900 w 52"/>
                    <a:gd name="T63" fmla="*/ 8197 h 83"/>
                    <a:gd name="T64" fmla="*/ 1900 w 52"/>
                    <a:gd name="T65" fmla="*/ 8197 h 83"/>
                    <a:gd name="T66" fmla="*/ 1900 w 52"/>
                    <a:gd name="T67" fmla="*/ 8080 h 83"/>
                    <a:gd name="T68" fmla="*/ 7040 w 52"/>
                    <a:gd name="T69" fmla="*/ 7603 h 83"/>
                    <a:gd name="T70" fmla="*/ 7040 w 52"/>
                    <a:gd name="T71" fmla="*/ 7486 h 83"/>
                    <a:gd name="T72" fmla="*/ 6778 w 52"/>
                    <a:gd name="T73" fmla="*/ 7272 h 83"/>
                    <a:gd name="T74" fmla="*/ 6778 w 52"/>
                    <a:gd name="T75" fmla="*/ 6683 h 83"/>
                    <a:gd name="T76" fmla="*/ 6485 w 52"/>
                    <a:gd name="T77" fmla="*/ 6347 h 83"/>
                    <a:gd name="T78" fmla="*/ 6485 w 52"/>
                    <a:gd name="T79" fmla="*/ 5992 h 83"/>
                    <a:gd name="T80" fmla="*/ 6644 w 52"/>
                    <a:gd name="T81" fmla="*/ 5758 h 83"/>
                    <a:gd name="T82" fmla="*/ 6644 w 52"/>
                    <a:gd name="T83" fmla="*/ 5427 h 83"/>
                    <a:gd name="T84" fmla="*/ 6778 w 52"/>
                    <a:gd name="T85" fmla="*/ 5189 h 83"/>
                    <a:gd name="T86" fmla="*/ 6906 w 52"/>
                    <a:gd name="T87" fmla="*/ 5189 h 83"/>
                    <a:gd name="T88" fmla="*/ 6644 w 52"/>
                    <a:gd name="T89" fmla="*/ 5072 h 83"/>
                    <a:gd name="T90" fmla="*/ 6778 w 52"/>
                    <a:gd name="T91" fmla="*/ 4833 h 83"/>
                    <a:gd name="T92" fmla="*/ 6644 w 52"/>
                    <a:gd name="T93" fmla="*/ 4736 h 83"/>
                    <a:gd name="T94" fmla="*/ 6485 w 52"/>
                    <a:gd name="T95" fmla="*/ 4619 h 83"/>
                    <a:gd name="T96" fmla="*/ 6352 w 52"/>
                    <a:gd name="T97" fmla="*/ 4502 h 83"/>
                    <a:gd name="T98" fmla="*/ 6223 w 52"/>
                    <a:gd name="T99" fmla="*/ 4264 h 83"/>
                    <a:gd name="T100" fmla="*/ 6090 w 52"/>
                    <a:gd name="T101" fmla="*/ 4147 h 83"/>
                    <a:gd name="T102" fmla="*/ 4878 w 52"/>
                    <a:gd name="T103" fmla="*/ 0 h 83"/>
                    <a:gd name="T104" fmla="*/ 0 w 52"/>
                    <a:gd name="T105" fmla="*/ 355 h 83"/>
                    <a:gd name="T106" fmla="*/ 0 w 52"/>
                    <a:gd name="T107" fmla="*/ 355 h 83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83"/>
                    <a:gd name="T164" fmla="*/ 52 w 52"/>
                    <a:gd name="T165" fmla="*/ 83 h 83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83">
                      <a:moveTo>
                        <a:pt x="0" y="3"/>
                      </a:moveTo>
                      <a:lnTo>
                        <a:pt x="1" y="5"/>
                      </a:lnTo>
                      <a:lnTo>
                        <a:pt x="0" y="55"/>
                      </a:lnTo>
                      <a:lnTo>
                        <a:pt x="0" y="57"/>
                      </a:lnTo>
                      <a:lnTo>
                        <a:pt x="3" y="82"/>
                      </a:lnTo>
                      <a:lnTo>
                        <a:pt x="4" y="82"/>
                      </a:lnTo>
                      <a:lnTo>
                        <a:pt x="5" y="81"/>
                      </a:lnTo>
                      <a:lnTo>
                        <a:pt x="7" y="82"/>
                      </a:lnTo>
                      <a:lnTo>
                        <a:pt x="8" y="81"/>
                      </a:lnTo>
                      <a:lnTo>
                        <a:pt x="8" y="77"/>
                      </a:lnTo>
                      <a:lnTo>
                        <a:pt x="9" y="75"/>
                      </a:lnTo>
                      <a:lnTo>
                        <a:pt x="10" y="77"/>
                      </a:lnTo>
                      <a:lnTo>
                        <a:pt x="10" y="78"/>
                      </a:lnTo>
                      <a:lnTo>
                        <a:pt x="11" y="80"/>
                      </a:lnTo>
                      <a:lnTo>
                        <a:pt x="13" y="83"/>
                      </a:lnTo>
                      <a:lnTo>
                        <a:pt x="14" y="83"/>
                      </a:lnTo>
                      <a:lnTo>
                        <a:pt x="15" y="83"/>
                      </a:lnTo>
                      <a:lnTo>
                        <a:pt x="17" y="81"/>
                      </a:lnTo>
                      <a:lnTo>
                        <a:pt x="18" y="80"/>
                      </a:lnTo>
                      <a:lnTo>
                        <a:pt x="18" y="79"/>
                      </a:lnTo>
                      <a:lnTo>
                        <a:pt x="17" y="79"/>
                      </a:lnTo>
                      <a:lnTo>
                        <a:pt x="17" y="78"/>
                      </a:lnTo>
                      <a:lnTo>
                        <a:pt x="18" y="77"/>
                      </a:lnTo>
                      <a:lnTo>
                        <a:pt x="18" y="76"/>
                      </a:lnTo>
                      <a:lnTo>
                        <a:pt x="16" y="75"/>
                      </a:lnTo>
                      <a:lnTo>
                        <a:pt x="15" y="75"/>
                      </a:lnTo>
                      <a:lnTo>
                        <a:pt x="14" y="73"/>
                      </a:lnTo>
                      <a:lnTo>
                        <a:pt x="14" y="72"/>
                      </a:lnTo>
                      <a:lnTo>
                        <a:pt x="14" y="71"/>
                      </a:lnTo>
                      <a:lnTo>
                        <a:pt x="14" y="70"/>
                      </a:lnTo>
                      <a:lnTo>
                        <a:pt x="52" y="66"/>
                      </a:lnTo>
                      <a:lnTo>
                        <a:pt x="52" y="65"/>
                      </a:lnTo>
                      <a:lnTo>
                        <a:pt x="50" y="63"/>
                      </a:lnTo>
                      <a:lnTo>
                        <a:pt x="50" y="58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0"/>
                      </a:lnTo>
                      <a:lnTo>
                        <a:pt x="49" y="47"/>
                      </a:lnTo>
                      <a:lnTo>
                        <a:pt x="50" y="45"/>
                      </a:lnTo>
                      <a:lnTo>
                        <a:pt x="51" y="45"/>
                      </a:lnTo>
                      <a:lnTo>
                        <a:pt x="49" y="44"/>
                      </a:lnTo>
                      <a:lnTo>
                        <a:pt x="50" y="42"/>
                      </a:lnTo>
                      <a:lnTo>
                        <a:pt x="49" y="41"/>
                      </a:lnTo>
                      <a:lnTo>
                        <a:pt x="48" y="40"/>
                      </a:lnTo>
                      <a:lnTo>
                        <a:pt x="47" y="39"/>
                      </a:lnTo>
                      <a:lnTo>
                        <a:pt x="46" y="37"/>
                      </a:lnTo>
                      <a:lnTo>
                        <a:pt x="45" y="36"/>
                      </a:lnTo>
                      <a:lnTo>
                        <a:pt x="36" y="0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pattFill prst="pct20">
                  <a:fgClr>
                    <a:schemeClr val="tx1"/>
                  </a:fgClr>
                  <a:bgClr>
                    <a:srgbClr val="AA1202"/>
                  </a:bgClr>
                </a:patt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71" name="Freeform 38"/>
                <p:cNvSpPr>
                  <a:spLocks/>
                </p:cNvSpPr>
                <p:nvPr/>
              </p:nvSpPr>
              <p:spPr bwMode="auto">
                <a:xfrm>
                  <a:off x="4142" y="2179"/>
                  <a:ext cx="610" cy="249"/>
                </a:xfrm>
                <a:custGeom>
                  <a:avLst/>
                  <a:gdLst>
                    <a:gd name="T0" fmla="*/ 261 w 119"/>
                    <a:gd name="T1" fmla="*/ 4765 h 51"/>
                    <a:gd name="T2" fmla="*/ 554 w 119"/>
                    <a:gd name="T3" fmla="*/ 4531 h 51"/>
                    <a:gd name="T4" fmla="*/ 682 w 119"/>
                    <a:gd name="T5" fmla="*/ 4194 h 51"/>
                    <a:gd name="T6" fmla="*/ 1892 w 119"/>
                    <a:gd name="T7" fmla="*/ 3598 h 51"/>
                    <a:gd name="T8" fmla="*/ 2419 w 119"/>
                    <a:gd name="T9" fmla="*/ 3144 h 51"/>
                    <a:gd name="T10" fmla="*/ 2707 w 119"/>
                    <a:gd name="T11" fmla="*/ 3144 h 51"/>
                    <a:gd name="T12" fmla="*/ 2840 w 119"/>
                    <a:gd name="T13" fmla="*/ 2910 h 51"/>
                    <a:gd name="T14" fmla="*/ 3101 w 119"/>
                    <a:gd name="T15" fmla="*/ 2910 h 51"/>
                    <a:gd name="T16" fmla="*/ 3783 w 119"/>
                    <a:gd name="T17" fmla="*/ 2671 h 51"/>
                    <a:gd name="T18" fmla="*/ 4439 w 119"/>
                    <a:gd name="T19" fmla="*/ 1977 h 51"/>
                    <a:gd name="T20" fmla="*/ 4439 w 119"/>
                    <a:gd name="T21" fmla="*/ 1504 h 51"/>
                    <a:gd name="T22" fmla="*/ 4993 w 119"/>
                    <a:gd name="T23" fmla="*/ 1504 h 51"/>
                    <a:gd name="T24" fmla="*/ 5649 w 119"/>
                    <a:gd name="T25" fmla="*/ 1406 h 51"/>
                    <a:gd name="T26" fmla="*/ 15214 w 119"/>
                    <a:gd name="T27" fmla="*/ 117 h 51"/>
                    <a:gd name="T28" fmla="*/ 15347 w 119"/>
                    <a:gd name="T29" fmla="*/ 239 h 51"/>
                    <a:gd name="T30" fmla="*/ 15634 w 119"/>
                    <a:gd name="T31" fmla="*/ 571 h 51"/>
                    <a:gd name="T32" fmla="*/ 15634 w 119"/>
                    <a:gd name="T33" fmla="*/ 693 h 51"/>
                    <a:gd name="T34" fmla="*/ 15347 w 119"/>
                    <a:gd name="T35" fmla="*/ 571 h 51"/>
                    <a:gd name="T36" fmla="*/ 15214 w 119"/>
                    <a:gd name="T37" fmla="*/ 693 h 51"/>
                    <a:gd name="T38" fmla="*/ 14686 w 119"/>
                    <a:gd name="T39" fmla="*/ 928 h 51"/>
                    <a:gd name="T40" fmla="*/ 14138 w 119"/>
                    <a:gd name="T41" fmla="*/ 1289 h 51"/>
                    <a:gd name="T42" fmla="*/ 14266 w 119"/>
                    <a:gd name="T43" fmla="*/ 1406 h 51"/>
                    <a:gd name="T44" fmla="*/ 15081 w 119"/>
                    <a:gd name="T45" fmla="*/ 1050 h 51"/>
                    <a:gd name="T46" fmla="*/ 15347 w 119"/>
                    <a:gd name="T47" fmla="*/ 1289 h 51"/>
                    <a:gd name="T48" fmla="*/ 15476 w 119"/>
                    <a:gd name="T49" fmla="*/ 1289 h 51"/>
                    <a:gd name="T50" fmla="*/ 15896 w 119"/>
                    <a:gd name="T51" fmla="*/ 1050 h 51"/>
                    <a:gd name="T52" fmla="*/ 16029 w 119"/>
                    <a:gd name="T53" fmla="*/ 1621 h 51"/>
                    <a:gd name="T54" fmla="*/ 15768 w 119"/>
                    <a:gd name="T55" fmla="*/ 1977 h 51"/>
                    <a:gd name="T56" fmla="*/ 15347 w 119"/>
                    <a:gd name="T57" fmla="*/ 2217 h 51"/>
                    <a:gd name="T58" fmla="*/ 14819 w 119"/>
                    <a:gd name="T59" fmla="*/ 2334 h 51"/>
                    <a:gd name="T60" fmla="*/ 14686 w 119"/>
                    <a:gd name="T61" fmla="*/ 2217 h 51"/>
                    <a:gd name="T62" fmla="*/ 14558 w 119"/>
                    <a:gd name="T63" fmla="*/ 2099 h 51"/>
                    <a:gd name="T64" fmla="*/ 14558 w 119"/>
                    <a:gd name="T65" fmla="*/ 2456 h 51"/>
                    <a:gd name="T66" fmla="*/ 14686 w 119"/>
                    <a:gd name="T67" fmla="*/ 2549 h 51"/>
                    <a:gd name="T68" fmla="*/ 14819 w 119"/>
                    <a:gd name="T69" fmla="*/ 2788 h 51"/>
                    <a:gd name="T70" fmla="*/ 14138 w 119"/>
                    <a:gd name="T71" fmla="*/ 3144 h 51"/>
                    <a:gd name="T72" fmla="*/ 14138 w 119"/>
                    <a:gd name="T73" fmla="*/ 3383 h 51"/>
                    <a:gd name="T74" fmla="*/ 15081 w 119"/>
                    <a:gd name="T75" fmla="*/ 3144 h 51"/>
                    <a:gd name="T76" fmla="*/ 15347 w 119"/>
                    <a:gd name="T77" fmla="*/ 3144 h 51"/>
                    <a:gd name="T78" fmla="*/ 14686 w 119"/>
                    <a:gd name="T79" fmla="*/ 3720 h 51"/>
                    <a:gd name="T80" fmla="*/ 13876 w 119"/>
                    <a:gd name="T81" fmla="*/ 4194 h 51"/>
                    <a:gd name="T82" fmla="*/ 13743 w 119"/>
                    <a:gd name="T83" fmla="*/ 4316 h 51"/>
                    <a:gd name="T84" fmla="*/ 12928 w 119"/>
                    <a:gd name="T85" fmla="*/ 5126 h 51"/>
                    <a:gd name="T86" fmla="*/ 12533 w 119"/>
                    <a:gd name="T87" fmla="*/ 5815 h 51"/>
                    <a:gd name="T88" fmla="*/ 9304 w 119"/>
                    <a:gd name="T89" fmla="*/ 4531 h 51"/>
                    <a:gd name="T90" fmla="*/ 6725 w 119"/>
                    <a:gd name="T91" fmla="*/ 4194 h 51"/>
                    <a:gd name="T92" fmla="*/ 6597 w 119"/>
                    <a:gd name="T93" fmla="*/ 4194 h 51"/>
                    <a:gd name="T94" fmla="*/ 4044 w 119"/>
                    <a:gd name="T95" fmla="*/ 4316 h 51"/>
                    <a:gd name="T96" fmla="*/ 3496 w 119"/>
                    <a:gd name="T97" fmla="*/ 4648 h 51"/>
                    <a:gd name="T98" fmla="*/ 0 w 119"/>
                    <a:gd name="T99" fmla="*/ 5244 h 51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119"/>
                    <a:gd name="T151" fmla="*/ 0 h 51"/>
                    <a:gd name="T152" fmla="*/ 119 w 119"/>
                    <a:gd name="T153" fmla="*/ 51 h 51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119" h="51">
                      <a:moveTo>
                        <a:pt x="0" y="45"/>
                      </a:moveTo>
                      <a:lnTo>
                        <a:pt x="1" y="41"/>
                      </a:lnTo>
                      <a:lnTo>
                        <a:pt x="2" y="41"/>
                      </a:lnTo>
                      <a:lnTo>
                        <a:pt x="3" y="40"/>
                      </a:lnTo>
                      <a:lnTo>
                        <a:pt x="4" y="39"/>
                      </a:lnTo>
                      <a:lnTo>
                        <a:pt x="3" y="38"/>
                      </a:lnTo>
                      <a:lnTo>
                        <a:pt x="4" y="37"/>
                      </a:lnTo>
                      <a:lnTo>
                        <a:pt x="5" y="36"/>
                      </a:lnTo>
                      <a:lnTo>
                        <a:pt x="8" y="35"/>
                      </a:lnTo>
                      <a:lnTo>
                        <a:pt x="11" y="34"/>
                      </a:lnTo>
                      <a:lnTo>
                        <a:pt x="14" y="31"/>
                      </a:lnTo>
                      <a:lnTo>
                        <a:pt x="15" y="31"/>
                      </a:lnTo>
                      <a:lnTo>
                        <a:pt x="17" y="29"/>
                      </a:lnTo>
                      <a:lnTo>
                        <a:pt x="18" y="27"/>
                      </a:lnTo>
                      <a:lnTo>
                        <a:pt x="19" y="27"/>
                      </a:lnTo>
                      <a:lnTo>
                        <a:pt x="20" y="27"/>
                      </a:lnTo>
                      <a:lnTo>
                        <a:pt x="20" y="26"/>
                      </a:lnTo>
                      <a:lnTo>
                        <a:pt x="21" y="25"/>
                      </a:lnTo>
                      <a:lnTo>
                        <a:pt x="22" y="26"/>
                      </a:lnTo>
                      <a:lnTo>
                        <a:pt x="23" y="25"/>
                      </a:lnTo>
                      <a:lnTo>
                        <a:pt x="25" y="23"/>
                      </a:lnTo>
                      <a:lnTo>
                        <a:pt x="26" y="23"/>
                      </a:lnTo>
                      <a:lnTo>
                        <a:pt x="28" y="23"/>
                      </a:lnTo>
                      <a:lnTo>
                        <a:pt x="31" y="19"/>
                      </a:lnTo>
                      <a:lnTo>
                        <a:pt x="32" y="18"/>
                      </a:lnTo>
                      <a:lnTo>
                        <a:pt x="33" y="17"/>
                      </a:lnTo>
                      <a:lnTo>
                        <a:pt x="33" y="16"/>
                      </a:lnTo>
                      <a:lnTo>
                        <a:pt x="33" y="14"/>
                      </a:lnTo>
                      <a:lnTo>
                        <a:pt x="33" y="13"/>
                      </a:lnTo>
                      <a:lnTo>
                        <a:pt x="37" y="12"/>
                      </a:lnTo>
                      <a:lnTo>
                        <a:pt x="37" y="13"/>
                      </a:lnTo>
                      <a:lnTo>
                        <a:pt x="40" y="13"/>
                      </a:lnTo>
                      <a:lnTo>
                        <a:pt x="42" y="12"/>
                      </a:lnTo>
                      <a:lnTo>
                        <a:pt x="78" y="7"/>
                      </a:lnTo>
                      <a:lnTo>
                        <a:pt x="112" y="0"/>
                      </a:lnTo>
                      <a:lnTo>
                        <a:pt x="113" y="1"/>
                      </a:lnTo>
                      <a:lnTo>
                        <a:pt x="114" y="2"/>
                      </a:lnTo>
                      <a:lnTo>
                        <a:pt x="115" y="3"/>
                      </a:lnTo>
                      <a:lnTo>
                        <a:pt x="116" y="5"/>
                      </a:lnTo>
                      <a:lnTo>
                        <a:pt x="116" y="6"/>
                      </a:lnTo>
                      <a:lnTo>
                        <a:pt x="115" y="5"/>
                      </a:lnTo>
                      <a:lnTo>
                        <a:pt x="114" y="5"/>
                      </a:lnTo>
                      <a:lnTo>
                        <a:pt x="113" y="5"/>
                      </a:lnTo>
                      <a:lnTo>
                        <a:pt x="112" y="5"/>
                      </a:lnTo>
                      <a:lnTo>
                        <a:pt x="113" y="6"/>
                      </a:lnTo>
                      <a:lnTo>
                        <a:pt x="110" y="8"/>
                      </a:lnTo>
                      <a:lnTo>
                        <a:pt x="109" y="8"/>
                      </a:lnTo>
                      <a:lnTo>
                        <a:pt x="108" y="10"/>
                      </a:lnTo>
                      <a:lnTo>
                        <a:pt x="106" y="10"/>
                      </a:lnTo>
                      <a:lnTo>
                        <a:pt x="105" y="11"/>
                      </a:lnTo>
                      <a:lnTo>
                        <a:pt x="105" y="12"/>
                      </a:lnTo>
                      <a:lnTo>
                        <a:pt x="106" y="12"/>
                      </a:lnTo>
                      <a:lnTo>
                        <a:pt x="108" y="11"/>
                      </a:lnTo>
                      <a:lnTo>
                        <a:pt x="111" y="10"/>
                      </a:lnTo>
                      <a:lnTo>
                        <a:pt x="112" y="9"/>
                      </a:lnTo>
                      <a:lnTo>
                        <a:pt x="114" y="9"/>
                      </a:lnTo>
                      <a:lnTo>
                        <a:pt x="114" y="10"/>
                      </a:lnTo>
                      <a:lnTo>
                        <a:pt x="114" y="11"/>
                      </a:lnTo>
                      <a:lnTo>
                        <a:pt x="115" y="12"/>
                      </a:lnTo>
                      <a:lnTo>
                        <a:pt x="115" y="11"/>
                      </a:lnTo>
                      <a:lnTo>
                        <a:pt x="116" y="11"/>
                      </a:lnTo>
                      <a:lnTo>
                        <a:pt x="117" y="9"/>
                      </a:lnTo>
                      <a:lnTo>
                        <a:pt x="118" y="9"/>
                      </a:lnTo>
                      <a:lnTo>
                        <a:pt x="119" y="11"/>
                      </a:lnTo>
                      <a:lnTo>
                        <a:pt x="119" y="14"/>
                      </a:lnTo>
                      <a:lnTo>
                        <a:pt x="119" y="15"/>
                      </a:lnTo>
                      <a:lnTo>
                        <a:pt x="117" y="16"/>
                      </a:lnTo>
                      <a:lnTo>
                        <a:pt x="117" y="17"/>
                      </a:lnTo>
                      <a:lnTo>
                        <a:pt x="117" y="18"/>
                      </a:lnTo>
                      <a:lnTo>
                        <a:pt x="115" y="19"/>
                      </a:lnTo>
                      <a:lnTo>
                        <a:pt x="114" y="19"/>
                      </a:lnTo>
                      <a:lnTo>
                        <a:pt x="113" y="20"/>
                      </a:lnTo>
                      <a:lnTo>
                        <a:pt x="111" y="20"/>
                      </a:lnTo>
                      <a:lnTo>
                        <a:pt x="110" y="20"/>
                      </a:lnTo>
                      <a:lnTo>
                        <a:pt x="109" y="19"/>
                      </a:lnTo>
                      <a:lnTo>
                        <a:pt x="109" y="18"/>
                      </a:lnTo>
                      <a:lnTo>
                        <a:pt x="108" y="18"/>
                      </a:lnTo>
                      <a:lnTo>
                        <a:pt x="108" y="20"/>
                      </a:lnTo>
                      <a:lnTo>
                        <a:pt x="108" y="21"/>
                      </a:lnTo>
                      <a:lnTo>
                        <a:pt x="108" y="22"/>
                      </a:lnTo>
                      <a:lnTo>
                        <a:pt x="109" y="22"/>
                      </a:lnTo>
                      <a:lnTo>
                        <a:pt x="110" y="23"/>
                      </a:lnTo>
                      <a:lnTo>
                        <a:pt x="110" y="24"/>
                      </a:lnTo>
                      <a:lnTo>
                        <a:pt x="107" y="28"/>
                      </a:lnTo>
                      <a:lnTo>
                        <a:pt x="105" y="27"/>
                      </a:lnTo>
                      <a:lnTo>
                        <a:pt x="104" y="27"/>
                      </a:lnTo>
                      <a:lnTo>
                        <a:pt x="104" y="28"/>
                      </a:lnTo>
                      <a:lnTo>
                        <a:pt x="105" y="29"/>
                      </a:lnTo>
                      <a:lnTo>
                        <a:pt x="108" y="28"/>
                      </a:lnTo>
                      <a:lnTo>
                        <a:pt x="110" y="28"/>
                      </a:lnTo>
                      <a:lnTo>
                        <a:pt x="112" y="27"/>
                      </a:lnTo>
                      <a:lnTo>
                        <a:pt x="112" y="26"/>
                      </a:lnTo>
                      <a:lnTo>
                        <a:pt x="113" y="26"/>
                      </a:lnTo>
                      <a:lnTo>
                        <a:pt x="114" y="27"/>
                      </a:lnTo>
                      <a:lnTo>
                        <a:pt x="113" y="29"/>
                      </a:lnTo>
                      <a:lnTo>
                        <a:pt x="111" y="31"/>
                      </a:lnTo>
                      <a:lnTo>
                        <a:pt x="109" y="32"/>
                      </a:lnTo>
                      <a:lnTo>
                        <a:pt x="108" y="32"/>
                      </a:lnTo>
                      <a:lnTo>
                        <a:pt x="105" y="32"/>
                      </a:lnTo>
                      <a:lnTo>
                        <a:pt x="103" y="36"/>
                      </a:lnTo>
                      <a:lnTo>
                        <a:pt x="102" y="37"/>
                      </a:lnTo>
                      <a:lnTo>
                        <a:pt x="99" y="39"/>
                      </a:lnTo>
                      <a:lnTo>
                        <a:pt x="97" y="41"/>
                      </a:lnTo>
                      <a:lnTo>
                        <a:pt x="96" y="44"/>
                      </a:lnTo>
                      <a:lnTo>
                        <a:pt x="95" y="48"/>
                      </a:lnTo>
                      <a:lnTo>
                        <a:pt x="95" y="49"/>
                      </a:lnTo>
                      <a:lnTo>
                        <a:pt x="93" y="50"/>
                      </a:lnTo>
                      <a:lnTo>
                        <a:pt x="88" y="51"/>
                      </a:lnTo>
                      <a:lnTo>
                        <a:pt x="87" y="51"/>
                      </a:lnTo>
                      <a:lnTo>
                        <a:pt x="69" y="39"/>
                      </a:lnTo>
                      <a:lnTo>
                        <a:pt x="54" y="41"/>
                      </a:lnTo>
                      <a:lnTo>
                        <a:pt x="53" y="39"/>
                      </a:lnTo>
                      <a:lnTo>
                        <a:pt x="50" y="36"/>
                      </a:lnTo>
                      <a:lnTo>
                        <a:pt x="49" y="37"/>
                      </a:lnTo>
                      <a:lnTo>
                        <a:pt x="49" y="36"/>
                      </a:lnTo>
                      <a:lnTo>
                        <a:pt x="49" y="35"/>
                      </a:lnTo>
                      <a:lnTo>
                        <a:pt x="31" y="37"/>
                      </a:lnTo>
                      <a:lnTo>
                        <a:pt x="30" y="37"/>
                      </a:lnTo>
                      <a:lnTo>
                        <a:pt x="30" y="38"/>
                      </a:lnTo>
                      <a:lnTo>
                        <a:pt x="26" y="40"/>
                      </a:lnTo>
                      <a:lnTo>
                        <a:pt x="25" y="40"/>
                      </a:lnTo>
                      <a:lnTo>
                        <a:pt x="21" y="42"/>
                      </a:lnTo>
                      <a:lnTo>
                        <a:pt x="0" y="4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72" name="Freeform 39"/>
                <p:cNvSpPr>
                  <a:spLocks/>
                </p:cNvSpPr>
                <p:nvPr/>
              </p:nvSpPr>
              <p:spPr bwMode="auto">
                <a:xfrm>
                  <a:off x="3433" y="2306"/>
                  <a:ext cx="345" cy="302"/>
                </a:xfrm>
                <a:custGeom>
                  <a:avLst/>
                  <a:gdLst>
                    <a:gd name="T0" fmla="*/ 0 w 67"/>
                    <a:gd name="T1" fmla="*/ 356 h 62"/>
                    <a:gd name="T2" fmla="*/ 8192 w 67"/>
                    <a:gd name="T3" fmla="*/ 0 h 62"/>
                    <a:gd name="T4" fmla="*/ 8192 w 67"/>
                    <a:gd name="T5" fmla="*/ 117 h 62"/>
                    <a:gd name="T6" fmla="*/ 8326 w 67"/>
                    <a:gd name="T7" fmla="*/ 239 h 62"/>
                    <a:gd name="T8" fmla="*/ 8460 w 67"/>
                    <a:gd name="T9" fmla="*/ 356 h 62"/>
                    <a:gd name="T10" fmla="*/ 8326 w 67"/>
                    <a:gd name="T11" fmla="*/ 570 h 62"/>
                    <a:gd name="T12" fmla="*/ 8192 w 67"/>
                    <a:gd name="T13" fmla="*/ 687 h 62"/>
                    <a:gd name="T14" fmla="*/ 7930 w 67"/>
                    <a:gd name="T15" fmla="*/ 925 h 62"/>
                    <a:gd name="T16" fmla="*/ 7930 w 67"/>
                    <a:gd name="T17" fmla="*/ 1042 h 62"/>
                    <a:gd name="T18" fmla="*/ 9145 w 67"/>
                    <a:gd name="T19" fmla="*/ 1042 h 62"/>
                    <a:gd name="T20" fmla="*/ 9145 w 67"/>
                    <a:gd name="T21" fmla="*/ 1042 h 62"/>
                    <a:gd name="T22" fmla="*/ 9145 w 67"/>
                    <a:gd name="T23" fmla="*/ 1164 h 62"/>
                    <a:gd name="T24" fmla="*/ 9016 w 67"/>
                    <a:gd name="T25" fmla="*/ 1378 h 62"/>
                    <a:gd name="T26" fmla="*/ 8882 w 67"/>
                    <a:gd name="T27" fmla="*/ 1495 h 62"/>
                    <a:gd name="T28" fmla="*/ 8749 w 67"/>
                    <a:gd name="T29" fmla="*/ 1968 h 62"/>
                    <a:gd name="T30" fmla="*/ 8460 w 67"/>
                    <a:gd name="T31" fmla="*/ 2207 h 62"/>
                    <a:gd name="T32" fmla="*/ 8460 w 67"/>
                    <a:gd name="T33" fmla="*/ 2538 h 62"/>
                    <a:gd name="T34" fmla="*/ 8460 w 67"/>
                    <a:gd name="T35" fmla="*/ 2893 h 62"/>
                    <a:gd name="T36" fmla="*/ 8460 w 67"/>
                    <a:gd name="T37" fmla="*/ 2893 h 62"/>
                    <a:gd name="T38" fmla="*/ 8192 w 67"/>
                    <a:gd name="T39" fmla="*/ 3015 h 62"/>
                    <a:gd name="T40" fmla="*/ 8192 w 67"/>
                    <a:gd name="T41" fmla="*/ 3132 h 62"/>
                    <a:gd name="T42" fmla="*/ 7796 w 67"/>
                    <a:gd name="T43" fmla="*/ 3346 h 62"/>
                    <a:gd name="T44" fmla="*/ 7796 w 67"/>
                    <a:gd name="T45" fmla="*/ 3702 h 62"/>
                    <a:gd name="T46" fmla="*/ 7796 w 67"/>
                    <a:gd name="T47" fmla="*/ 4033 h 62"/>
                    <a:gd name="T48" fmla="*/ 7636 w 67"/>
                    <a:gd name="T49" fmla="*/ 4150 h 62"/>
                    <a:gd name="T50" fmla="*/ 7369 w 67"/>
                    <a:gd name="T51" fmla="*/ 4389 h 62"/>
                    <a:gd name="T52" fmla="*/ 7106 w 67"/>
                    <a:gd name="T53" fmla="*/ 4627 h 62"/>
                    <a:gd name="T54" fmla="*/ 6972 w 67"/>
                    <a:gd name="T55" fmla="*/ 4744 h 62"/>
                    <a:gd name="T56" fmla="*/ 6972 w 67"/>
                    <a:gd name="T57" fmla="*/ 4959 h 62"/>
                    <a:gd name="T58" fmla="*/ 6812 w 67"/>
                    <a:gd name="T59" fmla="*/ 5197 h 62"/>
                    <a:gd name="T60" fmla="*/ 6812 w 67"/>
                    <a:gd name="T61" fmla="*/ 5314 h 62"/>
                    <a:gd name="T62" fmla="*/ 6684 w 67"/>
                    <a:gd name="T63" fmla="*/ 5670 h 62"/>
                    <a:gd name="T64" fmla="*/ 6550 w 67"/>
                    <a:gd name="T65" fmla="*/ 5884 h 62"/>
                    <a:gd name="T66" fmla="*/ 6684 w 67"/>
                    <a:gd name="T67" fmla="*/ 6240 h 62"/>
                    <a:gd name="T68" fmla="*/ 6812 w 67"/>
                    <a:gd name="T69" fmla="*/ 6357 h 62"/>
                    <a:gd name="T70" fmla="*/ 6812 w 67"/>
                    <a:gd name="T71" fmla="*/ 6595 h 62"/>
                    <a:gd name="T72" fmla="*/ 6812 w 67"/>
                    <a:gd name="T73" fmla="*/ 6595 h 62"/>
                    <a:gd name="T74" fmla="*/ 6812 w 67"/>
                    <a:gd name="T75" fmla="*/ 6712 h 62"/>
                    <a:gd name="T76" fmla="*/ 6812 w 67"/>
                    <a:gd name="T77" fmla="*/ 6712 h 62"/>
                    <a:gd name="T78" fmla="*/ 6684 w 67"/>
                    <a:gd name="T79" fmla="*/ 6927 h 62"/>
                    <a:gd name="T80" fmla="*/ 6812 w 67"/>
                    <a:gd name="T81" fmla="*/ 7048 h 62"/>
                    <a:gd name="T82" fmla="*/ 1086 w 67"/>
                    <a:gd name="T83" fmla="*/ 7165 h 62"/>
                    <a:gd name="T84" fmla="*/ 1086 w 67"/>
                    <a:gd name="T85" fmla="*/ 6123 h 62"/>
                    <a:gd name="T86" fmla="*/ 824 w 67"/>
                    <a:gd name="T87" fmla="*/ 6001 h 62"/>
                    <a:gd name="T88" fmla="*/ 556 w 67"/>
                    <a:gd name="T89" fmla="*/ 6123 h 62"/>
                    <a:gd name="T90" fmla="*/ 556 w 67"/>
                    <a:gd name="T91" fmla="*/ 6123 h 62"/>
                    <a:gd name="T92" fmla="*/ 263 w 67"/>
                    <a:gd name="T93" fmla="*/ 5884 h 62"/>
                    <a:gd name="T94" fmla="*/ 263 w 67"/>
                    <a:gd name="T95" fmla="*/ 2538 h 62"/>
                    <a:gd name="T96" fmla="*/ 0 w 67"/>
                    <a:gd name="T97" fmla="*/ 356 h 62"/>
                    <a:gd name="T98" fmla="*/ 0 w 67"/>
                    <a:gd name="T99" fmla="*/ 356 h 62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w 67"/>
                    <a:gd name="T151" fmla="*/ 0 h 62"/>
                    <a:gd name="T152" fmla="*/ 67 w 67"/>
                    <a:gd name="T153" fmla="*/ 62 h 62"/>
                  </a:gdLst>
                  <a:ahLst/>
                  <a:cxnLst>
                    <a:cxn ang="T100">
                      <a:pos x="T0" y="T1"/>
                    </a:cxn>
                    <a:cxn ang="T101">
                      <a:pos x="T2" y="T3"/>
                    </a:cxn>
                    <a:cxn ang="T102">
                      <a:pos x="T4" y="T5"/>
                    </a:cxn>
                    <a:cxn ang="T103">
                      <a:pos x="T6" y="T7"/>
                    </a:cxn>
                    <a:cxn ang="T104">
                      <a:pos x="T8" y="T9"/>
                    </a:cxn>
                    <a:cxn ang="T105">
                      <a:pos x="T10" y="T11"/>
                    </a:cxn>
                    <a:cxn ang="T106">
                      <a:pos x="T12" y="T13"/>
                    </a:cxn>
                    <a:cxn ang="T107">
                      <a:pos x="T14" y="T15"/>
                    </a:cxn>
                    <a:cxn ang="T108">
                      <a:pos x="T16" y="T17"/>
                    </a:cxn>
                    <a:cxn ang="T109">
                      <a:pos x="T18" y="T19"/>
                    </a:cxn>
                    <a:cxn ang="T110">
                      <a:pos x="T20" y="T21"/>
                    </a:cxn>
                    <a:cxn ang="T111">
                      <a:pos x="T22" y="T23"/>
                    </a:cxn>
                    <a:cxn ang="T112">
                      <a:pos x="T24" y="T25"/>
                    </a:cxn>
                    <a:cxn ang="T113">
                      <a:pos x="T26" y="T27"/>
                    </a:cxn>
                    <a:cxn ang="T114">
                      <a:pos x="T28" y="T29"/>
                    </a:cxn>
                    <a:cxn ang="T115">
                      <a:pos x="T30" y="T31"/>
                    </a:cxn>
                    <a:cxn ang="T116">
                      <a:pos x="T32" y="T33"/>
                    </a:cxn>
                    <a:cxn ang="T117">
                      <a:pos x="T34" y="T35"/>
                    </a:cxn>
                    <a:cxn ang="T118">
                      <a:pos x="T36" y="T37"/>
                    </a:cxn>
                    <a:cxn ang="T119">
                      <a:pos x="T38" y="T39"/>
                    </a:cxn>
                    <a:cxn ang="T120">
                      <a:pos x="T40" y="T41"/>
                    </a:cxn>
                    <a:cxn ang="T121">
                      <a:pos x="T42" y="T43"/>
                    </a:cxn>
                    <a:cxn ang="T122">
                      <a:pos x="T44" y="T45"/>
                    </a:cxn>
                    <a:cxn ang="T123">
                      <a:pos x="T46" y="T47"/>
                    </a:cxn>
                    <a:cxn ang="T124">
                      <a:pos x="T48" y="T49"/>
                    </a:cxn>
                    <a:cxn ang="T125">
                      <a:pos x="T50" y="T51"/>
                    </a:cxn>
                    <a:cxn ang="T126">
                      <a:pos x="T52" y="T53"/>
                    </a:cxn>
                    <a:cxn ang="T127">
                      <a:pos x="T54" y="T55"/>
                    </a:cxn>
                    <a:cxn ang="T128">
                      <a:pos x="T56" y="T57"/>
                    </a:cxn>
                    <a:cxn ang="T129">
                      <a:pos x="T58" y="T59"/>
                    </a:cxn>
                    <a:cxn ang="T130">
                      <a:pos x="T60" y="T61"/>
                    </a:cxn>
                    <a:cxn ang="T131">
                      <a:pos x="T62" y="T63"/>
                    </a:cxn>
                    <a:cxn ang="T132">
                      <a:pos x="T64" y="T65"/>
                    </a:cxn>
                    <a:cxn ang="T133">
                      <a:pos x="T66" y="T67"/>
                    </a:cxn>
                    <a:cxn ang="T134">
                      <a:pos x="T68" y="T69"/>
                    </a:cxn>
                    <a:cxn ang="T135">
                      <a:pos x="T70" y="T71"/>
                    </a:cxn>
                    <a:cxn ang="T136">
                      <a:pos x="T72" y="T73"/>
                    </a:cxn>
                    <a:cxn ang="T137">
                      <a:pos x="T74" y="T75"/>
                    </a:cxn>
                    <a:cxn ang="T138">
                      <a:pos x="T76" y="T77"/>
                    </a:cxn>
                    <a:cxn ang="T139">
                      <a:pos x="T78" y="T79"/>
                    </a:cxn>
                    <a:cxn ang="T140">
                      <a:pos x="T80" y="T81"/>
                    </a:cxn>
                    <a:cxn ang="T141">
                      <a:pos x="T82" y="T83"/>
                    </a:cxn>
                    <a:cxn ang="T142">
                      <a:pos x="T84" y="T85"/>
                    </a:cxn>
                    <a:cxn ang="T143">
                      <a:pos x="T86" y="T87"/>
                    </a:cxn>
                    <a:cxn ang="T144">
                      <a:pos x="T88" y="T89"/>
                    </a:cxn>
                    <a:cxn ang="T145">
                      <a:pos x="T90" y="T91"/>
                    </a:cxn>
                    <a:cxn ang="T146">
                      <a:pos x="T92" y="T93"/>
                    </a:cxn>
                    <a:cxn ang="T147">
                      <a:pos x="T94" y="T95"/>
                    </a:cxn>
                    <a:cxn ang="T148">
                      <a:pos x="T96" y="T97"/>
                    </a:cxn>
                    <a:cxn ang="T149">
                      <a:pos x="T98" y="T99"/>
                    </a:cxn>
                  </a:cxnLst>
                  <a:rect l="T150" t="T151" r="T152" b="T153"/>
                  <a:pathLst>
                    <a:path w="67" h="62">
                      <a:moveTo>
                        <a:pt x="0" y="3"/>
                      </a:moveTo>
                      <a:lnTo>
                        <a:pt x="60" y="0"/>
                      </a:lnTo>
                      <a:lnTo>
                        <a:pt x="60" y="1"/>
                      </a:lnTo>
                      <a:lnTo>
                        <a:pt x="61" y="2"/>
                      </a:lnTo>
                      <a:lnTo>
                        <a:pt x="62" y="3"/>
                      </a:lnTo>
                      <a:lnTo>
                        <a:pt x="61" y="5"/>
                      </a:lnTo>
                      <a:lnTo>
                        <a:pt x="60" y="6"/>
                      </a:lnTo>
                      <a:lnTo>
                        <a:pt x="58" y="8"/>
                      </a:lnTo>
                      <a:lnTo>
                        <a:pt x="58" y="9"/>
                      </a:lnTo>
                      <a:lnTo>
                        <a:pt x="67" y="9"/>
                      </a:lnTo>
                      <a:lnTo>
                        <a:pt x="67" y="10"/>
                      </a:lnTo>
                      <a:lnTo>
                        <a:pt x="66" y="12"/>
                      </a:lnTo>
                      <a:lnTo>
                        <a:pt x="65" y="13"/>
                      </a:lnTo>
                      <a:lnTo>
                        <a:pt x="64" y="17"/>
                      </a:lnTo>
                      <a:lnTo>
                        <a:pt x="62" y="19"/>
                      </a:lnTo>
                      <a:lnTo>
                        <a:pt x="62" y="22"/>
                      </a:lnTo>
                      <a:lnTo>
                        <a:pt x="62" y="25"/>
                      </a:lnTo>
                      <a:lnTo>
                        <a:pt x="60" y="26"/>
                      </a:lnTo>
                      <a:lnTo>
                        <a:pt x="60" y="27"/>
                      </a:lnTo>
                      <a:lnTo>
                        <a:pt x="57" y="29"/>
                      </a:lnTo>
                      <a:lnTo>
                        <a:pt x="57" y="32"/>
                      </a:lnTo>
                      <a:lnTo>
                        <a:pt x="57" y="35"/>
                      </a:lnTo>
                      <a:lnTo>
                        <a:pt x="56" y="36"/>
                      </a:lnTo>
                      <a:lnTo>
                        <a:pt x="54" y="38"/>
                      </a:lnTo>
                      <a:lnTo>
                        <a:pt x="52" y="40"/>
                      </a:lnTo>
                      <a:lnTo>
                        <a:pt x="51" y="41"/>
                      </a:lnTo>
                      <a:lnTo>
                        <a:pt x="51" y="43"/>
                      </a:lnTo>
                      <a:lnTo>
                        <a:pt x="50" y="45"/>
                      </a:lnTo>
                      <a:lnTo>
                        <a:pt x="50" y="46"/>
                      </a:lnTo>
                      <a:lnTo>
                        <a:pt x="49" y="49"/>
                      </a:lnTo>
                      <a:lnTo>
                        <a:pt x="48" y="51"/>
                      </a:lnTo>
                      <a:lnTo>
                        <a:pt x="49" y="54"/>
                      </a:lnTo>
                      <a:lnTo>
                        <a:pt x="50" y="55"/>
                      </a:lnTo>
                      <a:lnTo>
                        <a:pt x="50" y="57"/>
                      </a:lnTo>
                      <a:lnTo>
                        <a:pt x="50" y="58"/>
                      </a:lnTo>
                      <a:lnTo>
                        <a:pt x="49" y="60"/>
                      </a:lnTo>
                      <a:lnTo>
                        <a:pt x="50" y="61"/>
                      </a:lnTo>
                      <a:lnTo>
                        <a:pt x="8" y="62"/>
                      </a:lnTo>
                      <a:lnTo>
                        <a:pt x="8" y="53"/>
                      </a:lnTo>
                      <a:lnTo>
                        <a:pt x="6" y="52"/>
                      </a:lnTo>
                      <a:lnTo>
                        <a:pt x="4" y="53"/>
                      </a:lnTo>
                      <a:lnTo>
                        <a:pt x="2" y="51"/>
                      </a:lnTo>
                      <a:lnTo>
                        <a:pt x="2" y="22"/>
                      </a:lnTo>
                      <a:lnTo>
                        <a:pt x="0" y="3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grpSp>
              <p:nvGrpSpPr>
                <p:cNvPr id="56373" name="Group 40"/>
                <p:cNvGrpSpPr>
                  <a:grpSpLocks/>
                </p:cNvGrpSpPr>
                <p:nvPr/>
              </p:nvGrpSpPr>
              <p:grpSpPr bwMode="auto">
                <a:xfrm>
                  <a:off x="728" y="2448"/>
                  <a:ext cx="1266" cy="876"/>
                  <a:chOff x="768" y="2832"/>
                  <a:chExt cx="1203" cy="876"/>
                </a:xfrm>
              </p:grpSpPr>
              <p:sp>
                <p:nvSpPr>
                  <p:cNvPr id="56396" name="Freeform 41"/>
                  <p:cNvSpPr>
                    <a:spLocks/>
                  </p:cNvSpPr>
                  <p:nvPr/>
                </p:nvSpPr>
                <p:spPr bwMode="auto">
                  <a:xfrm>
                    <a:off x="1056" y="2832"/>
                    <a:ext cx="915" cy="780"/>
                  </a:xfrm>
                  <a:custGeom>
                    <a:avLst/>
                    <a:gdLst>
                      <a:gd name="T0" fmla="*/ 1611 w 188"/>
                      <a:gd name="T1" fmla="*/ 3588 h 160"/>
                      <a:gd name="T2" fmla="*/ 3008 w 188"/>
                      <a:gd name="T3" fmla="*/ 4636 h 160"/>
                      <a:gd name="T4" fmla="*/ 2083 w 188"/>
                      <a:gd name="T5" fmla="*/ 5796 h 160"/>
                      <a:gd name="T6" fmla="*/ 1849 w 188"/>
                      <a:gd name="T7" fmla="*/ 4992 h 160"/>
                      <a:gd name="T8" fmla="*/ 569 w 188"/>
                      <a:gd name="T9" fmla="*/ 6372 h 160"/>
                      <a:gd name="T10" fmla="*/ 1280 w 188"/>
                      <a:gd name="T11" fmla="*/ 7415 h 160"/>
                      <a:gd name="T12" fmla="*/ 3105 w 188"/>
                      <a:gd name="T13" fmla="*/ 7059 h 160"/>
                      <a:gd name="T14" fmla="*/ 2536 w 188"/>
                      <a:gd name="T15" fmla="*/ 8580 h 160"/>
                      <a:gd name="T16" fmla="*/ 2083 w 188"/>
                      <a:gd name="T17" fmla="*/ 9150 h 160"/>
                      <a:gd name="T18" fmla="*/ 1158 w 188"/>
                      <a:gd name="T19" fmla="*/ 9506 h 160"/>
                      <a:gd name="T20" fmla="*/ 686 w 188"/>
                      <a:gd name="T21" fmla="*/ 11359 h 160"/>
                      <a:gd name="T22" fmla="*/ 1280 w 188"/>
                      <a:gd name="T23" fmla="*/ 12407 h 160"/>
                      <a:gd name="T24" fmla="*/ 2536 w 188"/>
                      <a:gd name="T25" fmla="*/ 12977 h 160"/>
                      <a:gd name="T26" fmla="*/ 2536 w 188"/>
                      <a:gd name="T27" fmla="*/ 13904 h 160"/>
                      <a:gd name="T28" fmla="*/ 4025 w 188"/>
                      <a:gd name="T29" fmla="*/ 14259 h 160"/>
                      <a:gd name="T30" fmla="*/ 4833 w 188"/>
                      <a:gd name="T31" fmla="*/ 14474 h 160"/>
                      <a:gd name="T32" fmla="*/ 3339 w 188"/>
                      <a:gd name="T33" fmla="*/ 16326 h 160"/>
                      <a:gd name="T34" fmla="*/ 2180 w 188"/>
                      <a:gd name="T35" fmla="*/ 17038 h 160"/>
                      <a:gd name="T36" fmla="*/ 355 w 188"/>
                      <a:gd name="T37" fmla="*/ 17964 h 160"/>
                      <a:gd name="T38" fmla="*/ 355 w 188"/>
                      <a:gd name="T39" fmla="*/ 18535 h 160"/>
                      <a:gd name="T40" fmla="*/ 3339 w 188"/>
                      <a:gd name="T41" fmla="*/ 17253 h 160"/>
                      <a:gd name="T42" fmla="*/ 7155 w 188"/>
                      <a:gd name="T43" fmla="*/ 13904 h 160"/>
                      <a:gd name="T44" fmla="*/ 6799 w 188"/>
                      <a:gd name="T45" fmla="*/ 13548 h 160"/>
                      <a:gd name="T46" fmla="*/ 8882 w 188"/>
                      <a:gd name="T47" fmla="*/ 11003 h 160"/>
                      <a:gd name="T48" fmla="*/ 8289 w 188"/>
                      <a:gd name="T49" fmla="*/ 11690 h 160"/>
                      <a:gd name="T50" fmla="*/ 8410 w 188"/>
                      <a:gd name="T51" fmla="*/ 12621 h 160"/>
                      <a:gd name="T52" fmla="*/ 8289 w 188"/>
                      <a:gd name="T53" fmla="*/ 13216 h 160"/>
                      <a:gd name="T54" fmla="*/ 9924 w 188"/>
                      <a:gd name="T55" fmla="*/ 12285 h 160"/>
                      <a:gd name="T56" fmla="*/ 9924 w 188"/>
                      <a:gd name="T57" fmla="*/ 11359 h 160"/>
                      <a:gd name="T58" fmla="*/ 12343 w 188"/>
                      <a:gd name="T59" fmla="*/ 11929 h 160"/>
                      <a:gd name="T60" fmla="*/ 13954 w 188"/>
                      <a:gd name="T61" fmla="*/ 11690 h 160"/>
                      <a:gd name="T62" fmla="*/ 16723 w 188"/>
                      <a:gd name="T63" fmla="*/ 12621 h 160"/>
                      <a:gd name="T64" fmla="*/ 17648 w 188"/>
                      <a:gd name="T65" fmla="*/ 13787 h 160"/>
                      <a:gd name="T66" fmla="*/ 19142 w 188"/>
                      <a:gd name="T67" fmla="*/ 14830 h 160"/>
                      <a:gd name="T68" fmla="*/ 21673 w 188"/>
                      <a:gd name="T69" fmla="*/ 15069 h 160"/>
                      <a:gd name="T70" fmla="*/ 21318 w 188"/>
                      <a:gd name="T71" fmla="*/ 13548 h 160"/>
                      <a:gd name="T72" fmla="*/ 20300 w 188"/>
                      <a:gd name="T73" fmla="*/ 13333 h 160"/>
                      <a:gd name="T74" fmla="*/ 18787 w 188"/>
                      <a:gd name="T75" fmla="*/ 12285 h 160"/>
                      <a:gd name="T76" fmla="*/ 16937 w 188"/>
                      <a:gd name="T77" fmla="*/ 11003 h 160"/>
                      <a:gd name="T78" fmla="*/ 16251 w 188"/>
                      <a:gd name="T79" fmla="*/ 11929 h 160"/>
                      <a:gd name="T80" fmla="*/ 14874 w 188"/>
                      <a:gd name="T81" fmla="*/ 10764 h 160"/>
                      <a:gd name="T82" fmla="*/ 13477 w 188"/>
                      <a:gd name="T83" fmla="*/ 9267 h 160"/>
                      <a:gd name="T84" fmla="*/ 11749 w 188"/>
                      <a:gd name="T85" fmla="*/ 2423 h 160"/>
                      <a:gd name="T86" fmla="*/ 10376 w 188"/>
                      <a:gd name="T87" fmla="*/ 570 h 160"/>
                      <a:gd name="T88" fmla="*/ 7958 w 188"/>
                      <a:gd name="T89" fmla="*/ 570 h 160"/>
                      <a:gd name="T90" fmla="*/ 6799 w 188"/>
                      <a:gd name="T91" fmla="*/ 570 h 160"/>
                      <a:gd name="T92" fmla="*/ 5188 w 188"/>
                      <a:gd name="T93" fmla="*/ 0 h 160"/>
                      <a:gd name="T94" fmla="*/ 4025 w 188"/>
                      <a:gd name="T95" fmla="*/ 478 h 160"/>
                      <a:gd name="T96" fmla="*/ 2769 w 188"/>
                      <a:gd name="T97" fmla="*/ 1497 h 160"/>
                      <a:gd name="T98" fmla="*/ 2180 w 188"/>
                      <a:gd name="T99" fmla="*/ 2423 h 160"/>
                      <a:gd name="T100" fmla="*/ 1158 w 188"/>
                      <a:gd name="T101" fmla="*/ 3018 h 160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188"/>
                      <a:gd name="T154" fmla="*/ 0 h 160"/>
                      <a:gd name="T155" fmla="*/ 188 w 188"/>
                      <a:gd name="T156" fmla="*/ 160 h 160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188" h="160">
                        <a:moveTo>
                          <a:pt x="10" y="26"/>
                        </a:moveTo>
                        <a:lnTo>
                          <a:pt x="14" y="31"/>
                        </a:lnTo>
                        <a:lnTo>
                          <a:pt x="19" y="39"/>
                        </a:lnTo>
                        <a:lnTo>
                          <a:pt x="26" y="40"/>
                        </a:lnTo>
                        <a:lnTo>
                          <a:pt x="26" y="50"/>
                        </a:lnTo>
                        <a:lnTo>
                          <a:pt x="18" y="50"/>
                        </a:lnTo>
                        <a:lnTo>
                          <a:pt x="18" y="43"/>
                        </a:lnTo>
                        <a:lnTo>
                          <a:pt x="16" y="43"/>
                        </a:lnTo>
                        <a:lnTo>
                          <a:pt x="0" y="50"/>
                        </a:lnTo>
                        <a:lnTo>
                          <a:pt x="5" y="55"/>
                        </a:lnTo>
                        <a:lnTo>
                          <a:pt x="5" y="61"/>
                        </a:lnTo>
                        <a:lnTo>
                          <a:pt x="11" y="64"/>
                        </a:lnTo>
                        <a:lnTo>
                          <a:pt x="21" y="66"/>
                        </a:lnTo>
                        <a:lnTo>
                          <a:pt x="27" y="61"/>
                        </a:lnTo>
                        <a:lnTo>
                          <a:pt x="29" y="72"/>
                        </a:lnTo>
                        <a:lnTo>
                          <a:pt x="22" y="74"/>
                        </a:lnTo>
                        <a:lnTo>
                          <a:pt x="21" y="77"/>
                        </a:lnTo>
                        <a:lnTo>
                          <a:pt x="18" y="79"/>
                        </a:lnTo>
                        <a:lnTo>
                          <a:pt x="13" y="75"/>
                        </a:lnTo>
                        <a:lnTo>
                          <a:pt x="10" y="82"/>
                        </a:lnTo>
                        <a:lnTo>
                          <a:pt x="2" y="90"/>
                        </a:lnTo>
                        <a:lnTo>
                          <a:pt x="6" y="98"/>
                        </a:lnTo>
                        <a:lnTo>
                          <a:pt x="5" y="101"/>
                        </a:lnTo>
                        <a:lnTo>
                          <a:pt x="11" y="107"/>
                        </a:lnTo>
                        <a:lnTo>
                          <a:pt x="19" y="107"/>
                        </a:lnTo>
                        <a:lnTo>
                          <a:pt x="22" y="112"/>
                        </a:lnTo>
                        <a:lnTo>
                          <a:pt x="21" y="115"/>
                        </a:lnTo>
                        <a:lnTo>
                          <a:pt x="22" y="120"/>
                        </a:lnTo>
                        <a:lnTo>
                          <a:pt x="29" y="117"/>
                        </a:lnTo>
                        <a:lnTo>
                          <a:pt x="35" y="123"/>
                        </a:lnTo>
                        <a:lnTo>
                          <a:pt x="45" y="119"/>
                        </a:lnTo>
                        <a:lnTo>
                          <a:pt x="42" y="125"/>
                        </a:lnTo>
                        <a:lnTo>
                          <a:pt x="42" y="131"/>
                        </a:lnTo>
                        <a:lnTo>
                          <a:pt x="29" y="141"/>
                        </a:lnTo>
                        <a:lnTo>
                          <a:pt x="24" y="147"/>
                        </a:lnTo>
                        <a:lnTo>
                          <a:pt x="19" y="147"/>
                        </a:lnTo>
                        <a:lnTo>
                          <a:pt x="11" y="154"/>
                        </a:lnTo>
                        <a:lnTo>
                          <a:pt x="3" y="155"/>
                        </a:lnTo>
                        <a:lnTo>
                          <a:pt x="0" y="159"/>
                        </a:lnTo>
                        <a:lnTo>
                          <a:pt x="3" y="160"/>
                        </a:lnTo>
                        <a:lnTo>
                          <a:pt x="19" y="154"/>
                        </a:lnTo>
                        <a:lnTo>
                          <a:pt x="29" y="149"/>
                        </a:lnTo>
                        <a:lnTo>
                          <a:pt x="48" y="136"/>
                        </a:lnTo>
                        <a:lnTo>
                          <a:pt x="62" y="120"/>
                        </a:lnTo>
                        <a:lnTo>
                          <a:pt x="64" y="117"/>
                        </a:lnTo>
                        <a:lnTo>
                          <a:pt x="59" y="117"/>
                        </a:lnTo>
                        <a:lnTo>
                          <a:pt x="73" y="96"/>
                        </a:lnTo>
                        <a:lnTo>
                          <a:pt x="77" y="95"/>
                        </a:lnTo>
                        <a:lnTo>
                          <a:pt x="77" y="98"/>
                        </a:lnTo>
                        <a:lnTo>
                          <a:pt x="72" y="101"/>
                        </a:lnTo>
                        <a:lnTo>
                          <a:pt x="70" y="111"/>
                        </a:lnTo>
                        <a:lnTo>
                          <a:pt x="73" y="109"/>
                        </a:lnTo>
                        <a:lnTo>
                          <a:pt x="70" y="112"/>
                        </a:lnTo>
                        <a:lnTo>
                          <a:pt x="72" y="114"/>
                        </a:lnTo>
                        <a:lnTo>
                          <a:pt x="82" y="107"/>
                        </a:lnTo>
                        <a:lnTo>
                          <a:pt x="86" y="106"/>
                        </a:lnTo>
                        <a:lnTo>
                          <a:pt x="88" y="101"/>
                        </a:lnTo>
                        <a:lnTo>
                          <a:pt x="86" y="98"/>
                        </a:lnTo>
                        <a:lnTo>
                          <a:pt x="96" y="96"/>
                        </a:lnTo>
                        <a:lnTo>
                          <a:pt x="107" y="103"/>
                        </a:lnTo>
                        <a:lnTo>
                          <a:pt x="117" y="99"/>
                        </a:lnTo>
                        <a:lnTo>
                          <a:pt x="121" y="101"/>
                        </a:lnTo>
                        <a:lnTo>
                          <a:pt x="128" y="101"/>
                        </a:lnTo>
                        <a:lnTo>
                          <a:pt x="145" y="109"/>
                        </a:lnTo>
                        <a:lnTo>
                          <a:pt x="149" y="112"/>
                        </a:lnTo>
                        <a:lnTo>
                          <a:pt x="153" y="119"/>
                        </a:lnTo>
                        <a:lnTo>
                          <a:pt x="163" y="125"/>
                        </a:lnTo>
                        <a:lnTo>
                          <a:pt x="166" y="128"/>
                        </a:lnTo>
                        <a:lnTo>
                          <a:pt x="177" y="135"/>
                        </a:lnTo>
                        <a:lnTo>
                          <a:pt x="188" y="130"/>
                        </a:lnTo>
                        <a:lnTo>
                          <a:pt x="188" y="123"/>
                        </a:lnTo>
                        <a:lnTo>
                          <a:pt x="185" y="117"/>
                        </a:lnTo>
                        <a:lnTo>
                          <a:pt x="180" y="115"/>
                        </a:lnTo>
                        <a:lnTo>
                          <a:pt x="176" y="115"/>
                        </a:lnTo>
                        <a:lnTo>
                          <a:pt x="169" y="111"/>
                        </a:lnTo>
                        <a:lnTo>
                          <a:pt x="163" y="106"/>
                        </a:lnTo>
                        <a:lnTo>
                          <a:pt x="150" y="93"/>
                        </a:lnTo>
                        <a:lnTo>
                          <a:pt x="147" y="95"/>
                        </a:lnTo>
                        <a:lnTo>
                          <a:pt x="144" y="99"/>
                        </a:lnTo>
                        <a:lnTo>
                          <a:pt x="141" y="103"/>
                        </a:lnTo>
                        <a:lnTo>
                          <a:pt x="129" y="96"/>
                        </a:lnTo>
                        <a:lnTo>
                          <a:pt x="129" y="93"/>
                        </a:lnTo>
                        <a:lnTo>
                          <a:pt x="120" y="96"/>
                        </a:lnTo>
                        <a:lnTo>
                          <a:pt x="117" y="80"/>
                        </a:lnTo>
                        <a:lnTo>
                          <a:pt x="109" y="45"/>
                        </a:lnTo>
                        <a:lnTo>
                          <a:pt x="102" y="21"/>
                        </a:lnTo>
                        <a:lnTo>
                          <a:pt x="99" y="10"/>
                        </a:lnTo>
                        <a:lnTo>
                          <a:pt x="90" y="5"/>
                        </a:lnTo>
                        <a:lnTo>
                          <a:pt x="85" y="8"/>
                        </a:lnTo>
                        <a:lnTo>
                          <a:pt x="69" y="5"/>
                        </a:lnTo>
                        <a:lnTo>
                          <a:pt x="64" y="7"/>
                        </a:lnTo>
                        <a:lnTo>
                          <a:pt x="59" y="5"/>
                        </a:lnTo>
                        <a:lnTo>
                          <a:pt x="59" y="4"/>
                        </a:lnTo>
                        <a:lnTo>
                          <a:pt x="45" y="0"/>
                        </a:lnTo>
                        <a:lnTo>
                          <a:pt x="43" y="4"/>
                        </a:lnTo>
                        <a:lnTo>
                          <a:pt x="35" y="4"/>
                        </a:lnTo>
                        <a:lnTo>
                          <a:pt x="29" y="8"/>
                        </a:lnTo>
                        <a:lnTo>
                          <a:pt x="24" y="13"/>
                        </a:lnTo>
                        <a:lnTo>
                          <a:pt x="22" y="18"/>
                        </a:lnTo>
                        <a:lnTo>
                          <a:pt x="19" y="21"/>
                        </a:lnTo>
                        <a:lnTo>
                          <a:pt x="13" y="21"/>
                        </a:lnTo>
                        <a:lnTo>
                          <a:pt x="10" y="26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97" name="Freeform 42"/>
                  <p:cNvSpPr>
                    <a:spLocks/>
                  </p:cNvSpPr>
                  <p:nvPr/>
                </p:nvSpPr>
                <p:spPr bwMode="auto">
                  <a:xfrm>
                    <a:off x="1021" y="3608"/>
                    <a:ext cx="20" cy="14"/>
                  </a:xfrm>
                  <a:custGeom>
                    <a:avLst/>
                    <a:gdLst>
                      <a:gd name="T0" fmla="*/ 250 w 4"/>
                      <a:gd name="T1" fmla="*/ 196 h 3"/>
                      <a:gd name="T2" fmla="*/ 250 w 4"/>
                      <a:gd name="T3" fmla="*/ 107 h 3"/>
                      <a:gd name="T4" fmla="*/ 250 w 4"/>
                      <a:gd name="T5" fmla="*/ 107 h 3"/>
                      <a:gd name="T6" fmla="*/ 250 w 4"/>
                      <a:gd name="T7" fmla="*/ 107 h 3"/>
                      <a:gd name="T8" fmla="*/ 250 w 4"/>
                      <a:gd name="T9" fmla="*/ 107 h 3"/>
                      <a:gd name="T10" fmla="*/ 250 w 4"/>
                      <a:gd name="T11" fmla="*/ 107 h 3"/>
                      <a:gd name="T12" fmla="*/ 250 w 4"/>
                      <a:gd name="T13" fmla="*/ 107 h 3"/>
                      <a:gd name="T14" fmla="*/ 125 w 4"/>
                      <a:gd name="T15" fmla="*/ 0 h 3"/>
                      <a:gd name="T16" fmla="*/ 125 w 4"/>
                      <a:gd name="T17" fmla="*/ 0 h 3"/>
                      <a:gd name="T18" fmla="*/ 0 w 4"/>
                      <a:gd name="T19" fmla="*/ 107 h 3"/>
                      <a:gd name="T20" fmla="*/ 0 w 4"/>
                      <a:gd name="T21" fmla="*/ 107 h 3"/>
                      <a:gd name="T22" fmla="*/ 0 w 4"/>
                      <a:gd name="T23" fmla="*/ 107 h 3"/>
                      <a:gd name="T24" fmla="*/ 0 w 4"/>
                      <a:gd name="T25" fmla="*/ 107 h 3"/>
                      <a:gd name="T26" fmla="*/ 0 w 4"/>
                      <a:gd name="T27" fmla="*/ 107 h 3"/>
                      <a:gd name="T28" fmla="*/ 0 w 4"/>
                      <a:gd name="T29" fmla="*/ 107 h 3"/>
                      <a:gd name="T30" fmla="*/ 0 w 4"/>
                      <a:gd name="T31" fmla="*/ 196 h 3"/>
                      <a:gd name="T32" fmla="*/ 0 w 4"/>
                      <a:gd name="T33" fmla="*/ 196 h 3"/>
                      <a:gd name="T34" fmla="*/ 125 w 4"/>
                      <a:gd name="T35" fmla="*/ 196 h 3"/>
                      <a:gd name="T36" fmla="*/ 125 w 4"/>
                      <a:gd name="T37" fmla="*/ 196 h 3"/>
                      <a:gd name="T38" fmla="*/ 125 w 4"/>
                      <a:gd name="T39" fmla="*/ 303 h 3"/>
                      <a:gd name="T40" fmla="*/ 250 w 4"/>
                      <a:gd name="T41" fmla="*/ 303 h 3"/>
                      <a:gd name="T42" fmla="*/ 250 w 4"/>
                      <a:gd name="T43" fmla="*/ 303 h 3"/>
                      <a:gd name="T44" fmla="*/ 375 w 4"/>
                      <a:gd name="T45" fmla="*/ 303 h 3"/>
                      <a:gd name="T46" fmla="*/ 375 w 4"/>
                      <a:gd name="T47" fmla="*/ 303 h 3"/>
                      <a:gd name="T48" fmla="*/ 500 w 4"/>
                      <a:gd name="T49" fmla="*/ 196 h 3"/>
                      <a:gd name="T50" fmla="*/ 500 w 4"/>
                      <a:gd name="T51" fmla="*/ 196 h 3"/>
                      <a:gd name="T52" fmla="*/ 500 w 4"/>
                      <a:gd name="T53" fmla="*/ 196 h 3"/>
                      <a:gd name="T54" fmla="*/ 500 w 4"/>
                      <a:gd name="T55" fmla="*/ 107 h 3"/>
                      <a:gd name="T56" fmla="*/ 500 w 4"/>
                      <a:gd name="T57" fmla="*/ 107 h 3"/>
                      <a:gd name="T58" fmla="*/ 500 w 4"/>
                      <a:gd name="T59" fmla="*/ 107 h 3"/>
                      <a:gd name="T60" fmla="*/ 500 w 4"/>
                      <a:gd name="T61" fmla="*/ 107 h 3"/>
                      <a:gd name="T62" fmla="*/ 500 w 4"/>
                      <a:gd name="T63" fmla="*/ 107 h 3"/>
                      <a:gd name="T64" fmla="*/ 500 w 4"/>
                      <a:gd name="T65" fmla="*/ 0 h 3"/>
                      <a:gd name="T66" fmla="*/ 500 w 4"/>
                      <a:gd name="T67" fmla="*/ 0 h 3"/>
                      <a:gd name="T68" fmla="*/ 500 w 4"/>
                      <a:gd name="T69" fmla="*/ 0 h 3"/>
                      <a:gd name="T70" fmla="*/ 500 w 4"/>
                      <a:gd name="T71" fmla="*/ 0 h 3"/>
                      <a:gd name="T72" fmla="*/ 500 w 4"/>
                      <a:gd name="T73" fmla="*/ 107 h 3"/>
                      <a:gd name="T74" fmla="*/ 375 w 4"/>
                      <a:gd name="T75" fmla="*/ 107 h 3"/>
                      <a:gd name="T76" fmla="*/ 375 w 4"/>
                      <a:gd name="T77" fmla="*/ 107 h 3"/>
                      <a:gd name="T78" fmla="*/ 250 w 4"/>
                      <a:gd name="T79" fmla="*/ 196 h 3"/>
                      <a:gd name="T80" fmla="*/ 250 w 4"/>
                      <a:gd name="T81" fmla="*/ 196 h 3"/>
                      <a:gd name="T82" fmla="*/ 250 w 4"/>
                      <a:gd name="T83" fmla="*/ 196 h 3"/>
                      <a:gd name="T84" fmla="*/ 250 w 4"/>
                      <a:gd name="T85" fmla="*/ 196 h 3"/>
                      <a:gd name="T86" fmla="*/ 250 w 4"/>
                      <a:gd name="T87" fmla="*/ 303 h 3"/>
                      <a:gd name="T88" fmla="*/ 375 w 4"/>
                      <a:gd name="T89" fmla="*/ 303 h 3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w 4"/>
                      <a:gd name="T136" fmla="*/ 0 h 3"/>
                      <a:gd name="T137" fmla="*/ 4 w 4"/>
                      <a:gd name="T138" fmla="*/ 3 h 3"/>
                    </a:gdLst>
                    <a:ahLst/>
                    <a:cxnLst>
                      <a:cxn ang="T90">
                        <a:pos x="T0" y="T1"/>
                      </a:cxn>
                      <a:cxn ang="T91">
                        <a:pos x="T2" y="T3"/>
                      </a:cxn>
                      <a:cxn ang="T92">
                        <a:pos x="T4" y="T5"/>
                      </a:cxn>
                      <a:cxn ang="T93">
                        <a:pos x="T6" y="T7"/>
                      </a:cxn>
                      <a:cxn ang="T94">
                        <a:pos x="T8" y="T9"/>
                      </a:cxn>
                      <a:cxn ang="T95">
                        <a:pos x="T10" y="T11"/>
                      </a:cxn>
                      <a:cxn ang="T96">
                        <a:pos x="T12" y="T13"/>
                      </a:cxn>
                      <a:cxn ang="T97">
                        <a:pos x="T14" y="T15"/>
                      </a:cxn>
                      <a:cxn ang="T98">
                        <a:pos x="T16" y="T17"/>
                      </a:cxn>
                      <a:cxn ang="T99">
                        <a:pos x="T18" y="T19"/>
                      </a:cxn>
                      <a:cxn ang="T100">
                        <a:pos x="T20" y="T21"/>
                      </a:cxn>
                      <a:cxn ang="T101">
                        <a:pos x="T22" y="T23"/>
                      </a:cxn>
                      <a:cxn ang="T102">
                        <a:pos x="T24" y="T25"/>
                      </a:cxn>
                      <a:cxn ang="T103">
                        <a:pos x="T26" y="T27"/>
                      </a:cxn>
                      <a:cxn ang="T104">
                        <a:pos x="T28" y="T29"/>
                      </a:cxn>
                      <a:cxn ang="T105">
                        <a:pos x="T30" y="T31"/>
                      </a:cxn>
                      <a:cxn ang="T106">
                        <a:pos x="T32" y="T33"/>
                      </a:cxn>
                      <a:cxn ang="T107">
                        <a:pos x="T34" y="T35"/>
                      </a:cxn>
                      <a:cxn ang="T108">
                        <a:pos x="T36" y="T37"/>
                      </a:cxn>
                      <a:cxn ang="T109">
                        <a:pos x="T38" y="T39"/>
                      </a:cxn>
                      <a:cxn ang="T110">
                        <a:pos x="T40" y="T41"/>
                      </a:cxn>
                      <a:cxn ang="T111">
                        <a:pos x="T42" y="T43"/>
                      </a:cxn>
                      <a:cxn ang="T112">
                        <a:pos x="T44" y="T45"/>
                      </a:cxn>
                      <a:cxn ang="T113">
                        <a:pos x="T46" y="T47"/>
                      </a:cxn>
                      <a:cxn ang="T114">
                        <a:pos x="T48" y="T49"/>
                      </a:cxn>
                      <a:cxn ang="T115">
                        <a:pos x="T50" y="T51"/>
                      </a:cxn>
                      <a:cxn ang="T116">
                        <a:pos x="T52" y="T53"/>
                      </a:cxn>
                      <a:cxn ang="T117">
                        <a:pos x="T54" y="T55"/>
                      </a:cxn>
                      <a:cxn ang="T118">
                        <a:pos x="T56" y="T57"/>
                      </a:cxn>
                      <a:cxn ang="T119">
                        <a:pos x="T58" y="T59"/>
                      </a:cxn>
                      <a:cxn ang="T120">
                        <a:pos x="T60" y="T61"/>
                      </a:cxn>
                      <a:cxn ang="T121">
                        <a:pos x="T62" y="T63"/>
                      </a:cxn>
                      <a:cxn ang="T122">
                        <a:pos x="T64" y="T65"/>
                      </a:cxn>
                      <a:cxn ang="T123">
                        <a:pos x="T66" y="T67"/>
                      </a:cxn>
                      <a:cxn ang="T124">
                        <a:pos x="T68" y="T69"/>
                      </a:cxn>
                      <a:cxn ang="T125">
                        <a:pos x="T70" y="T71"/>
                      </a:cxn>
                      <a:cxn ang="T126">
                        <a:pos x="T72" y="T73"/>
                      </a:cxn>
                      <a:cxn ang="T127">
                        <a:pos x="T74" y="T75"/>
                      </a:cxn>
                      <a:cxn ang="T128">
                        <a:pos x="T76" y="T77"/>
                      </a:cxn>
                      <a:cxn ang="T129">
                        <a:pos x="T78" y="T79"/>
                      </a:cxn>
                      <a:cxn ang="T130">
                        <a:pos x="T80" y="T81"/>
                      </a:cxn>
                      <a:cxn ang="T131">
                        <a:pos x="T82" y="T83"/>
                      </a:cxn>
                      <a:cxn ang="T132">
                        <a:pos x="T84" y="T85"/>
                      </a:cxn>
                      <a:cxn ang="T133">
                        <a:pos x="T86" y="T87"/>
                      </a:cxn>
                      <a:cxn ang="T134">
                        <a:pos x="T88" y="T89"/>
                      </a:cxn>
                    </a:cxnLst>
                    <a:rect l="T135" t="T136" r="T137" b="T138"/>
                    <a:pathLst>
                      <a:path w="4" h="3">
                        <a:moveTo>
                          <a:pt x="2" y="2"/>
                        </a:moveTo>
                        <a:lnTo>
                          <a:pt x="2" y="1"/>
                        </a:lnTo>
                        <a:lnTo>
                          <a:pt x="1" y="0"/>
                        </a:lnTo>
                        <a:lnTo>
                          <a:pt x="0" y="1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lnTo>
                          <a:pt x="4" y="2"/>
                        </a:lnTo>
                        <a:lnTo>
                          <a:pt x="4" y="1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98" name="Freeform 43"/>
                  <p:cNvSpPr>
                    <a:spLocks/>
                  </p:cNvSpPr>
                  <p:nvPr/>
                </p:nvSpPr>
                <p:spPr bwMode="auto">
                  <a:xfrm>
                    <a:off x="978" y="3610"/>
                    <a:ext cx="43" cy="30"/>
                  </a:xfrm>
                  <a:custGeom>
                    <a:avLst/>
                    <a:gdLst>
                      <a:gd name="T0" fmla="*/ 755 w 9"/>
                      <a:gd name="T1" fmla="*/ 0 h 6"/>
                      <a:gd name="T2" fmla="*/ 435 w 9"/>
                      <a:gd name="T3" fmla="*/ 0 h 6"/>
                      <a:gd name="T4" fmla="*/ 320 w 9"/>
                      <a:gd name="T5" fmla="*/ 125 h 6"/>
                      <a:gd name="T6" fmla="*/ 320 w 9"/>
                      <a:gd name="T7" fmla="*/ 125 h 6"/>
                      <a:gd name="T8" fmla="*/ 320 w 9"/>
                      <a:gd name="T9" fmla="*/ 250 h 6"/>
                      <a:gd name="T10" fmla="*/ 320 w 9"/>
                      <a:gd name="T11" fmla="*/ 375 h 6"/>
                      <a:gd name="T12" fmla="*/ 229 w 9"/>
                      <a:gd name="T13" fmla="*/ 375 h 6"/>
                      <a:gd name="T14" fmla="*/ 229 w 9"/>
                      <a:gd name="T15" fmla="*/ 375 h 6"/>
                      <a:gd name="T16" fmla="*/ 115 w 9"/>
                      <a:gd name="T17" fmla="*/ 375 h 6"/>
                      <a:gd name="T18" fmla="*/ 115 w 9"/>
                      <a:gd name="T19" fmla="*/ 500 h 6"/>
                      <a:gd name="T20" fmla="*/ 115 w 9"/>
                      <a:gd name="T21" fmla="*/ 625 h 6"/>
                      <a:gd name="T22" fmla="*/ 0 w 9"/>
                      <a:gd name="T23" fmla="*/ 625 h 6"/>
                      <a:gd name="T24" fmla="*/ 0 w 9"/>
                      <a:gd name="T25" fmla="*/ 750 h 6"/>
                      <a:gd name="T26" fmla="*/ 0 w 9"/>
                      <a:gd name="T27" fmla="*/ 750 h 6"/>
                      <a:gd name="T28" fmla="*/ 0 w 9"/>
                      <a:gd name="T29" fmla="*/ 750 h 6"/>
                      <a:gd name="T30" fmla="*/ 0 w 9"/>
                      <a:gd name="T31" fmla="*/ 750 h 6"/>
                      <a:gd name="T32" fmla="*/ 0 w 9"/>
                      <a:gd name="T33" fmla="*/ 750 h 6"/>
                      <a:gd name="T34" fmla="*/ 0 w 9"/>
                      <a:gd name="T35" fmla="*/ 750 h 6"/>
                      <a:gd name="T36" fmla="*/ 0 w 9"/>
                      <a:gd name="T37" fmla="*/ 750 h 6"/>
                      <a:gd name="T38" fmla="*/ 115 w 9"/>
                      <a:gd name="T39" fmla="*/ 750 h 6"/>
                      <a:gd name="T40" fmla="*/ 229 w 9"/>
                      <a:gd name="T41" fmla="*/ 750 h 6"/>
                      <a:gd name="T42" fmla="*/ 320 w 9"/>
                      <a:gd name="T43" fmla="*/ 625 h 6"/>
                      <a:gd name="T44" fmla="*/ 664 w 9"/>
                      <a:gd name="T45" fmla="*/ 375 h 6"/>
                      <a:gd name="T46" fmla="*/ 755 w 9"/>
                      <a:gd name="T47" fmla="*/ 250 h 6"/>
                      <a:gd name="T48" fmla="*/ 870 w 9"/>
                      <a:gd name="T49" fmla="*/ 250 h 6"/>
                      <a:gd name="T50" fmla="*/ 979 w 9"/>
                      <a:gd name="T51" fmla="*/ 125 h 6"/>
                      <a:gd name="T52" fmla="*/ 979 w 9"/>
                      <a:gd name="T53" fmla="*/ 125 h 6"/>
                      <a:gd name="T54" fmla="*/ 979 w 9"/>
                      <a:gd name="T55" fmla="*/ 125 h 6"/>
                      <a:gd name="T56" fmla="*/ 870 w 9"/>
                      <a:gd name="T57" fmla="*/ 0 h 6"/>
                      <a:gd name="T58" fmla="*/ 870 w 9"/>
                      <a:gd name="T59" fmla="*/ 0 h 6"/>
                      <a:gd name="T60" fmla="*/ 870 w 9"/>
                      <a:gd name="T61" fmla="*/ 0 h 6"/>
                      <a:gd name="T62" fmla="*/ 870 w 9"/>
                      <a:gd name="T63" fmla="*/ 0 h 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w 9"/>
                      <a:gd name="T97" fmla="*/ 0 h 6"/>
                      <a:gd name="T98" fmla="*/ 9 w 9"/>
                      <a:gd name="T99" fmla="*/ 6 h 6"/>
                    </a:gdLst>
                    <a:ahLst/>
                    <a:cxnLst>
                      <a:cxn ang="T64">
                        <a:pos x="T0" y="T1"/>
                      </a:cxn>
                      <a:cxn ang="T65">
                        <a:pos x="T2" y="T3"/>
                      </a:cxn>
                      <a:cxn ang="T66">
                        <a:pos x="T4" y="T5"/>
                      </a:cxn>
                      <a:cxn ang="T67">
                        <a:pos x="T6" y="T7"/>
                      </a:cxn>
                      <a:cxn ang="T68">
                        <a:pos x="T8" y="T9"/>
                      </a:cxn>
                      <a:cxn ang="T69">
                        <a:pos x="T10" y="T11"/>
                      </a:cxn>
                      <a:cxn ang="T70">
                        <a:pos x="T12" y="T13"/>
                      </a:cxn>
                      <a:cxn ang="T71">
                        <a:pos x="T14" y="T15"/>
                      </a:cxn>
                      <a:cxn ang="T72">
                        <a:pos x="T16" y="T17"/>
                      </a:cxn>
                      <a:cxn ang="T73">
                        <a:pos x="T18" y="T19"/>
                      </a:cxn>
                      <a:cxn ang="T74">
                        <a:pos x="T20" y="T21"/>
                      </a:cxn>
                      <a:cxn ang="T75">
                        <a:pos x="T22" y="T23"/>
                      </a:cxn>
                      <a:cxn ang="T76">
                        <a:pos x="T24" y="T25"/>
                      </a:cxn>
                      <a:cxn ang="T77">
                        <a:pos x="T26" y="T27"/>
                      </a:cxn>
                      <a:cxn ang="T78">
                        <a:pos x="T28" y="T29"/>
                      </a:cxn>
                      <a:cxn ang="T79">
                        <a:pos x="T30" y="T31"/>
                      </a:cxn>
                      <a:cxn ang="T80">
                        <a:pos x="T32" y="T33"/>
                      </a:cxn>
                      <a:cxn ang="T81">
                        <a:pos x="T34" y="T35"/>
                      </a:cxn>
                      <a:cxn ang="T82">
                        <a:pos x="T36" y="T37"/>
                      </a:cxn>
                      <a:cxn ang="T83">
                        <a:pos x="T38" y="T39"/>
                      </a:cxn>
                      <a:cxn ang="T84">
                        <a:pos x="T40" y="T41"/>
                      </a:cxn>
                      <a:cxn ang="T85">
                        <a:pos x="T42" y="T43"/>
                      </a:cxn>
                      <a:cxn ang="T86">
                        <a:pos x="T44" y="T45"/>
                      </a:cxn>
                      <a:cxn ang="T87">
                        <a:pos x="T46" y="T47"/>
                      </a:cxn>
                      <a:cxn ang="T88">
                        <a:pos x="T48" y="T49"/>
                      </a:cxn>
                      <a:cxn ang="T89">
                        <a:pos x="T50" y="T51"/>
                      </a:cxn>
                      <a:cxn ang="T90">
                        <a:pos x="T52" y="T53"/>
                      </a:cxn>
                      <a:cxn ang="T91">
                        <a:pos x="T54" y="T55"/>
                      </a:cxn>
                      <a:cxn ang="T92">
                        <a:pos x="T56" y="T57"/>
                      </a:cxn>
                      <a:cxn ang="T93">
                        <a:pos x="T58" y="T59"/>
                      </a:cxn>
                      <a:cxn ang="T94">
                        <a:pos x="T60" y="T61"/>
                      </a:cxn>
                      <a:cxn ang="T95">
                        <a:pos x="T62" y="T63"/>
                      </a:cxn>
                    </a:cxnLst>
                    <a:rect l="T96" t="T97" r="T98" b="T99"/>
                    <a:pathLst>
                      <a:path w="9" h="6">
                        <a:moveTo>
                          <a:pt x="8" y="0"/>
                        </a:move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4" y="0"/>
                        </a:lnTo>
                        <a:lnTo>
                          <a:pt x="4" y="1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0" y="6"/>
                        </a:lnTo>
                        <a:lnTo>
                          <a:pt x="1" y="6"/>
                        </a:lnTo>
                        <a:lnTo>
                          <a:pt x="2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5" y="4"/>
                        </a:lnTo>
                        <a:lnTo>
                          <a:pt x="6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lnTo>
                          <a:pt x="9" y="1"/>
                        </a:lnTo>
                        <a:lnTo>
                          <a:pt x="8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99" name="Freeform 44"/>
                  <p:cNvSpPr>
                    <a:spLocks/>
                  </p:cNvSpPr>
                  <p:nvPr/>
                </p:nvSpPr>
                <p:spPr bwMode="auto">
                  <a:xfrm>
                    <a:off x="934" y="3632"/>
                    <a:ext cx="44" cy="34"/>
                  </a:xfrm>
                  <a:custGeom>
                    <a:avLst/>
                    <a:gdLst>
                      <a:gd name="T0" fmla="*/ 934 w 9"/>
                      <a:gd name="T1" fmla="*/ 355 h 7"/>
                      <a:gd name="T2" fmla="*/ 934 w 9"/>
                      <a:gd name="T3" fmla="*/ 117 h 7"/>
                      <a:gd name="T4" fmla="*/ 572 w 9"/>
                      <a:gd name="T5" fmla="*/ 355 h 7"/>
                      <a:gd name="T6" fmla="*/ 479 w 9"/>
                      <a:gd name="T7" fmla="*/ 447 h 7"/>
                      <a:gd name="T8" fmla="*/ 479 w 9"/>
                      <a:gd name="T9" fmla="*/ 447 h 7"/>
                      <a:gd name="T10" fmla="*/ 240 w 9"/>
                      <a:gd name="T11" fmla="*/ 568 h 7"/>
                      <a:gd name="T12" fmla="*/ 117 w 9"/>
                      <a:gd name="T13" fmla="*/ 685 h 7"/>
                      <a:gd name="T14" fmla="*/ 0 w 9"/>
                      <a:gd name="T15" fmla="*/ 685 h 7"/>
                      <a:gd name="T16" fmla="*/ 240 w 9"/>
                      <a:gd name="T17" fmla="*/ 685 h 7"/>
                      <a:gd name="T18" fmla="*/ 357 w 9"/>
                      <a:gd name="T19" fmla="*/ 568 h 7"/>
                      <a:gd name="T20" fmla="*/ 694 w 9"/>
                      <a:gd name="T21" fmla="*/ 447 h 7"/>
                      <a:gd name="T22" fmla="*/ 934 w 9"/>
                      <a:gd name="T23" fmla="*/ 355 h 7"/>
                      <a:gd name="T24" fmla="*/ 934 w 9"/>
                      <a:gd name="T25" fmla="*/ 355 h 7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w 9"/>
                      <a:gd name="T40" fmla="*/ 0 h 7"/>
                      <a:gd name="T41" fmla="*/ 9 w 9"/>
                      <a:gd name="T42" fmla="*/ 7 h 7"/>
                    </a:gdLst>
                    <a:ahLst/>
                    <a:cxnLst>
                      <a:cxn ang="T26">
                        <a:pos x="T0" y="T1"/>
                      </a:cxn>
                      <a:cxn ang="T27">
                        <a:pos x="T2" y="T3"/>
                      </a:cxn>
                      <a:cxn ang="T28">
                        <a:pos x="T4" y="T5"/>
                      </a:cxn>
                      <a:cxn ang="T29">
                        <a:pos x="T6" y="T7"/>
                      </a:cxn>
                      <a:cxn ang="T30">
                        <a:pos x="T8" y="T9"/>
                      </a:cxn>
                      <a:cxn ang="T31">
                        <a:pos x="T10" y="T11"/>
                      </a:cxn>
                      <a:cxn ang="T32">
                        <a:pos x="T12" y="T13"/>
                      </a:cxn>
                      <a:cxn ang="T33">
                        <a:pos x="T14" y="T15"/>
                      </a:cxn>
                      <a:cxn ang="T34">
                        <a:pos x="T16" y="T17"/>
                      </a:cxn>
                      <a:cxn ang="T35">
                        <a:pos x="T18" y="T19"/>
                      </a:cxn>
                      <a:cxn ang="T36">
                        <a:pos x="T20" y="T21"/>
                      </a:cxn>
                      <a:cxn ang="T37">
                        <a:pos x="T22" y="T23"/>
                      </a:cxn>
                      <a:cxn ang="T38">
                        <a:pos x="T24" y="T25"/>
                      </a:cxn>
                    </a:cxnLst>
                    <a:rect l="T39" t="T40" r="T41" b="T42"/>
                    <a:pathLst>
                      <a:path w="9" h="7">
                        <a:moveTo>
                          <a:pt x="8" y="3"/>
                        </a:moveTo>
                        <a:cubicBezTo>
                          <a:pt x="8" y="2"/>
                          <a:pt x="9" y="1"/>
                          <a:pt x="8" y="1"/>
                        </a:cubicBezTo>
                        <a:cubicBezTo>
                          <a:pt x="7" y="0"/>
                          <a:pt x="5" y="2"/>
                          <a:pt x="5" y="3"/>
                        </a:cubicBezTo>
                        <a:cubicBezTo>
                          <a:pt x="4" y="3"/>
                          <a:pt x="4" y="3"/>
                          <a:pt x="4" y="4"/>
                        </a:cubicBezTo>
                        <a:cubicBezTo>
                          <a:pt x="4" y="4"/>
                          <a:pt x="4" y="4"/>
                          <a:pt x="4" y="4"/>
                        </a:cubicBezTo>
                        <a:cubicBezTo>
                          <a:pt x="3" y="5"/>
                          <a:pt x="3" y="5"/>
                          <a:pt x="2" y="5"/>
                        </a:cubicBezTo>
                        <a:cubicBezTo>
                          <a:pt x="2" y="5"/>
                          <a:pt x="2" y="5"/>
                          <a:pt x="1" y="6"/>
                        </a:cubicBezTo>
                        <a:cubicBezTo>
                          <a:pt x="1" y="6"/>
                          <a:pt x="0" y="6"/>
                          <a:pt x="0" y="6"/>
                        </a:cubicBezTo>
                        <a:cubicBezTo>
                          <a:pt x="1" y="7"/>
                          <a:pt x="1" y="7"/>
                          <a:pt x="2" y="6"/>
                        </a:cubicBezTo>
                        <a:cubicBezTo>
                          <a:pt x="2" y="6"/>
                          <a:pt x="3" y="5"/>
                          <a:pt x="3" y="5"/>
                        </a:cubicBezTo>
                        <a:cubicBezTo>
                          <a:pt x="4" y="5"/>
                          <a:pt x="5" y="5"/>
                          <a:pt x="6" y="4"/>
                        </a:cubicBezTo>
                        <a:cubicBezTo>
                          <a:pt x="7" y="4"/>
                          <a:pt x="7" y="3"/>
                          <a:pt x="8" y="3"/>
                        </a:cubicBezTo>
                        <a:cubicBezTo>
                          <a:pt x="8" y="3"/>
                          <a:pt x="8" y="3"/>
                          <a:pt x="8" y="3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0" name="Freeform 45"/>
                  <p:cNvSpPr>
                    <a:spLocks/>
                  </p:cNvSpPr>
                  <p:nvPr/>
                </p:nvSpPr>
                <p:spPr bwMode="auto">
                  <a:xfrm>
                    <a:off x="934" y="3637"/>
                    <a:ext cx="39" cy="29"/>
                  </a:xfrm>
                  <a:custGeom>
                    <a:avLst/>
                    <a:gdLst>
                      <a:gd name="T0" fmla="*/ 926 w 8"/>
                      <a:gd name="T1" fmla="*/ 232 h 6"/>
                      <a:gd name="T2" fmla="*/ 926 w 8"/>
                      <a:gd name="T3" fmla="*/ 116 h 6"/>
                      <a:gd name="T4" fmla="*/ 926 w 8"/>
                      <a:gd name="T5" fmla="*/ 116 h 6"/>
                      <a:gd name="T6" fmla="*/ 926 w 8"/>
                      <a:gd name="T7" fmla="*/ 0 h 6"/>
                      <a:gd name="T8" fmla="*/ 926 w 8"/>
                      <a:gd name="T9" fmla="*/ 0 h 6"/>
                      <a:gd name="T10" fmla="*/ 926 w 8"/>
                      <a:gd name="T11" fmla="*/ 0 h 6"/>
                      <a:gd name="T12" fmla="*/ 926 w 8"/>
                      <a:gd name="T13" fmla="*/ 0 h 6"/>
                      <a:gd name="T14" fmla="*/ 926 w 8"/>
                      <a:gd name="T15" fmla="*/ 0 h 6"/>
                      <a:gd name="T16" fmla="*/ 926 w 8"/>
                      <a:gd name="T17" fmla="*/ 0 h 6"/>
                      <a:gd name="T18" fmla="*/ 926 w 8"/>
                      <a:gd name="T19" fmla="*/ 0 h 6"/>
                      <a:gd name="T20" fmla="*/ 809 w 8"/>
                      <a:gd name="T21" fmla="*/ 0 h 6"/>
                      <a:gd name="T22" fmla="*/ 809 w 8"/>
                      <a:gd name="T23" fmla="*/ 0 h 6"/>
                      <a:gd name="T24" fmla="*/ 687 w 8"/>
                      <a:gd name="T25" fmla="*/ 0 h 6"/>
                      <a:gd name="T26" fmla="*/ 570 w 8"/>
                      <a:gd name="T27" fmla="*/ 116 h 6"/>
                      <a:gd name="T28" fmla="*/ 570 w 8"/>
                      <a:gd name="T29" fmla="*/ 232 h 6"/>
                      <a:gd name="T30" fmla="*/ 570 w 8"/>
                      <a:gd name="T31" fmla="*/ 232 h 6"/>
                      <a:gd name="T32" fmla="*/ 473 w 8"/>
                      <a:gd name="T33" fmla="*/ 232 h 6"/>
                      <a:gd name="T34" fmla="*/ 473 w 8"/>
                      <a:gd name="T35" fmla="*/ 232 h 6"/>
                      <a:gd name="T36" fmla="*/ 473 w 8"/>
                      <a:gd name="T37" fmla="*/ 232 h 6"/>
                      <a:gd name="T38" fmla="*/ 473 w 8"/>
                      <a:gd name="T39" fmla="*/ 348 h 6"/>
                      <a:gd name="T40" fmla="*/ 473 w 8"/>
                      <a:gd name="T41" fmla="*/ 348 h 6"/>
                      <a:gd name="T42" fmla="*/ 473 w 8"/>
                      <a:gd name="T43" fmla="*/ 348 h 6"/>
                      <a:gd name="T44" fmla="*/ 473 w 8"/>
                      <a:gd name="T45" fmla="*/ 348 h 6"/>
                      <a:gd name="T46" fmla="*/ 239 w 8"/>
                      <a:gd name="T47" fmla="*/ 445 h 6"/>
                      <a:gd name="T48" fmla="*/ 239 w 8"/>
                      <a:gd name="T49" fmla="*/ 445 h 6"/>
                      <a:gd name="T50" fmla="*/ 239 w 8"/>
                      <a:gd name="T51" fmla="*/ 445 h 6"/>
                      <a:gd name="T52" fmla="*/ 239 w 8"/>
                      <a:gd name="T53" fmla="*/ 445 h 6"/>
                      <a:gd name="T54" fmla="*/ 117 w 8"/>
                      <a:gd name="T55" fmla="*/ 445 h 6"/>
                      <a:gd name="T56" fmla="*/ 117 w 8"/>
                      <a:gd name="T57" fmla="*/ 561 h 6"/>
                      <a:gd name="T58" fmla="*/ 117 w 8"/>
                      <a:gd name="T59" fmla="*/ 561 h 6"/>
                      <a:gd name="T60" fmla="*/ 0 w 8"/>
                      <a:gd name="T61" fmla="*/ 561 h 6"/>
                      <a:gd name="T62" fmla="*/ 0 w 8"/>
                      <a:gd name="T63" fmla="*/ 561 h 6"/>
                      <a:gd name="T64" fmla="*/ 0 w 8"/>
                      <a:gd name="T65" fmla="*/ 561 h 6"/>
                      <a:gd name="T66" fmla="*/ 117 w 8"/>
                      <a:gd name="T67" fmla="*/ 677 h 6"/>
                      <a:gd name="T68" fmla="*/ 117 w 8"/>
                      <a:gd name="T69" fmla="*/ 677 h 6"/>
                      <a:gd name="T70" fmla="*/ 117 w 8"/>
                      <a:gd name="T71" fmla="*/ 677 h 6"/>
                      <a:gd name="T72" fmla="*/ 117 w 8"/>
                      <a:gd name="T73" fmla="*/ 677 h 6"/>
                      <a:gd name="T74" fmla="*/ 239 w 8"/>
                      <a:gd name="T75" fmla="*/ 561 h 6"/>
                      <a:gd name="T76" fmla="*/ 239 w 8"/>
                      <a:gd name="T77" fmla="*/ 561 h 6"/>
                      <a:gd name="T78" fmla="*/ 356 w 8"/>
                      <a:gd name="T79" fmla="*/ 561 h 6"/>
                      <a:gd name="T80" fmla="*/ 356 w 8"/>
                      <a:gd name="T81" fmla="*/ 445 h 6"/>
                      <a:gd name="T82" fmla="*/ 356 w 8"/>
                      <a:gd name="T83" fmla="*/ 445 h 6"/>
                      <a:gd name="T84" fmla="*/ 570 w 8"/>
                      <a:gd name="T85" fmla="*/ 445 h 6"/>
                      <a:gd name="T86" fmla="*/ 570 w 8"/>
                      <a:gd name="T87" fmla="*/ 348 h 6"/>
                      <a:gd name="T88" fmla="*/ 687 w 8"/>
                      <a:gd name="T89" fmla="*/ 348 h 6"/>
                      <a:gd name="T90" fmla="*/ 809 w 8"/>
                      <a:gd name="T91" fmla="*/ 348 h 6"/>
                      <a:gd name="T92" fmla="*/ 809 w 8"/>
                      <a:gd name="T93" fmla="*/ 232 h 6"/>
                      <a:gd name="T94" fmla="*/ 809 w 8"/>
                      <a:gd name="T95" fmla="*/ 232 h 6"/>
                      <a:gd name="T96" fmla="*/ 926 w 8"/>
                      <a:gd name="T97" fmla="*/ 232 h 6"/>
                      <a:gd name="T98" fmla="*/ 926 w 8"/>
                      <a:gd name="T99" fmla="*/ 232 h 6"/>
                      <a:gd name="T100" fmla="*/ 926 w 8"/>
                      <a:gd name="T101" fmla="*/ 232 h 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w 8"/>
                      <a:gd name="T154" fmla="*/ 0 h 6"/>
                      <a:gd name="T155" fmla="*/ 8 w 8"/>
                      <a:gd name="T156" fmla="*/ 6 h 6"/>
                    </a:gdLst>
                    <a:ahLst/>
                    <a:cxnLst>
                      <a:cxn ang="T102">
                        <a:pos x="T0" y="T1"/>
                      </a:cxn>
                      <a:cxn ang="T103">
                        <a:pos x="T2" y="T3"/>
                      </a:cxn>
                      <a:cxn ang="T104">
                        <a:pos x="T4" y="T5"/>
                      </a:cxn>
                      <a:cxn ang="T105">
                        <a:pos x="T6" y="T7"/>
                      </a:cxn>
                      <a:cxn ang="T106">
                        <a:pos x="T8" y="T9"/>
                      </a:cxn>
                      <a:cxn ang="T107">
                        <a:pos x="T10" y="T11"/>
                      </a:cxn>
                      <a:cxn ang="T108">
                        <a:pos x="T12" y="T13"/>
                      </a:cxn>
                      <a:cxn ang="T109">
                        <a:pos x="T14" y="T15"/>
                      </a:cxn>
                      <a:cxn ang="T110">
                        <a:pos x="T16" y="T17"/>
                      </a:cxn>
                      <a:cxn ang="T111">
                        <a:pos x="T18" y="T19"/>
                      </a:cxn>
                      <a:cxn ang="T112">
                        <a:pos x="T20" y="T21"/>
                      </a:cxn>
                      <a:cxn ang="T113">
                        <a:pos x="T22" y="T23"/>
                      </a:cxn>
                      <a:cxn ang="T114">
                        <a:pos x="T24" y="T25"/>
                      </a:cxn>
                      <a:cxn ang="T115">
                        <a:pos x="T26" y="T27"/>
                      </a:cxn>
                      <a:cxn ang="T116">
                        <a:pos x="T28" y="T29"/>
                      </a:cxn>
                      <a:cxn ang="T117">
                        <a:pos x="T30" y="T31"/>
                      </a:cxn>
                      <a:cxn ang="T118">
                        <a:pos x="T32" y="T33"/>
                      </a:cxn>
                      <a:cxn ang="T119">
                        <a:pos x="T34" y="T35"/>
                      </a:cxn>
                      <a:cxn ang="T120">
                        <a:pos x="T36" y="T37"/>
                      </a:cxn>
                      <a:cxn ang="T121">
                        <a:pos x="T38" y="T39"/>
                      </a:cxn>
                      <a:cxn ang="T122">
                        <a:pos x="T40" y="T41"/>
                      </a:cxn>
                      <a:cxn ang="T123">
                        <a:pos x="T42" y="T43"/>
                      </a:cxn>
                      <a:cxn ang="T124">
                        <a:pos x="T44" y="T45"/>
                      </a:cxn>
                      <a:cxn ang="T125">
                        <a:pos x="T46" y="T47"/>
                      </a:cxn>
                      <a:cxn ang="T126">
                        <a:pos x="T48" y="T49"/>
                      </a:cxn>
                      <a:cxn ang="T127">
                        <a:pos x="T50" y="T51"/>
                      </a:cxn>
                      <a:cxn ang="T128">
                        <a:pos x="T52" y="T53"/>
                      </a:cxn>
                      <a:cxn ang="T129">
                        <a:pos x="T54" y="T55"/>
                      </a:cxn>
                      <a:cxn ang="T130">
                        <a:pos x="T56" y="T57"/>
                      </a:cxn>
                      <a:cxn ang="T131">
                        <a:pos x="T58" y="T59"/>
                      </a:cxn>
                      <a:cxn ang="T132">
                        <a:pos x="T60" y="T61"/>
                      </a:cxn>
                      <a:cxn ang="T133">
                        <a:pos x="T62" y="T63"/>
                      </a:cxn>
                      <a:cxn ang="T134">
                        <a:pos x="T64" y="T65"/>
                      </a:cxn>
                      <a:cxn ang="T135">
                        <a:pos x="T66" y="T67"/>
                      </a:cxn>
                      <a:cxn ang="T136">
                        <a:pos x="T68" y="T69"/>
                      </a:cxn>
                      <a:cxn ang="T137">
                        <a:pos x="T70" y="T71"/>
                      </a:cxn>
                      <a:cxn ang="T138">
                        <a:pos x="T72" y="T73"/>
                      </a:cxn>
                      <a:cxn ang="T139">
                        <a:pos x="T74" y="T75"/>
                      </a:cxn>
                      <a:cxn ang="T140">
                        <a:pos x="T76" y="T77"/>
                      </a:cxn>
                      <a:cxn ang="T141">
                        <a:pos x="T78" y="T79"/>
                      </a:cxn>
                      <a:cxn ang="T142">
                        <a:pos x="T80" y="T81"/>
                      </a:cxn>
                      <a:cxn ang="T143">
                        <a:pos x="T82" y="T83"/>
                      </a:cxn>
                      <a:cxn ang="T144">
                        <a:pos x="T84" y="T85"/>
                      </a:cxn>
                      <a:cxn ang="T145">
                        <a:pos x="T86" y="T87"/>
                      </a:cxn>
                      <a:cxn ang="T146">
                        <a:pos x="T88" y="T89"/>
                      </a:cxn>
                      <a:cxn ang="T147">
                        <a:pos x="T90" y="T91"/>
                      </a:cxn>
                      <a:cxn ang="T148">
                        <a:pos x="T92" y="T93"/>
                      </a:cxn>
                      <a:cxn ang="T149">
                        <a:pos x="T94" y="T95"/>
                      </a:cxn>
                      <a:cxn ang="T150">
                        <a:pos x="T96" y="T97"/>
                      </a:cxn>
                      <a:cxn ang="T151">
                        <a:pos x="T98" y="T99"/>
                      </a:cxn>
                      <a:cxn ang="T152">
                        <a:pos x="T100" y="T101"/>
                      </a:cxn>
                    </a:cxnLst>
                    <a:rect l="T153" t="T154" r="T155" b="T156"/>
                    <a:pathLst>
                      <a:path w="8" h="6">
                        <a:moveTo>
                          <a:pt x="8" y="2"/>
                        </a:moveTo>
                        <a:lnTo>
                          <a:pt x="8" y="1"/>
                        </a:lnTo>
                        <a:lnTo>
                          <a:pt x="8" y="0"/>
                        </a:lnTo>
                        <a:lnTo>
                          <a:pt x="7" y="0"/>
                        </a:lnTo>
                        <a:lnTo>
                          <a:pt x="6" y="0"/>
                        </a:lnTo>
                        <a:lnTo>
                          <a:pt x="5" y="1"/>
                        </a:lnTo>
                        <a:lnTo>
                          <a:pt x="5" y="2"/>
                        </a:lnTo>
                        <a:lnTo>
                          <a:pt x="4" y="2"/>
                        </a:lnTo>
                        <a:lnTo>
                          <a:pt x="4" y="3"/>
                        </a:lnTo>
                        <a:lnTo>
                          <a:pt x="2" y="4"/>
                        </a:lnTo>
                        <a:lnTo>
                          <a:pt x="1" y="4"/>
                        </a:lnTo>
                        <a:lnTo>
                          <a:pt x="1" y="5"/>
                        </a:lnTo>
                        <a:lnTo>
                          <a:pt x="0" y="5"/>
                        </a:lnTo>
                        <a:lnTo>
                          <a:pt x="1" y="6"/>
                        </a:lnTo>
                        <a:lnTo>
                          <a:pt x="2" y="5"/>
                        </a:lnTo>
                        <a:lnTo>
                          <a:pt x="3" y="5"/>
                        </a:lnTo>
                        <a:lnTo>
                          <a:pt x="3" y="4"/>
                        </a:lnTo>
                        <a:lnTo>
                          <a:pt x="5" y="4"/>
                        </a:lnTo>
                        <a:lnTo>
                          <a:pt x="5" y="3"/>
                        </a:lnTo>
                        <a:lnTo>
                          <a:pt x="6" y="3"/>
                        </a:lnTo>
                        <a:lnTo>
                          <a:pt x="7" y="3"/>
                        </a:lnTo>
                        <a:lnTo>
                          <a:pt x="7" y="2"/>
                        </a:lnTo>
                        <a:lnTo>
                          <a:pt x="8" y="2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1" name="Freeform 46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125 w 1"/>
                      <a:gd name="T1" fmla="*/ 0 h 1"/>
                      <a:gd name="T2" fmla="*/ 0 w 1"/>
                      <a:gd name="T3" fmla="*/ 0 h 1"/>
                      <a:gd name="T4" fmla="*/ 0 w 1"/>
                      <a:gd name="T5" fmla="*/ 125 h 1"/>
                      <a:gd name="T6" fmla="*/ 125 w 1"/>
                      <a:gd name="T7" fmla="*/ 0 h 1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1"/>
                      <a:gd name="T13" fmla="*/ 0 h 1"/>
                      <a:gd name="T14" fmla="*/ 1 w 1"/>
                      <a:gd name="T15" fmla="*/ 1 h 1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1" h="1">
                        <a:moveTo>
                          <a:pt x="1" y="0"/>
                        </a:moveTo>
                        <a:cubicBezTo>
                          <a:pt x="1" y="0"/>
                          <a:pt x="0" y="0"/>
                          <a:pt x="0" y="0"/>
                        </a:cubicBezTo>
                        <a:cubicBezTo>
                          <a:pt x="0" y="0"/>
                          <a:pt x="0" y="1"/>
                          <a:pt x="0" y="1"/>
                        </a:cubicBezTo>
                        <a:cubicBezTo>
                          <a:pt x="1" y="1"/>
                          <a:pt x="1" y="1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2" name="Freeform 47"/>
                  <p:cNvSpPr>
                    <a:spLocks/>
                  </p:cNvSpPr>
                  <p:nvPr/>
                </p:nvSpPr>
                <p:spPr bwMode="auto">
                  <a:xfrm>
                    <a:off x="909" y="3676"/>
                    <a:ext cx="5" cy="5"/>
                  </a:xfrm>
                  <a:custGeom>
                    <a:avLst/>
                    <a:gdLst>
                      <a:gd name="T0" fmla="*/ 125 w 1"/>
                      <a:gd name="T1" fmla="*/ 0 h 1"/>
                      <a:gd name="T2" fmla="*/ 125 w 1"/>
                      <a:gd name="T3" fmla="*/ 0 h 1"/>
                      <a:gd name="T4" fmla="*/ 125 w 1"/>
                      <a:gd name="T5" fmla="*/ 0 h 1"/>
                      <a:gd name="T6" fmla="*/ 125 w 1"/>
                      <a:gd name="T7" fmla="*/ 0 h 1"/>
                      <a:gd name="T8" fmla="*/ 0 w 1"/>
                      <a:gd name="T9" fmla="*/ 0 h 1"/>
                      <a:gd name="T10" fmla="*/ 0 w 1"/>
                      <a:gd name="T11" fmla="*/ 0 h 1"/>
                      <a:gd name="T12" fmla="*/ 0 w 1"/>
                      <a:gd name="T13" fmla="*/ 0 h 1"/>
                      <a:gd name="T14" fmla="*/ 0 w 1"/>
                      <a:gd name="T15" fmla="*/ 0 h 1"/>
                      <a:gd name="T16" fmla="*/ 0 w 1"/>
                      <a:gd name="T17" fmla="*/ 125 h 1"/>
                      <a:gd name="T18" fmla="*/ 0 w 1"/>
                      <a:gd name="T19" fmla="*/ 125 h 1"/>
                      <a:gd name="T20" fmla="*/ 0 w 1"/>
                      <a:gd name="T21" fmla="*/ 125 h 1"/>
                      <a:gd name="T22" fmla="*/ 0 w 1"/>
                      <a:gd name="T23" fmla="*/ 125 h 1"/>
                      <a:gd name="T24" fmla="*/ 0 w 1"/>
                      <a:gd name="T25" fmla="*/ 125 h 1"/>
                      <a:gd name="T26" fmla="*/ 125 w 1"/>
                      <a:gd name="T27" fmla="*/ 125 h 1"/>
                      <a:gd name="T28" fmla="*/ 125 w 1"/>
                      <a:gd name="T29" fmla="*/ 0 h 1"/>
                      <a:gd name="T30" fmla="*/ 125 w 1"/>
                      <a:gd name="T31" fmla="*/ 0 h 1"/>
                      <a:gd name="T32" fmla="*/ 125 w 1"/>
                      <a:gd name="T33" fmla="*/ 0 h 1"/>
                      <a:gd name="T34" fmla="*/ 125 w 1"/>
                      <a:gd name="T35" fmla="*/ 0 h 1"/>
                      <a:gd name="T36" fmla="*/ 125 w 1"/>
                      <a:gd name="T37" fmla="*/ 0 h 1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60000 65536"/>
                      <a:gd name="T43" fmla="*/ 0 60000 65536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w 1"/>
                      <a:gd name="T58" fmla="*/ 0 h 1"/>
                      <a:gd name="T59" fmla="*/ 1 w 1"/>
                      <a:gd name="T60" fmla="*/ 1 h 1"/>
                    </a:gdLst>
                    <a:ahLst/>
                    <a:cxnLst>
                      <a:cxn ang="T38">
                        <a:pos x="T0" y="T1"/>
                      </a:cxn>
                      <a:cxn ang="T39">
                        <a:pos x="T2" y="T3"/>
                      </a:cxn>
                      <a:cxn ang="T40">
                        <a:pos x="T4" y="T5"/>
                      </a:cxn>
                      <a:cxn ang="T41">
                        <a:pos x="T6" y="T7"/>
                      </a:cxn>
                      <a:cxn ang="T42">
                        <a:pos x="T8" y="T9"/>
                      </a:cxn>
                      <a:cxn ang="T43">
                        <a:pos x="T10" y="T11"/>
                      </a:cxn>
                      <a:cxn ang="T44">
                        <a:pos x="T12" y="T13"/>
                      </a:cxn>
                      <a:cxn ang="T45">
                        <a:pos x="T14" y="T15"/>
                      </a:cxn>
                      <a:cxn ang="T46">
                        <a:pos x="T16" y="T17"/>
                      </a:cxn>
                      <a:cxn ang="T47">
                        <a:pos x="T18" y="T19"/>
                      </a:cxn>
                      <a:cxn ang="T48">
                        <a:pos x="T20" y="T21"/>
                      </a:cxn>
                      <a:cxn ang="T49">
                        <a:pos x="T22" y="T23"/>
                      </a:cxn>
                      <a:cxn ang="T50">
                        <a:pos x="T24" y="T25"/>
                      </a:cxn>
                      <a:cxn ang="T51">
                        <a:pos x="T26" y="T27"/>
                      </a:cxn>
                      <a:cxn ang="T52">
                        <a:pos x="T28" y="T29"/>
                      </a:cxn>
                      <a:cxn ang="T53">
                        <a:pos x="T30" y="T31"/>
                      </a:cxn>
                      <a:cxn ang="T54">
                        <a:pos x="T32" y="T33"/>
                      </a:cxn>
                      <a:cxn ang="T55">
                        <a:pos x="T34" y="T35"/>
                      </a:cxn>
                      <a:cxn ang="T56">
                        <a:pos x="T36" y="T37"/>
                      </a:cxn>
                    </a:cxnLst>
                    <a:rect l="T57" t="T58" r="T59" b="T60"/>
                    <a:pathLst>
                      <a:path w="1" h="1">
                        <a:moveTo>
                          <a:pt x="1" y="0"/>
                        </a:move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3" name="Freeform 48"/>
                  <p:cNvSpPr>
                    <a:spLocks/>
                  </p:cNvSpPr>
                  <p:nvPr/>
                </p:nvSpPr>
                <p:spPr bwMode="auto">
                  <a:xfrm>
                    <a:off x="870" y="3682"/>
                    <a:ext cx="14" cy="14"/>
                  </a:xfrm>
                  <a:custGeom>
                    <a:avLst/>
                    <a:gdLst>
                      <a:gd name="T0" fmla="*/ 196 w 3"/>
                      <a:gd name="T1" fmla="*/ 107 h 3"/>
                      <a:gd name="T2" fmla="*/ 303 w 3"/>
                      <a:gd name="T3" fmla="*/ 107 h 3"/>
                      <a:gd name="T4" fmla="*/ 196 w 3"/>
                      <a:gd name="T5" fmla="*/ 107 h 3"/>
                      <a:gd name="T6" fmla="*/ 303 w 3"/>
                      <a:gd name="T7" fmla="*/ 196 h 3"/>
                      <a:gd name="T8" fmla="*/ 196 w 3"/>
                      <a:gd name="T9" fmla="*/ 196 h 3"/>
                      <a:gd name="T10" fmla="*/ 107 w 3"/>
                      <a:gd name="T11" fmla="*/ 303 h 3"/>
                      <a:gd name="T12" fmla="*/ 0 w 3"/>
                      <a:gd name="T13" fmla="*/ 303 h 3"/>
                      <a:gd name="T14" fmla="*/ 107 w 3"/>
                      <a:gd name="T15" fmla="*/ 107 h 3"/>
                      <a:gd name="T16" fmla="*/ 196 w 3"/>
                      <a:gd name="T17" fmla="*/ 107 h 3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3"/>
                      <a:gd name="T28" fmla="*/ 0 h 3"/>
                      <a:gd name="T29" fmla="*/ 3 w 3"/>
                      <a:gd name="T30" fmla="*/ 3 h 3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3" h="3">
                        <a:moveTo>
                          <a:pt x="2" y="1"/>
                        </a:moveTo>
                        <a:cubicBezTo>
                          <a:pt x="2" y="0"/>
                          <a:pt x="3" y="0"/>
                          <a:pt x="3" y="1"/>
                        </a:cubicBezTo>
                        <a:cubicBezTo>
                          <a:pt x="3" y="1"/>
                          <a:pt x="3" y="1"/>
                          <a:pt x="2" y="1"/>
                        </a:cubicBezTo>
                        <a:cubicBezTo>
                          <a:pt x="2" y="2"/>
                          <a:pt x="3" y="2"/>
                          <a:pt x="3" y="2"/>
                        </a:cubicBezTo>
                        <a:cubicBezTo>
                          <a:pt x="3" y="2"/>
                          <a:pt x="2" y="2"/>
                          <a:pt x="2" y="2"/>
                        </a:cubicBezTo>
                        <a:cubicBezTo>
                          <a:pt x="2" y="2"/>
                          <a:pt x="2" y="2"/>
                          <a:pt x="1" y="3"/>
                        </a:cubicBezTo>
                        <a:cubicBezTo>
                          <a:pt x="1" y="3"/>
                          <a:pt x="0" y="3"/>
                          <a:pt x="0" y="3"/>
                        </a:cubicBezTo>
                        <a:cubicBezTo>
                          <a:pt x="0" y="2"/>
                          <a:pt x="1" y="2"/>
                          <a:pt x="1" y="1"/>
                        </a:cubicBezTo>
                        <a:cubicBezTo>
                          <a:pt x="2" y="1"/>
                          <a:pt x="2" y="1"/>
                          <a:pt x="2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4" name="Freeform 49"/>
                  <p:cNvSpPr>
                    <a:spLocks/>
                  </p:cNvSpPr>
                  <p:nvPr/>
                </p:nvSpPr>
                <p:spPr bwMode="auto">
                  <a:xfrm>
                    <a:off x="875" y="3684"/>
                    <a:ext cx="14" cy="9"/>
                  </a:xfrm>
                  <a:custGeom>
                    <a:avLst/>
                    <a:gdLst>
                      <a:gd name="T0" fmla="*/ 196 w 3"/>
                      <a:gd name="T1" fmla="*/ 0 h 2"/>
                      <a:gd name="T2" fmla="*/ 196 w 3"/>
                      <a:gd name="T3" fmla="*/ 0 h 2"/>
                      <a:gd name="T4" fmla="*/ 196 w 3"/>
                      <a:gd name="T5" fmla="*/ 0 h 2"/>
                      <a:gd name="T6" fmla="*/ 196 w 3"/>
                      <a:gd name="T7" fmla="*/ 0 h 2"/>
                      <a:gd name="T8" fmla="*/ 303 w 3"/>
                      <a:gd name="T9" fmla="*/ 0 h 2"/>
                      <a:gd name="T10" fmla="*/ 303 w 3"/>
                      <a:gd name="T11" fmla="*/ 0 h 2"/>
                      <a:gd name="T12" fmla="*/ 303 w 3"/>
                      <a:gd name="T13" fmla="*/ 0 h 2"/>
                      <a:gd name="T14" fmla="*/ 303 w 3"/>
                      <a:gd name="T15" fmla="*/ 0 h 2"/>
                      <a:gd name="T16" fmla="*/ 303 w 3"/>
                      <a:gd name="T17" fmla="*/ 0 h 2"/>
                      <a:gd name="T18" fmla="*/ 303 w 3"/>
                      <a:gd name="T19" fmla="*/ 0 h 2"/>
                      <a:gd name="T20" fmla="*/ 303 w 3"/>
                      <a:gd name="T21" fmla="*/ 0 h 2"/>
                      <a:gd name="T22" fmla="*/ 196 w 3"/>
                      <a:gd name="T23" fmla="*/ 0 h 2"/>
                      <a:gd name="T24" fmla="*/ 196 w 3"/>
                      <a:gd name="T25" fmla="*/ 99 h 2"/>
                      <a:gd name="T26" fmla="*/ 303 w 3"/>
                      <a:gd name="T27" fmla="*/ 99 h 2"/>
                      <a:gd name="T28" fmla="*/ 303 w 3"/>
                      <a:gd name="T29" fmla="*/ 99 h 2"/>
                      <a:gd name="T30" fmla="*/ 303 w 3"/>
                      <a:gd name="T31" fmla="*/ 99 h 2"/>
                      <a:gd name="T32" fmla="*/ 196 w 3"/>
                      <a:gd name="T33" fmla="*/ 99 h 2"/>
                      <a:gd name="T34" fmla="*/ 196 w 3"/>
                      <a:gd name="T35" fmla="*/ 99 h 2"/>
                      <a:gd name="T36" fmla="*/ 196 w 3"/>
                      <a:gd name="T37" fmla="*/ 99 h 2"/>
                      <a:gd name="T38" fmla="*/ 196 w 3"/>
                      <a:gd name="T39" fmla="*/ 99 h 2"/>
                      <a:gd name="T40" fmla="*/ 196 w 3"/>
                      <a:gd name="T41" fmla="*/ 99 h 2"/>
                      <a:gd name="T42" fmla="*/ 107 w 3"/>
                      <a:gd name="T43" fmla="*/ 180 h 2"/>
                      <a:gd name="T44" fmla="*/ 107 w 3"/>
                      <a:gd name="T45" fmla="*/ 180 h 2"/>
                      <a:gd name="T46" fmla="*/ 107 w 3"/>
                      <a:gd name="T47" fmla="*/ 180 h 2"/>
                      <a:gd name="T48" fmla="*/ 0 w 3"/>
                      <a:gd name="T49" fmla="*/ 180 h 2"/>
                      <a:gd name="T50" fmla="*/ 0 w 3"/>
                      <a:gd name="T51" fmla="*/ 180 h 2"/>
                      <a:gd name="T52" fmla="*/ 0 w 3"/>
                      <a:gd name="T53" fmla="*/ 99 h 2"/>
                      <a:gd name="T54" fmla="*/ 107 w 3"/>
                      <a:gd name="T55" fmla="*/ 99 h 2"/>
                      <a:gd name="T56" fmla="*/ 107 w 3"/>
                      <a:gd name="T57" fmla="*/ 99 h 2"/>
                      <a:gd name="T58" fmla="*/ 107 w 3"/>
                      <a:gd name="T59" fmla="*/ 99 h 2"/>
                      <a:gd name="T60" fmla="*/ 107 w 3"/>
                      <a:gd name="T61" fmla="*/ 0 h 2"/>
                      <a:gd name="T62" fmla="*/ 196 w 3"/>
                      <a:gd name="T63" fmla="*/ 0 h 2"/>
                      <a:gd name="T64" fmla="*/ 196 w 3"/>
                      <a:gd name="T65" fmla="*/ 0 h 2"/>
                      <a:gd name="T66" fmla="*/ 196 w 3"/>
                      <a:gd name="T67" fmla="*/ 0 h 2"/>
                      <a:gd name="T68" fmla="*/ 196 w 3"/>
                      <a:gd name="T69" fmla="*/ 0 h 2"/>
                      <a:gd name="T70" fmla="*/ 196 w 3"/>
                      <a:gd name="T71" fmla="*/ 0 h 2"/>
                      <a:gd name="T72" fmla="*/ 196 w 3"/>
                      <a:gd name="T73" fmla="*/ 0 h 2"/>
                      <a:gd name="T74" fmla="*/ 196 w 3"/>
                      <a:gd name="T75" fmla="*/ 0 h 2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w 3"/>
                      <a:gd name="T115" fmla="*/ 0 h 2"/>
                      <a:gd name="T116" fmla="*/ 3 w 3"/>
                      <a:gd name="T117" fmla="*/ 2 h 2"/>
                    </a:gdLst>
                    <a:ahLst/>
                    <a:cxnLst>
                      <a:cxn ang="T76">
                        <a:pos x="T0" y="T1"/>
                      </a:cxn>
                      <a:cxn ang="T77">
                        <a:pos x="T2" y="T3"/>
                      </a:cxn>
                      <a:cxn ang="T78">
                        <a:pos x="T4" y="T5"/>
                      </a:cxn>
                      <a:cxn ang="T79">
                        <a:pos x="T6" y="T7"/>
                      </a:cxn>
                      <a:cxn ang="T80">
                        <a:pos x="T8" y="T9"/>
                      </a:cxn>
                      <a:cxn ang="T81">
                        <a:pos x="T10" y="T11"/>
                      </a:cxn>
                      <a:cxn ang="T82">
                        <a:pos x="T12" y="T13"/>
                      </a:cxn>
                      <a:cxn ang="T83">
                        <a:pos x="T14" y="T15"/>
                      </a:cxn>
                      <a:cxn ang="T84">
                        <a:pos x="T16" y="T17"/>
                      </a:cxn>
                      <a:cxn ang="T85">
                        <a:pos x="T18" y="T19"/>
                      </a:cxn>
                      <a:cxn ang="T86">
                        <a:pos x="T20" y="T21"/>
                      </a:cxn>
                      <a:cxn ang="T87">
                        <a:pos x="T22" y="T23"/>
                      </a:cxn>
                      <a:cxn ang="T88">
                        <a:pos x="T24" y="T25"/>
                      </a:cxn>
                      <a:cxn ang="T89">
                        <a:pos x="T26" y="T27"/>
                      </a:cxn>
                      <a:cxn ang="T90">
                        <a:pos x="T28" y="T29"/>
                      </a:cxn>
                      <a:cxn ang="T91">
                        <a:pos x="T30" y="T31"/>
                      </a:cxn>
                      <a:cxn ang="T92">
                        <a:pos x="T32" y="T33"/>
                      </a:cxn>
                      <a:cxn ang="T93">
                        <a:pos x="T34" y="T35"/>
                      </a:cxn>
                      <a:cxn ang="T94">
                        <a:pos x="T36" y="T37"/>
                      </a:cxn>
                      <a:cxn ang="T95">
                        <a:pos x="T38" y="T39"/>
                      </a:cxn>
                      <a:cxn ang="T96">
                        <a:pos x="T40" y="T41"/>
                      </a:cxn>
                      <a:cxn ang="T97">
                        <a:pos x="T42" y="T43"/>
                      </a:cxn>
                      <a:cxn ang="T98">
                        <a:pos x="T44" y="T45"/>
                      </a:cxn>
                      <a:cxn ang="T99">
                        <a:pos x="T46" y="T47"/>
                      </a:cxn>
                      <a:cxn ang="T100">
                        <a:pos x="T48" y="T49"/>
                      </a:cxn>
                      <a:cxn ang="T101">
                        <a:pos x="T50" y="T51"/>
                      </a:cxn>
                      <a:cxn ang="T102">
                        <a:pos x="T52" y="T53"/>
                      </a:cxn>
                      <a:cxn ang="T103">
                        <a:pos x="T54" y="T55"/>
                      </a:cxn>
                      <a:cxn ang="T104">
                        <a:pos x="T56" y="T57"/>
                      </a:cxn>
                      <a:cxn ang="T105">
                        <a:pos x="T58" y="T59"/>
                      </a:cxn>
                      <a:cxn ang="T106">
                        <a:pos x="T60" y="T61"/>
                      </a:cxn>
                      <a:cxn ang="T107">
                        <a:pos x="T62" y="T63"/>
                      </a:cxn>
                      <a:cxn ang="T108">
                        <a:pos x="T64" y="T65"/>
                      </a:cxn>
                      <a:cxn ang="T109">
                        <a:pos x="T66" y="T67"/>
                      </a:cxn>
                      <a:cxn ang="T110">
                        <a:pos x="T68" y="T69"/>
                      </a:cxn>
                      <a:cxn ang="T111">
                        <a:pos x="T70" y="T71"/>
                      </a:cxn>
                      <a:cxn ang="T112">
                        <a:pos x="T72" y="T73"/>
                      </a:cxn>
                      <a:cxn ang="T113">
                        <a:pos x="T74" y="T75"/>
                      </a:cxn>
                    </a:cxnLst>
                    <a:rect l="T114" t="T115" r="T116" b="T117"/>
                    <a:pathLst>
                      <a:path w="3" h="2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2" y="0"/>
                        </a:lnTo>
                        <a:lnTo>
                          <a:pt x="2" y="1"/>
                        </a:lnTo>
                        <a:lnTo>
                          <a:pt x="3" y="1"/>
                        </a:lnTo>
                        <a:lnTo>
                          <a:pt x="2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5" name="Freeform 50"/>
                  <p:cNvSpPr>
                    <a:spLocks/>
                  </p:cNvSpPr>
                  <p:nvPr/>
                </p:nvSpPr>
                <p:spPr bwMode="auto">
                  <a:xfrm>
                    <a:off x="833" y="3690"/>
                    <a:ext cx="19" cy="10"/>
                  </a:xfrm>
                  <a:custGeom>
                    <a:avLst/>
                    <a:gdLst>
                      <a:gd name="T0" fmla="*/ 314 w 4"/>
                      <a:gd name="T1" fmla="*/ 125 h 2"/>
                      <a:gd name="T2" fmla="*/ 314 w 4"/>
                      <a:gd name="T3" fmla="*/ 0 h 2"/>
                      <a:gd name="T4" fmla="*/ 428 w 4"/>
                      <a:gd name="T5" fmla="*/ 0 h 2"/>
                      <a:gd name="T6" fmla="*/ 428 w 4"/>
                      <a:gd name="T7" fmla="*/ 125 h 2"/>
                      <a:gd name="T8" fmla="*/ 114 w 4"/>
                      <a:gd name="T9" fmla="*/ 250 h 2"/>
                      <a:gd name="T10" fmla="*/ 314 w 4"/>
                      <a:gd name="T11" fmla="*/ 125 h 2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2"/>
                      <a:gd name="T20" fmla="*/ 4 w 4"/>
                      <a:gd name="T21" fmla="*/ 2 h 2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2">
                        <a:moveTo>
                          <a:pt x="3" y="1"/>
                        </a:moveTo>
                        <a:cubicBezTo>
                          <a:pt x="3" y="1"/>
                          <a:pt x="3" y="0"/>
                          <a:pt x="3" y="0"/>
                        </a:cubicBezTo>
                        <a:cubicBezTo>
                          <a:pt x="4" y="0"/>
                          <a:pt x="4" y="0"/>
                          <a:pt x="4" y="0"/>
                        </a:cubicBezTo>
                        <a:cubicBezTo>
                          <a:pt x="4" y="1"/>
                          <a:pt x="4" y="1"/>
                          <a:pt x="4" y="1"/>
                        </a:cubicBezTo>
                        <a:cubicBezTo>
                          <a:pt x="3" y="2"/>
                          <a:pt x="2" y="2"/>
                          <a:pt x="1" y="2"/>
                        </a:cubicBezTo>
                        <a:cubicBezTo>
                          <a:pt x="0" y="1"/>
                          <a:pt x="3" y="2"/>
                          <a:pt x="3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6" name="Freeform 51"/>
                  <p:cNvSpPr>
                    <a:spLocks/>
                  </p:cNvSpPr>
                  <p:nvPr/>
                </p:nvSpPr>
                <p:spPr bwMode="auto">
                  <a:xfrm>
                    <a:off x="838" y="3690"/>
                    <a:ext cx="14" cy="10"/>
                  </a:xfrm>
                  <a:custGeom>
                    <a:avLst/>
                    <a:gdLst>
                      <a:gd name="T0" fmla="*/ 196 w 3"/>
                      <a:gd name="T1" fmla="*/ 125 h 2"/>
                      <a:gd name="T2" fmla="*/ 196 w 3"/>
                      <a:gd name="T3" fmla="*/ 125 h 2"/>
                      <a:gd name="T4" fmla="*/ 196 w 3"/>
                      <a:gd name="T5" fmla="*/ 0 h 2"/>
                      <a:gd name="T6" fmla="*/ 196 w 3"/>
                      <a:gd name="T7" fmla="*/ 0 h 2"/>
                      <a:gd name="T8" fmla="*/ 196 w 3"/>
                      <a:gd name="T9" fmla="*/ 0 h 2"/>
                      <a:gd name="T10" fmla="*/ 196 w 3"/>
                      <a:gd name="T11" fmla="*/ 0 h 2"/>
                      <a:gd name="T12" fmla="*/ 196 w 3"/>
                      <a:gd name="T13" fmla="*/ 0 h 2"/>
                      <a:gd name="T14" fmla="*/ 303 w 3"/>
                      <a:gd name="T15" fmla="*/ 0 h 2"/>
                      <a:gd name="T16" fmla="*/ 303 w 3"/>
                      <a:gd name="T17" fmla="*/ 0 h 2"/>
                      <a:gd name="T18" fmla="*/ 303 w 3"/>
                      <a:gd name="T19" fmla="*/ 0 h 2"/>
                      <a:gd name="T20" fmla="*/ 303 w 3"/>
                      <a:gd name="T21" fmla="*/ 125 h 2"/>
                      <a:gd name="T22" fmla="*/ 303 w 3"/>
                      <a:gd name="T23" fmla="*/ 125 h 2"/>
                      <a:gd name="T24" fmla="*/ 303 w 3"/>
                      <a:gd name="T25" fmla="*/ 125 h 2"/>
                      <a:gd name="T26" fmla="*/ 303 w 3"/>
                      <a:gd name="T27" fmla="*/ 125 h 2"/>
                      <a:gd name="T28" fmla="*/ 196 w 3"/>
                      <a:gd name="T29" fmla="*/ 250 h 2"/>
                      <a:gd name="T30" fmla="*/ 107 w 3"/>
                      <a:gd name="T31" fmla="*/ 250 h 2"/>
                      <a:gd name="T32" fmla="*/ 0 w 3"/>
                      <a:gd name="T33" fmla="*/ 250 h 2"/>
                      <a:gd name="T34" fmla="*/ 0 w 3"/>
                      <a:gd name="T35" fmla="*/ 250 h 2"/>
                      <a:gd name="T36" fmla="*/ 0 w 3"/>
                      <a:gd name="T37" fmla="*/ 250 h 2"/>
                      <a:gd name="T38" fmla="*/ 0 w 3"/>
                      <a:gd name="T39" fmla="*/ 250 h 2"/>
                      <a:gd name="T40" fmla="*/ 0 w 3"/>
                      <a:gd name="T41" fmla="*/ 250 h 2"/>
                      <a:gd name="T42" fmla="*/ 0 w 3"/>
                      <a:gd name="T43" fmla="*/ 250 h 2"/>
                      <a:gd name="T44" fmla="*/ 107 w 3"/>
                      <a:gd name="T45" fmla="*/ 250 h 2"/>
                      <a:gd name="T46" fmla="*/ 196 w 3"/>
                      <a:gd name="T47" fmla="*/ 125 h 2"/>
                      <a:gd name="T48" fmla="*/ 196 w 3"/>
                      <a:gd name="T49" fmla="*/ 125 h 2"/>
                      <a:gd name="T50" fmla="*/ 196 w 3"/>
                      <a:gd name="T51" fmla="*/ 125 h 2"/>
                      <a:gd name="T52" fmla="*/ 196 w 3"/>
                      <a:gd name="T53" fmla="*/ 125 h 2"/>
                      <a:gd name="T54" fmla="*/ 196 w 3"/>
                      <a:gd name="T55" fmla="*/ 125 h 2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w 3"/>
                      <a:gd name="T85" fmla="*/ 0 h 2"/>
                      <a:gd name="T86" fmla="*/ 3 w 3"/>
                      <a:gd name="T87" fmla="*/ 2 h 2"/>
                    </a:gdLst>
                    <a:ahLst/>
                    <a:cxnLst>
                      <a:cxn ang="T56">
                        <a:pos x="T0" y="T1"/>
                      </a:cxn>
                      <a:cxn ang="T57">
                        <a:pos x="T2" y="T3"/>
                      </a:cxn>
                      <a:cxn ang="T58">
                        <a:pos x="T4" y="T5"/>
                      </a:cxn>
                      <a:cxn ang="T59">
                        <a:pos x="T6" y="T7"/>
                      </a:cxn>
                      <a:cxn ang="T60">
                        <a:pos x="T8" y="T9"/>
                      </a:cxn>
                      <a:cxn ang="T61">
                        <a:pos x="T10" y="T11"/>
                      </a:cxn>
                      <a:cxn ang="T62">
                        <a:pos x="T12" y="T13"/>
                      </a:cxn>
                      <a:cxn ang="T63">
                        <a:pos x="T14" y="T15"/>
                      </a:cxn>
                      <a:cxn ang="T64">
                        <a:pos x="T16" y="T17"/>
                      </a:cxn>
                      <a:cxn ang="T65">
                        <a:pos x="T18" y="T19"/>
                      </a:cxn>
                      <a:cxn ang="T66">
                        <a:pos x="T20" y="T21"/>
                      </a:cxn>
                      <a:cxn ang="T67">
                        <a:pos x="T22" y="T23"/>
                      </a:cxn>
                      <a:cxn ang="T68">
                        <a:pos x="T24" y="T25"/>
                      </a:cxn>
                      <a:cxn ang="T69">
                        <a:pos x="T26" y="T27"/>
                      </a:cxn>
                      <a:cxn ang="T70">
                        <a:pos x="T28" y="T29"/>
                      </a:cxn>
                      <a:cxn ang="T71">
                        <a:pos x="T30" y="T31"/>
                      </a:cxn>
                      <a:cxn ang="T72">
                        <a:pos x="T32" y="T33"/>
                      </a:cxn>
                      <a:cxn ang="T73">
                        <a:pos x="T34" y="T35"/>
                      </a:cxn>
                      <a:cxn ang="T74">
                        <a:pos x="T36" y="T37"/>
                      </a:cxn>
                      <a:cxn ang="T75">
                        <a:pos x="T38" y="T39"/>
                      </a:cxn>
                      <a:cxn ang="T76">
                        <a:pos x="T40" y="T41"/>
                      </a:cxn>
                      <a:cxn ang="T77">
                        <a:pos x="T42" y="T43"/>
                      </a:cxn>
                      <a:cxn ang="T78">
                        <a:pos x="T44" y="T45"/>
                      </a:cxn>
                      <a:cxn ang="T79">
                        <a:pos x="T46" y="T47"/>
                      </a:cxn>
                      <a:cxn ang="T80">
                        <a:pos x="T48" y="T49"/>
                      </a:cxn>
                      <a:cxn ang="T81">
                        <a:pos x="T50" y="T51"/>
                      </a:cxn>
                      <a:cxn ang="T82">
                        <a:pos x="T52" y="T53"/>
                      </a:cxn>
                      <a:cxn ang="T83">
                        <a:pos x="T54" y="T55"/>
                      </a:cxn>
                    </a:cxnLst>
                    <a:rect l="T84" t="T85" r="T86" b="T87"/>
                    <a:pathLst>
                      <a:path w="3" h="2">
                        <a:moveTo>
                          <a:pt x="2" y="1"/>
                        </a:move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1" y="2"/>
                        </a:lnTo>
                        <a:lnTo>
                          <a:pt x="2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7" name="Freeform 52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125 w 2"/>
                      <a:gd name="T1" fmla="*/ 125 h 3"/>
                      <a:gd name="T2" fmla="*/ 0 w 2"/>
                      <a:gd name="T3" fmla="*/ 0 h 3"/>
                      <a:gd name="T4" fmla="*/ 0 w 2"/>
                      <a:gd name="T5" fmla="*/ 0 h 3"/>
                      <a:gd name="T6" fmla="*/ 125 w 2"/>
                      <a:gd name="T7" fmla="*/ 250 h 3"/>
                      <a:gd name="T8" fmla="*/ 0 w 2"/>
                      <a:gd name="T9" fmla="*/ 250 h 3"/>
                      <a:gd name="T10" fmla="*/ 0 w 2"/>
                      <a:gd name="T11" fmla="*/ 250 h 3"/>
                      <a:gd name="T12" fmla="*/ 0 w 2"/>
                      <a:gd name="T13" fmla="*/ 375 h 3"/>
                      <a:gd name="T14" fmla="*/ 125 w 2"/>
                      <a:gd name="T15" fmla="*/ 375 h 3"/>
                      <a:gd name="T16" fmla="*/ 125 w 2"/>
                      <a:gd name="T17" fmla="*/ 375 h 3"/>
                      <a:gd name="T18" fmla="*/ 250 w 2"/>
                      <a:gd name="T19" fmla="*/ 375 h 3"/>
                      <a:gd name="T20" fmla="*/ 250 w 2"/>
                      <a:gd name="T21" fmla="*/ 125 h 3"/>
                      <a:gd name="T22" fmla="*/ 250 w 2"/>
                      <a:gd name="T23" fmla="*/ 0 h 3"/>
                      <a:gd name="T24" fmla="*/ 125 w 2"/>
                      <a:gd name="T25" fmla="*/ 0 h 3"/>
                      <a:gd name="T26" fmla="*/ 125 w 2"/>
                      <a:gd name="T27" fmla="*/ 125 h 3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60000 65536"/>
                      <a:gd name="T34" fmla="*/ 0 60000 65536"/>
                      <a:gd name="T35" fmla="*/ 0 60000 65536"/>
                      <a:gd name="T36" fmla="*/ 0 60000 65536"/>
                      <a:gd name="T37" fmla="*/ 0 60000 65536"/>
                      <a:gd name="T38" fmla="*/ 0 60000 65536"/>
                      <a:gd name="T39" fmla="*/ 0 60000 65536"/>
                      <a:gd name="T40" fmla="*/ 0 60000 65536"/>
                      <a:gd name="T41" fmla="*/ 0 60000 65536"/>
                      <a:gd name="T42" fmla="*/ 0 w 2"/>
                      <a:gd name="T43" fmla="*/ 0 h 3"/>
                      <a:gd name="T44" fmla="*/ 2 w 2"/>
                      <a:gd name="T45" fmla="*/ 3 h 3"/>
                    </a:gdLst>
                    <a:ahLst/>
                    <a:cxnLst>
                      <a:cxn ang="T28">
                        <a:pos x="T0" y="T1"/>
                      </a:cxn>
                      <a:cxn ang="T29">
                        <a:pos x="T2" y="T3"/>
                      </a:cxn>
                      <a:cxn ang="T30">
                        <a:pos x="T4" y="T5"/>
                      </a:cxn>
                      <a:cxn ang="T31">
                        <a:pos x="T6" y="T7"/>
                      </a:cxn>
                      <a:cxn ang="T32">
                        <a:pos x="T8" y="T9"/>
                      </a:cxn>
                      <a:cxn ang="T33">
                        <a:pos x="T10" y="T11"/>
                      </a:cxn>
                      <a:cxn ang="T34">
                        <a:pos x="T12" y="T13"/>
                      </a:cxn>
                      <a:cxn ang="T35">
                        <a:pos x="T14" y="T15"/>
                      </a:cxn>
                      <a:cxn ang="T36">
                        <a:pos x="T16" y="T17"/>
                      </a:cxn>
                      <a:cxn ang="T37">
                        <a:pos x="T18" y="T19"/>
                      </a:cxn>
                      <a:cxn ang="T38">
                        <a:pos x="T20" y="T21"/>
                      </a:cxn>
                      <a:cxn ang="T39">
                        <a:pos x="T22" y="T23"/>
                      </a:cxn>
                      <a:cxn ang="T40">
                        <a:pos x="T24" y="T25"/>
                      </a:cxn>
                      <a:cxn ang="T41">
                        <a:pos x="T26" y="T27"/>
                      </a:cxn>
                    </a:cxnLst>
                    <a:rect l="T42" t="T43" r="T44" b="T45"/>
                    <a:pathLst>
                      <a:path w="2" h="3">
                        <a:moveTo>
                          <a:pt x="1" y="1"/>
                        </a:moveTo>
                        <a:cubicBezTo>
                          <a:pt x="2" y="0"/>
                          <a:pt x="1" y="0"/>
                          <a:pt x="0" y="0"/>
                        </a:cubicBezTo>
                        <a:cubicBezTo>
                          <a:pt x="0" y="0"/>
                          <a:pt x="0" y="0"/>
                          <a:pt x="0" y="0"/>
                        </a:cubicBezTo>
                        <a:cubicBezTo>
                          <a:pt x="1" y="1"/>
                          <a:pt x="1" y="1"/>
                          <a:pt x="1" y="2"/>
                        </a:cubicBezTo>
                        <a:cubicBezTo>
                          <a:pt x="1" y="2"/>
                          <a:pt x="0" y="2"/>
                          <a:pt x="0" y="2"/>
                        </a:cubicBezTo>
                        <a:cubicBezTo>
                          <a:pt x="0" y="2"/>
                          <a:pt x="0" y="2"/>
                          <a:pt x="0" y="2"/>
                        </a:cubicBezTo>
                        <a:cubicBezTo>
                          <a:pt x="0" y="2"/>
                          <a:pt x="0" y="3"/>
                          <a:pt x="0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1" y="3"/>
                          <a:pt x="1" y="3"/>
                        </a:cubicBezTo>
                        <a:cubicBezTo>
                          <a:pt x="1" y="3"/>
                          <a:pt x="2" y="3"/>
                          <a:pt x="2" y="3"/>
                        </a:cubicBezTo>
                        <a:cubicBezTo>
                          <a:pt x="2" y="2"/>
                          <a:pt x="2" y="2"/>
                          <a:pt x="2" y="1"/>
                        </a:cubicBezTo>
                        <a:cubicBezTo>
                          <a:pt x="2" y="1"/>
                          <a:pt x="2" y="1"/>
                          <a:pt x="2" y="0"/>
                        </a:cubicBezTo>
                        <a:cubicBezTo>
                          <a:pt x="2" y="0"/>
                          <a:pt x="2" y="0"/>
                          <a:pt x="1" y="0"/>
                        </a:cubicBezTo>
                        <a:cubicBezTo>
                          <a:pt x="1" y="0"/>
                          <a:pt x="1" y="1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8" name="Freeform 53"/>
                  <p:cNvSpPr>
                    <a:spLocks/>
                  </p:cNvSpPr>
                  <p:nvPr/>
                </p:nvSpPr>
                <p:spPr bwMode="auto">
                  <a:xfrm>
                    <a:off x="814" y="3691"/>
                    <a:ext cx="10" cy="15"/>
                  </a:xfrm>
                  <a:custGeom>
                    <a:avLst/>
                    <a:gdLst>
                      <a:gd name="T0" fmla="*/ 125 w 2"/>
                      <a:gd name="T1" fmla="*/ 125 h 3"/>
                      <a:gd name="T2" fmla="*/ 125 w 2"/>
                      <a:gd name="T3" fmla="*/ 0 h 3"/>
                      <a:gd name="T4" fmla="*/ 125 w 2"/>
                      <a:gd name="T5" fmla="*/ 0 h 3"/>
                      <a:gd name="T6" fmla="*/ 125 w 2"/>
                      <a:gd name="T7" fmla="*/ 0 h 3"/>
                      <a:gd name="T8" fmla="*/ 0 w 2"/>
                      <a:gd name="T9" fmla="*/ 0 h 3"/>
                      <a:gd name="T10" fmla="*/ 0 w 2"/>
                      <a:gd name="T11" fmla="*/ 0 h 3"/>
                      <a:gd name="T12" fmla="*/ 0 w 2"/>
                      <a:gd name="T13" fmla="*/ 125 h 3"/>
                      <a:gd name="T14" fmla="*/ 125 w 2"/>
                      <a:gd name="T15" fmla="*/ 125 h 3"/>
                      <a:gd name="T16" fmla="*/ 125 w 2"/>
                      <a:gd name="T17" fmla="*/ 125 h 3"/>
                      <a:gd name="T18" fmla="*/ 125 w 2"/>
                      <a:gd name="T19" fmla="*/ 250 h 3"/>
                      <a:gd name="T20" fmla="*/ 0 w 2"/>
                      <a:gd name="T21" fmla="*/ 250 h 3"/>
                      <a:gd name="T22" fmla="*/ 0 w 2"/>
                      <a:gd name="T23" fmla="*/ 250 h 3"/>
                      <a:gd name="T24" fmla="*/ 0 w 2"/>
                      <a:gd name="T25" fmla="*/ 250 h 3"/>
                      <a:gd name="T26" fmla="*/ 0 w 2"/>
                      <a:gd name="T27" fmla="*/ 250 h 3"/>
                      <a:gd name="T28" fmla="*/ 0 w 2"/>
                      <a:gd name="T29" fmla="*/ 250 h 3"/>
                      <a:gd name="T30" fmla="*/ 0 w 2"/>
                      <a:gd name="T31" fmla="*/ 250 h 3"/>
                      <a:gd name="T32" fmla="*/ 0 w 2"/>
                      <a:gd name="T33" fmla="*/ 375 h 3"/>
                      <a:gd name="T34" fmla="*/ 125 w 2"/>
                      <a:gd name="T35" fmla="*/ 375 h 3"/>
                      <a:gd name="T36" fmla="*/ 125 w 2"/>
                      <a:gd name="T37" fmla="*/ 375 h 3"/>
                      <a:gd name="T38" fmla="*/ 125 w 2"/>
                      <a:gd name="T39" fmla="*/ 375 h 3"/>
                      <a:gd name="T40" fmla="*/ 125 w 2"/>
                      <a:gd name="T41" fmla="*/ 375 h 3"/>
                      <a:gd name="T42" fmla="*/ 125 w 2"/>
                      <a:gd name="T43" fmla="*/ 375 h 3"/>
                      <a:gd name="T44" fmla="*/ 250 w 2"/>
                      <a:gd name="T45" fmla="*/ 375 h 3"/>
                      <a:gd name="T46" fmla="*/ 250 w 2"/>
                      <a:gd name="T47" fmla="*/ 250 h 3"/>
                      <a:gd name="T48" fmla="*/ 250 w 2"/>
                      <a:gd name="T49" fmla="*/ 125 h 3"/>
                      <a:gd name="T50" fmla="*/ 250 w 2"/>
                      <a:gd name="T51" fmla="*/ 125 h 3"/>
                      <a:gd name="T52" fmla="*/ 250 w 2"/>
                      <a:gd name="T53" fmla="*/ 125 h 3"/>
                      <a:gd name="T54" fmla="*/ 250 w 2"/>
                      <a:gd name="T55" fmla="*/ 0 h 3"/>
                      <a:gd name="T56" fmla="*/ 250 w 2"/>
                      <a:gd name="T57" fmla="*/ 0 h 3"/>
                      <a:gd name="T58" fmla="*/ 250 w 2"/>
                      <a:gd name="T59" fmla="*/ 0 h 3"/>
                      <a:gd name="T60" fmla="*/ 125 w 2"/>
                      <a:gd name="T61" fmla="*/ 0 h 3"/>
                      <a:gd name="T62" fmla="*/ 125 w 2"/>
                      <a:gd name="T63" fmla="*/ 0 h 3"/>
                      <a:gd name="T64" fmla="*/ 125 w 2"/>
                      <a:gd name="T65" fmla="*/ 125 h 3"/>
                      <a:gd name="T66" fmla="*/ 0 60000 65536"/>
                      <a:gd name="T67" fmla="*/ 0 60000 65536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w 2"/>
                      <a:gd name="T100" fmla="*/ 0 h 3"/>
                      <a:gd name="T101" fmla="*/ 2 w 2"/>
                      <a:gd name="T102" fmla="*/ 3 h 3"/>
                    </a:gdLst>
                    <a:ahLst/>
                    <a:cxnLst>
                      <a:cxn ang="T66">
                        <a:pos x="T0" y="T1"/>
                      </a:cxn>
                      <a:cxn ang="T67">
                        <a:pos x="T2" y="T3"/>
                      </a:cxn>
                      <a:cxn ang="T68">
                        <a:pos x="T4" y="T5"/>
                      </a:cxn>
                      <a:cxn ang="T69">
                        <a:pos x="T6" y="T7"/>
                      </a:cxn>
                      <a:cxn ang="T70">
                        <a:pos x="T8" y="T9"/>
                      </a:cxn>
                      <a:cxn ang="T71">
                        <a:pos x="T10" y="T11"/>
                      </a:cxn>
                      <a:cxn ang="T72">
                        <a:pos x="T12" y="T13"/>
                      </a:cxn>
                      <a:cxn ang="T73">
                        <a:pos x="T14" y="T15"/>
                      </a:cxn>
                      <a:cxn ang="T74">
                        <a:pos x="T16" y="T17"/>
                      </a:cxn>
                      <a:cxn ang="T75">
                        <a:pos x="T18" y="T19"/>
                      </a:cxn>
                      <a:cxn ang="T76">
                        <a:pos x="T20" y="T21"/>
                      </a:cxn>
                      <a:cxn ang="T77">
                        <a:pos x="T22" y="T23"/>
                      </a:cxn>
                      <a:cxn ang="T78">
                        <a:pos x="T24" y="T25"/>
                      </a:cxn>
                      <a:cxn ang="T79">
                        <a:pos x="T26" y="T27"/>
                      </a:cxn>
                      <a:cxn ang="T80">
                        <a:pos x="T28" y="T29"/>
                      </a:cxn>
                      <a:cxn ang="T81">
                        <a:pos x="T30" y="T31"/>
                      </a:cxn>
                      <a:cxn ang="T82">
                        <a:pos x="T32" y="T33"/>
                      </a:cxn>
                      <a:cxn ang="T83">
                        <a:pos x="T34" y="T35"/>
                      </a:cxn>
                      <a:cxn ang="T84">
                        <a:pos x="T36" y="T37"/>
                      </a:cxn>
                      <a:cxn ang="T85">
                        <a:pos x="T38" y="T39"/>
                      </a:cxn>
                      <a:cxn ang="T86">
                        <a:pos x="T40" y="T41"/>
                      </a:cxn>
                      <a:cxn ang="T87">
                        <a:pos x="T42" y="T43"/>
                      </a:cxn>
                      <a:cxn ang="T88">
                        <a:pos x="T44" y="T45"/>
                      </a:cxn>
                      <a:cxn ang="T89">
                        <a:pos x="T46" y="T47"/>
                      </a:cxn>
                      <a:cxn ang="T90">
                        <a:pos x="T48" y="T49"/>
                      </a:cxn>
                      <a:cxn ang="T91">
                        <a:pos x="T50" y="T51"/>
                      </a:cxn>
                      <a:cxn ang="T92">
                        <a:pos x="T52" y="T53"/>
                      </a:cxn>
                      <a:cxn ang="T93">
                        <a:pos x="T54" y="T55"/>
                      </a:cxn>
                      <a:cxn ang="T94">
                        <a:pos x="T56" y="T57"/>
                      </a:cxn>
                      <a:cxn ang="T95">
                        <a:pos x="T58" y="T59"/>
                      </a:cxn>
                      <a:cxn ang="T96">
                        <a:pos x="T60" y="T61"/>
                      </a:cxn>
                      <a:cxn ang="T97">
                        <a:pos x="T62" y="T63"/>
                      </a:cxn>
                      <a:cxn ang="T98">
                        <a:pos x="T64" y="T65"/>
                      </a:cxn>
                    </a:cxnLst>
                    <a:rect l="T99" t="T100" r="T101" b="T102"/>
                    <a:pathLst>
                      <a:path w="2" h="3">
                        <a:moveTo>
                          <a:pt x="1" y="1"/>
                        </a:move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3"/>
                        </a:lnTo>
                        <a:lnTo>
                          <a:pt x="1" y="3"/>
                        </a:lnTo>
                        <a:lnTo>
                          <a:pt x="2" y="3"/>
                        </a:lnTo>
                        <a:lnTo>
                          <a:pt x="2" y="2"/>
                        </a:lnTo>
                        <a:lnTo>
                          <a:pt x="2" y="1"/>
                        </a:lnTo>
                        <a:lnTo>
                          <a:pt x="2" y="0"/>
                        </a:lnTo>
                        <a:lnTo>
                          <a:pt x="1" y="0"/>
                        </a:lnTo>
                        <a:lnTo>
                          <a:pt x="1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09" name="Freeform 54"/>
                  <p:cNvSpPr>
                    <a:spLocks/>
                  </p:cNvSpPr>
                  <p:nvPr/>
                </p:nvSpPr>
                <p:spPr bwMode="auto">
                  <a:xfrm>
                    <a:off x="795" y="3693"/>
                    <a:ext cx="15" cy="15"/>
                  </a:xfrm>
                  <a:custGeom>
                    <a:avLst/>
                    <a:gdLst>
                      <a:gd name="T0" fmla="*/ 375 w 3"/>
                      <a:gd name="T1" fmla="*/ 375 h 3"/>
                      <a:gd name="T2" fmla="*/ 375 w 3"/>
                      <a:gd name="T3" fmla="*/ 375 h 3"/>
                      <a:gd name="T4" fmla="*/ 375 w 3"/>
                      <a:gd name="T5" fmla="*/ 375 h 3"/>
                      <a:gd name="T6" fmla="*/ 375 w 3"/>
                      <a:gd name="T7" fmla="*/ 375 h 3"/>
                      <a:gd name="T8" fmla="*/ 375 w 3"/>
                      <a:gd name="T9" fmla="*/ 375 h 3"/>
                      <a:gd name="T10" fmla="*/ 375 w 3"/>
                      <a:gd name="T11" fmla="*/ 375 h 3"/>
                      <a:gd name="T12" fmla="*/ 250 w 3"/>
                      <a:gd name="T13" fmla="*/ 250 h 3"/>
                      <a:gd name="T14" fmla="*/ 125 w 3"/>
                      <a:gd name="T15" fmla="*/ 125 h 3"/>
                      <a:gd name="T16" fmla="*/ 125 w 3"/>
                      <a:gd name="T17" fmla="*/ 125 h 3"/>
                      <a:gd name="T18" fmla="*/ 125 w 3"/>
                      <a:gd name="T19" fmla="*/ 125 h 3"/>
                      <a:gd name="T20" fmla="*/ 125 w 3"/>
                      <a:gd name="T21" fmla="*/ 125 h 3"/>
                      <a:gd name="T22" fmla="*/ 125 w 3"/>
                      <a:gd name="T23" fmla="*/ 125 h 3"/>
                      <a:gd name="T24" fmla="*/ 125 w 3"/>
                      <a:gd name="T25" fmla="*/ 0 h 3"/>
                      <a:gd name="T26" fmla="*/ 0 w 3"/>
                      <a:gd name="T27" fmla="*/ 0 h 3"/>
                      <a:gd name="T28" fmla="*/ 0 w 3"/>
                      <a:gd name="T29" fmla="*/ 0 h 3"/>
                      <a:gd name="T30" fmla="*/ 0 w 3"/>
                      <a:gd name="T31" fmla="*/ 0 h 3"/>
                      <a:gd name="T32" fmla="*/ 0 w 3"/>
                      <a:gd name="T33" fmla="*/ 0 h 3"/>
                      <a:gd name="T34" fmla="*/ 0 w 3"/>
                      <a:gd name="T35" fmla="*/ 0 h 3"/>
                      <a:gd name="T36" fmla="*/ 0 w 3"/>
                      <a:gd name="T37" fmla="*/ 0 h 3"/>
                      <a:gd name="T38" fmla="*/ 0 w 3"/>
                      <a:gd name="T39" fmla="*/ 0 h 3"/>
                      <a:gd name="T40" fmla="*/ 0 w 3"/>
                      <a:gd name="T41" fmla="*/ 125 h 3"/>
                      <a:gd name="T42" fmla="*/ 0 w 3"/>
                      <a:gd name="T43" fmla="*/ 125 h 3"/>
                      <a:gd name="T44" fmla="*/ 0 w 3"/>
                      <a:gd name="T45" fmla="*/ 125 h 3"/>
                      <a:gd name="T46" fmla="*/ 0 w 3"/>
                      <a:gd name="T47" fmla="*/ 125 h 3"/>
                      <a:gd name="T48" fmla="*/ 125 w 3"/>
                      <a:gd name="T49" fmla="*/ 125 h 3"/>
                      <a:gd name="T50" fmla="*/ 125 w 3"/>
                      <a:gd name="T51" fmla="*/ 250 h 3"/>
                      <a:gd name="T52" fmla="*/ 125 w 3"/>
                      <a:gd name="T53" fmla="*/ 250 h 3"/>
                      <a:gd name="T54" fmla="*/ 250 w 3"/>
                      <a:gd name="T55" fmla="*/ 375 h 3"/>
                      <a:gd name="T56" fmla="*/ 250 w 3"/>
                      <a:gd name="T57" fmla="*/ 375 h 3"/>
                      <a:gd name="T58" fmla="*/ 375 w 3"/>
                      <a:gd name="T59" fmla="*/ 375 h 3"/>
                      <a:gd name="T60" fmla="*/ 375 w 3"/>
                      <a:gd name="T61" fmla="*/ 375 h 3"/>
                      <a:gd name="T62" fmla="*/ 375 w 3"/>
                      <a:gd name="T63" fmla="*/ 375 h 3"/>
                      <a:gd name="T64" fmla="*/ 375 w 3"/>
                      <a:gd name="T65" fmla="*/ 375 h 3"/>
                      <a:gd name="T66" fmla="*/ 375 w 3"/>
                      <a:gd name="T67" fmla="*/ 375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3"/>
                      <a:gd name="T103" fmla="*/ 0 h 3"/>
                      <a:gd name="T104" fmla="*/ 3 w 3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3" h="3">
                        <a:moveTo>
                          <a:pt x="3" y="3"/>
                        </a:moveTo>
                        <a:lnTo>
                          <a:pt x="3" y="3"/>
                        </a:lnTo>
                        <a:lnTo>
                          <a:pt x="2" y="2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0" y="0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2"/>
                        </a:lnTo>
                        <a:lnTo>
                          <a:pt x="2" y="3"/>
                        </a:lnTo>
                        <a:lnTo>
                          <a:pt x="3" y="3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410" name="Freeform 55"/>
                  <p:cNvSpPr>
                    <a:spLocks/>
                  </p:cNvSpPr>
                  <p:nvPr/>
                </p:nvSpPr>
                <p:spPr bwMode="auto">
                  <a:xfrm>
                    <a:off x="768" y="3683"/>
                    <a:ext cx="19" cy="10"/>
                  </a:xfrm>
                  <a:custGeom>
                    <a:avLst/>
                    <a:gdLst>
                      <a:gd name="T0" fmla="*/ 0 w 4"/>
                      <a:gd name="T1" fmla="*/ 125 h 2"/>
                      <a:gd name="T2" fmla="*/ 0 w 4"/>
                      <a:gd name="T3" fmla="*/ 125 h 2"/>
                      <a:gd name="T4" fmla="*/ 114 w 4"/>
                      <a:gd name="T5" fmla="*/ 0 h 2"/>
                      <a:gd name="T6" fmla="*/ 114 w 4"/>
                      <a:gd name="T7" fmla="*/ 0 h 2"/>
                      <a:gd name="T8" fmla="*/ 223 w 4"/>
                      <a:gd name="T9" fmla="*/ 0 h 2"/>
                      <a:gd name="T10" fmla="*/ 314 w 4"/>
                      <a:gd name="T11" fmla="*/ 0 h 2"/>
                      <a:gd name="T12" fmla="*/ 314 w 4"/>
                      <a:gd name="T13" fmla="*/ 0 h 2"/>
                      <a:gd name="T14" fmla="*/ 314 w 4"/>
                      <a:gd name="T15" fmla="*/ 0 h 2"/>
                      <a:gd name="T16" fmla="*/ 314 w 4"/>
                      <a:gd name="T17" fmla="*/ 125 h 2"/>
                      <a:gd name="T18" fmla="*/ 428 w 4"/>
                      <a:gd name="T19" fmla="*/ 125 h 2"/>
                      <a:gd name="T20" fmla="*/ 428 w 4"/>
                      <a:gd name="T21" fmla="*/ 125 h 2"/>
                      <a:gd name="T22" fmla="*/ 428 w 4"/>
                      <a:gd name="T23" fmla="*/ 125 h 2"/>
                      <a:gd name="T24" fmla="*/ 428 w 4"/>
                      <a:gd name="T25" fmla="*/ 125 h 2"/>
                      <a:gd name="T26" fmla="*/ 428 w 4"/>
                      <a:gd name="T27" fmla="*/ 125 h 2"/>
                      <a:gd name="T28" fmla="*/ 428 w 4"/>
                      <a:gd name="T29" fmla="*/ 125 h 2"/>
                      <a:gd name="T30" fmla="*/ 428 w 4"/>
                      <a:gd name="T31" fmla="*/ 125 h 2"/>
                      <a:gd name="T32" fmla="*/ 428 w 4"/>
                      <a:gd name="T33" fmla="*/ 250 h 2"/>
                      <a:gd name="T34" fmla="*/ 428 w 4"/>
                      <a:gd name="T35" fmla="*/ 250 h 2"/>
                      <a:gd name="T36" fmla="*/ 428 w 4"/>
                      <a:gd name="T37" fmla="*/ 250 h 2"/>
                      <a:gd name="T38" fmla="*/ 428 w 4"/>
                      <a:gd name="T39" fmla="*/ 250 h 2"/>
                      <a:gd name="T40" fmla="*/ 314 w 4"/>
                      <a:gd name="T41" fmla="*/ 125 h 2"/>
                      <a:gd name="T42" fmla="*/ 314 w 4"/>
                      <a:gd name="T43" fmla="*/ 125 h 2"/>
                      <a:gd name="T44" fmla="*/ 314 w 4"/>
                      <a:gd name="T45" fmla="*/ 250 h 2"/>
                      <a:gd name="T46" fmla="*/ 314 w 4"/>
                      <a:gd name="T47" fmla="*/ 250 h 2"/>
                      <a:gd name="T48" fmla="*/ 314 w 4"/>
                      <a:gd name="T49" fmla="*/ 250 h 2"/>
                      <a:gd name="T50" fmla="*/ 223 w 4"/>
                      <a:gd name="T51" fmla="*/ 250 h 2"/>
                      <a:gd name="T52" fmla="*/ 223 w 4"/>
                      <a:gd name="T53" fmla="*/ 250 h 2"/>
                      <a:gd name="T54" fmla="*/ 223 w 4"/>
                      <a:gd name="T55" fmla="*/ 250 h 2"/>
                      <a:gd name="T56" fmla="*/ 223 w 4"/>
                      <a:gd name="T57" fmla="*/ 250 h 2"/>
                      <a:gd name="T58" fmla="*/ 223 w 4"/>
                      <a:gd name="T59" fmla="*/ 250 h 2"/>
                      <a:gd name="T60" fmla="*/ 223 w 4"/>
                      <a:gd name="T61" fmla="*/ 250 h 2"/>
                      <a:gd name="T62" fmla="*/ 223 w 4"/>
                      <a:gd name="T63" fmla="*/ 250 h 2"/>
                      <a:gd name="T64" fmla="*/ 114 w 4"/>
                      <a:gd name="T65" fmla="*/ 250 h 2"/>
                      <a:gd name="T66" fmla="*/ 114 w 4"/>
                      <a:gd name="T67" fmla="*/ 250 h 2"/>
                      <a:gd name="T68" fmla="*/ 114 w 4"/>
                      <a:gd name="T69" fmla="*/ 125 h 2"/>
                      <a:gd name="T70" fmla="*/ 114 w 4"/>
                      <a:gd name="T71" fmla="*/ 125 h 2"/>
                      <a:gd name="T72" fmla="*/ 114 w 4"/>
                      <a:gd name="T73" fmla="*/ 125 h 2"/>
                      <a:gd name="T74" fmla="*/ 114 w 4"/>
                      <a:gd name="T75" fmla="*/ 125 h 2"/>
                      <a:gd name="T76" fmla="*/ 114 w 4"/>
                      <a:gd name="T77" fmla="*/ 125 h 2"/>
                      <a:gd name="T78" fmla="*/ 114 w 4"/>
                      <a:gd name="T79" fmla="*/ 125 h 2"/>
                      <a:gd name="T80" fmla="*/ 114 w 4"/>
                      <a:gd name="T81" fmla="*/ 125 h 2"/>
                      <a:gd name="T82" fmla="*/ 114 w 4"/>
                      <a:gd name="T83" fmla="*/ 125 h 2"/>
                      <a:gd name="T84" fmla="*/ 114 w 4"/>
                      <a:gd name="T85" fmla="*/ 125 h 2"/>
                      <a:gd name="T86" fmla="*/ 114 w 4"/>
                      <a:gd name="T87" fmla="*/ 125 h 2"/>
                      <a:gd name="T88" fmla="*/ 114 w 4"/>
                      <a:gd name="T89" fmla="*/ 125 h 2"/>
                      <a:gd name="T90" fmla="*/ 114 w 4"/>
                      <a:gd name="T91" fmla="*/ 125 h 2"/>
                      <a:gd name="T92" fmla="*/ 114 w 4"/>
                      <a:gd name="T93" fmla="*/ 125 h 2"/>
                      <a:gd name="T94" fmla="*/ 0 w 4"/>
                      <a:gd name="T95" fmla="*/ 125 h 2"/>
                      <a:gd name="T96" fmla="*/ 0 w 4"/>
                      <a:gd name="T97" fmla="*/ 125 h 2"/>
                      <a:gd name="T98" fmla="*/ 0 w 4"/>
                      <a:gd name="T99" fmla="*/ 125 h 2"/>
                      <a:gd name="T100" fmla="*/ 0 w 4"/>
                      <a:gd name="T101" fmla="*/ 125 h 2"/>
                      <a:gd name="T102" fmla="*/ 0 w 4"/>
                      <a:gd name="T103" fmla="*/ 125 h 2"/>
                      <a:gd name="T104" fmla="*/ 0 w 4"/>
                      <a:gd name="T105" fmla="*/ 125 h 2"/>
                      <a:gd name="T106" fmla="*/ 0 w 4"/>
                      <a:gd name="T107" fmla="*/ 125 h 2"/>
                      <a:gd name="T108" fmla="*/ 0 w 4"/>
                      <a:gd name="T109" fmla="*/ 125 h 2"/>
                      <a:gd name="T110" fmla="*/ 0 w 4"/>
                      <a:gd name="T111" fmla="*/ 125 h 2"/>
                      <a:gd name="T112" fmla="*/ 0 w 4"/>
                      <a:gd name="T113" fmla="*/ 125 h 2"/>
                      <a:gd name="T114" fmla="*/ 0 w 4"/>
                      <a:gd name="T115" fmla="*/ 125 h 2"/>
                      <a:gd name="T116" fmla="*/ 0 w 4"/>
                      <a:gd name="T117" fmla="*/ 125 h 2"/>
                      <a:gd name="T118" fmla="*/ 0 w 4"/>
                      <a:gd name="T119" fmla="*/ 125 h 2"/>
                      <a:gd name="T120" fmla="*/ 0 w 4"/>
                      <a:gd name="T121" fmla="*/ 125 h 2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60000 65536"/>
                      <a:gd name="T163" fmla="*/ 0 60000 65536"/>
                      <a:gd name="T164" fmla="*/ 0 60000 65536"/>
                      <a:gd name="T165" fmla="*/ 0 60000 65536"/>
                      <a:gd name="T166" fmla="*/ 0 60000 65536"/>
                      <a:gd name="T167" fmla="*/ 0 60000 65536"/>
                      <a:gd name="T168" fmla="*/ 0 60000 65536"/>
                      <a:gd name="T169" fmla="*/ 0 60000 65536"/>
                      <a:gd name="T170" fmla="*/ 0 60000 65536"/>
                      <a:gd name="T171" fmla="*/ 0 60000 65536"/>
                      <a:gd name="T172" fmla="*/ 0 60000 65536"/>
                      <a:gd name="T173" fmla="*/ 0 60000 65536"/>
                      <a:gd name="T174" fmla="*/ 0 60000 65536"/>
                      <a:gd name="T175" fmla="*/ 0 60000 65536"/>
                      <a:gd name="T176" fmla="*/ 0 60000 65536"/>
                      <a:gd name="T177" fmla="*/ 0 60000 65536"/>
                      <a:gd name="T178" fmla="*/ 0 60000 65536"/>
                      <a:gd name="T179" fmla="*/ 0 60000 65536"/>
                      <a:gd name="T180" fmla="*/ 0 60000 65536"/>
                      <a:gd name="T181" fmla="*/ 0 60000 65536"/>
                      <a:gd name="T182" fmla="*/ 0 60000 65536"/>
                      <a:gd name="T183" fmla="*/ 0 w 4"/>
                      <a:gd name="T184" fmla="*/ 0 h 2"/>
                      <a:gd name="T185" fmla="*/ 4 w 4"/>
                      <a:gd name="T186" fmla="*/ 2 h 2"/>
                    </a:gdLst>
                    <a:ahLst/>
                    <a:cxnLst>
                      <a:cxn ang="T122">
                        <a:pos x="T0" y="T1"/>
                      </a:cxn>
                      <a:cxn ang="T123">
                        <a:pos x="T2" y="T3"/>
                      </a:cxn>
                      <a:cxn ang="T124">
                        <a:pos x="T4" y="T5"/>
                      </a:cxn>
                      <a:cxn ang="T125">
                        <a:pos x="T6" y="T7"/>
                      </a:cxn>
                      <a:cxn ang="T126">
                        <a:pos x="T8" y="T9"/>
                      </a:cxn>
                      <a:cxn ang="T127">
                        <a:pos x="T10" y="T11"/>
                      </a:cxn>
                      <a:cxn ang="T128">
                        <a:pos x="T12" y="T13"/>
                      </a:cxn>
                      <a:cxn ang="T129">
                        <a:pos x="T14" y="T15"/>
                      </a:cxn>
                      <a:cxn ang="T130">
                        <a:pos x="T16" y="T17"/>
                      </a:cxn>
                      <a:cxn ang="T131">
                        <a:pos x="T18" y="T19"/>
                      </a:cxn>
                      <a:cxn ang="T132">
                        <a:pos x="T20" y="T21"/>
                      </a:cxn>
                      <a:cxn ang="T133">
                        <a:pos x="T22" y="T23"/>
                      </a:cxn>
                      <a:cxn ang="T134">
                        <a:pos x="T24" y="T25"/>
                      </a:cxn>
                      <a:cxn ang="T135">
                        <a:pos x="T26" y="T27"/>
                      </a:cxn>
                      <a:cxn ang="T136">
                        <a:pos x="T28" y="T29"/>
                      </a:cxn>
                      <a:cxn ang="T137">
                        <a:pos x="T30" y="T31"/>
                      </a:cxn>
                      <a:cxn ang="T138">
                        <a:pos x="T32" y="T33"/>
                      </a:cxn>
                      <a:cxn ang="T139">
                        <a:pos x="T34" y="T35"/>
                      </a:cxn>
                      <a:cxn ang="T140">
                        <a:pos x="T36" y="T37"/>
                      </a:cxn>
                      <a:cxn ang="T141">
                        <a:pos x="T38" y="T39"/>
                      </a:cxn>
                      <a:cxn ang="T142">
                        <a:pos x="T40" y="T41"/>
                      </a:cxn>
                      <a:cxn ang="T143">
                        <a:pos x="T42" y="T43"/>
                      </a:cxn>
                      <a:cxn ang="T144">
                        <a:pos x="T44" y="T45"/>
                      </a:cxn>
                      <a:cxn ang="T145">
                        <a:pos x="T46" y="T47"/>
                      </a:cxn>
                      <a:cxn ang="T146">
                        <a:pos x="T48" y="T49"/>
                      </a:cxn>
                      <a:cxn ang="T147">
                        <a:pos x="T50" y="T51"/>
                      </a:cxn>
                      <a:cxn ang="T148">
                        <a:pos x="T52" y="T53"/>
                      </a:cxn>
                      <a:cxn ang="T149">
                        <a:pos x="T54" y="T55"/>
                      </a:cxn>
                      <a:cxn ang="T150">
                        <a:pos x="T56" y="T57"/>
                      </a:cxn>
                      <a:cxn ang="T151">
                        <a:pos x="T58" y="T59"/>
                      </a:cxn>
                      <a:cxn ang="T152">
                        <a:pos x="T60" y="T61"/>
                      </a:cxn>
                      <a:cxn ang="T153">
                        <a:pos x="T62" y="T63"/>
                      </a:cxn>
                      <a:cxn ang="T154">
                        <a:pos x="T64" y="T65"/>
                      </a:cxn>
                      <a:cxn ang="T155">
                        <a:pos x="T66" y="T67"/>
                      </a:cxn>
                      <a:cxn ang="T156">
                        <a:pos x="T68" y="T69"/>
                      </a:cxn>
                      <a:cxn ang="T157">
                        <a:pos x="T70" y="T71"/>
                      </a:cxn>
                      <a:cxn ang="T158">
                        <a:pos x="T72" y="T73"/>
                      </a:cxn>
                      <a:cxn ang="T159">
                        <a:pos x="T74" y="T75"/>
                      </a:cxn>
                      <a:cxn ang="T160">
                        <a:pos x="T76" y="T77"/>
                      </a:cxn>
                      <a:cxn ang="T161">
                        <a:pos x="T78" y="T79"/>
                      </a:cxn>
                      <a:cxn ang="T162">
                        <a:pos x="T80" y="T81"/>
                      </a:cxn>
                      <a:cxn ang="T163">
                        <a:pos x="T82" y="T83"/>
                      </a:cxn>
                      <a:cxn ang="T164">
                        <a:pos x="T84" y="T85"/>
                      </a:cxn>
                      <a:cxn ang="T165">
                        <a:pos x="T86" y="T87"/>
                      </a:cxn>
                      <a:cxn ang="T166">
                        <a:pos x="T88" y="T89"/>
                      </a:cxn>
                      <a:cxn ang="T167">
                        <a:pos x="T90" y="T91"/>
                      </a:cxn>
                      <a:cxn ang="T168">
                        <a:pos x="T92" y="T93"/>
                      </a:cxn>
                      <a:cxn ang="T169">
                        <a:pos x="T94" y="T95"/>
                      </a:cxn>
                      <a:cxn ang="T170">
                        <a:pos x="T96" y="T97"/>
                      </a:cxn>
                      <a:cxn ang="T171">
                        <a:pos x="T98" y="T99"/>
                      </a:cxn>
                      <a:cxn ang="T172">
                        <a:pos x="T100" y="T101"/>
                      </a:cxn>
                      <a:cxn ang="T173">
                        <a:pos x="T102" y="T103"/>
                      </a:cxn>
                      <a:cxn ang="T174">
                        <a:pos x="T104" y="T105"/>
                      </a:cxn>
                      <a:cxn ang="T175">
                        <a:pos x="T106" y="T107"/>
                      </a:cxn>
                      <a:cxn ang="T176">
                        <a:pos x="T108" y="T109"/>
                      </a:cxn>
                      <a:cxn ang="T177">
                        <a:pos x="T110" y="T111"/>
                      </a:cxn>
                      <a:cxn ang="T178">
                        <a:pos x="T112" y="T113"/>
                      </a:cxn>
                      <a:cxn ang="T179">
                        <a:pos x="T114" y="T115"/>
                      </a:cxn>
                      <a:cxn ang="T180">
                        <a:pos x="T116" y="T117"/>
                      </a:cxn>
                      <a:cxn ang="T181">
                        <a:pos x="T118" y="T119"/>
                      </a:cxn>
                      <a:cxn ang="T182">
                        <a:pos x="T120" y="T121"/>
                      </a:cxn>
                    </a:cxnLst>
                    <a:rect l="T183" t="T184" r="T185" b="T186"/>
                    <a:pathLst>
                      <a:path w="4" h="2">
                        <a:moveTo>
                          <a:pt x="0" y="1"/>
                        </a:moveTo>
                        <a:lnTo>
                          <a:pt x="0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4" y="2"/>
                        </a:lnTo>
                        <a:lnTo>
                          <a:pt x="3" y="1"/>
                        </a:lnTo>
                        <a:lnTo>
                          <a:pt x="3" y="2"/>
                        </a:lnTo>
                        <a:lnTo>
                          <a:pt x="2" y="2"/>
                        </a:lnTo>
                        <a:lnTo>
                          <a:pt x="1" y="2"/>
                        </a:lnTo>
                        <a:lnTo>
                          <a:pt x="1" y="1"/>
                        </a:lnTo>
                        <a:lnTo>
                          <a:pt x="0" y="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</p:grpSp>
            <p:grpSp>
              <p:nvGrpSpPr>
                <p:cNvPr id="56374" name="Group 56"/>
                <p:cNvGrpSpPr>
                  <a:grpSpLocks/>
                </p:cNvGrpSpPr>
                <p:nvPr/>
              </p:nvGrpSpPr>
              <p:grpSpPr bwMode="auto">
                <a:xfrm>
                  <a:off x="3669" y="1384"/>
                  <a:ext cx="523" cy="468"/>
                  <a:chOff x="3562" y="1636"/>
                  <a:chExt cx="497" cy="468"/>
                </a:xfrm>
              </p:grpSpPr>
              <p:sp>
                <p:nvSpPr>
                  <p:cNvPr id="56394" name="Freeform 57"/>
                  <p:cNvSpPr>
                    <a:spLocks/>
                  </p:cNvSpPr>
                  <p:nvPr/>
                </p:nvSpPr>
                <p:spPr bwMode="auto">
                  <a:xfrm>
                    <a:off x="3806" y="1758"/>
                    <a:ext cx="253" cy="346"/>
                  </a:xfrm>
                  <a:custGeom>
                    <a:avLst/>
                    <a:gdLst>
                      <a:gd name="T0" fmla="*/ 3007 w 52"/>
                      <a:gd name="T1" fmla="*/ 7861 h 71"/>
                      <a:gd name="T2" fmla="*/ 4948 w 52"/>
                      <a:gd name="T3" fmla="*/ 7768 h 71"/>
                      <a:gd name="T4" fmla="*/ 5187 w 52"/>
                      <a:gd name="T5" fmla="*/ 7173 h 71"/>
                      <a:gd name="T6" fmla="*/ 5187 w 52"/>
                      <a:gd name="T7" fmla="*/ 6720 h 71"/>
                      <a:gd name="T8" fmla="*/ 5537 w 52"/>
                      <a:gd name="T9" fmla="*/ 6364 h 71"/>
                      <a:gd name="T10" fmla="*/ 5634 w 52"/>
                      <a:gd name="T11" fmla="*/ 6009 h 71"/>
                      <a:gd name="T12" fmla="*/ 5751 w 52"/>
                      <a:gd name="T13" fmla="*/ 5794 h 71"/>
                      <a:gd name="T14" fmla="*/ 5873 w 52"/>
                      <a:gd name="T15" fmla="*/ 5911 h 71"/>
                      <a:gd name="T16" fmla="*/ 5989 w 52"/>
                      <a:gd name="T17" fmla="*/ 5794 h 71"/>
                      <a:gd name="T18" fmla="*/ 5989 w 52"/>
                      <a:gd name="T19" fmla="*/ 5322 h 71"/>
                      <a:gd name="T20" fmla="*/ 5873 w 52"/>
                      <a:gd name="T21" fmla="*/ 4868 h 71"/>
                      <a:gd name="T22" fmla="*/ 5420 w 52"/>
                      <a:gd name="T23" fmla="*/ 3231 h 71"/>
                      <a:gd name="T24" fmla="*/ 4831 w 52"/>
                      <a:gd name="T25" fmla="*/ 3231 h 71"/>
                      <a:gd name="T26" fmla="*/ 4140 w 52"/>
                      <a:gd name="T27" fmla="*/ 4157 h 71"/>
                      <a:gd name="T28" fmla="*/ 4024 w 52"/>
                      <a:gd name="T29" fmla="*/ 4059 h 71"/>
                      <a:gd name="T30" fmla="*/ 3810 w 52"/>
                      <a:gd name="T31" fmla="*/ 3942 h 71"/>
                      <a:gd name="T32" fmla="*/ 3810 w 52"/>
                      <a:gd name="T33" fmla="*/ 3465 h 71"/>
                      <a:gd name="T34" fmla="*/ 4140 w 52"/>
                      <a:gd name="T35" fmla="*/ 3231 h 71"/>
                      <a:gd name="T36" fmla="*/ 4140 w 52"/>
                      <a:gd name="T37" fmla="*/ 3017 h 71"/>
                      <a:gd name="T38" fmla="*/ 4379 w 52"/>
                      <a:gd name="T39" fmla="*/ 2778 h 71"/>
                      <a:gd name="T40" fmla="*/ 4379 w 52"/>
                      <a:gd name="T41" fmla="*/ 1969 h 71"/>
                      <a:gd name="T42" fmla="*/ 4262 w 52"/>
                      <a:gd name="T43" fmla="*/ 1613 h 71"/>
                      <a:gd name="T44" fmla="*/ 4024 w 52"/>
                      <a:gd name="T45" fmla="*/ 1379 h 71"/>
                      <a:gd name="T46" fmla="*/ 4262 w 52"/>
                      <a:gd name="T47" fmla="*/ 1165 h 71"/>
                      <a:gd name="T48" fmla="*/ 4140 w 52"/>
                      <a:gd name="T49" fmla="*/ 809 h 71"/>
                      <a:gd name="T50" fmla="*/ 3454 w 52"/>
                      <a:gd name="T51" fmla="*/ 453 h 71"/>
                      <a:gd name="T52" fmla="*/ 3007 w 52"/>
                      <a:gd name="T53" fmla="*/ 239 h 71"/>
                      <a:gd name="T54" fmla="*/ 2413 w 52"/>
                      <a:gd name="T55" fmla="*/ 117 h 71"/>
                      <a:gd name="T56" fmla="*/ 2082 w 52"/>
                      <a:gd name="T57" fmla="*/ 117 h 71"/>
                      <a:gd name="T58" fmla="*/ 1727 w 52"/>
                      <a:gd name="T59" fmla="*/ 356 h 71"/>
                      <a:gd name="T60" fmla="*/ 1727 w 52"/>
                      <a:gd name="T61" fmla="*/ 687 h 71"/>
                      <a:gd name="T62" fmla="*/ 1849 w 52"/>
                      <a:gd name="T63" fmla="*/ 809 h 71"/>
                      <a:gd name="T64" fmla="*/ 1727 w 52"/>
                      <a:gd name="T65" fmla="*/ 926 h 71"/>
                      <a:gd name="T66" fmla="*/ 1494 w 52"/>
                      <a:gd name="T67" fmla="*/ 1165 h 71"/>
                      <a:gd name="T68" fmla="*/ 1372 w 52"/>
                      <a:gd name="T69" fmla="*/ 1496 h 71"/>
                      <a:gd name="T70" fmla="*/ 1372 w 52"/>
                      <a:gd name="T71" fmla="*/ 1969 h 71"/>
                      <a:gd name="T72" fmla="*/ 1158 w 52"/>
                      <a:gd name="T73" fmla="*/ 1852 h 71"/>
                      <a:gd name="T74" fmla="*/ 1158 w 52"/>
                      <a:gd name="T75" fmla="*/ 1496 h 71"/>
                      <a:gd name="T76" fmla="*/ 1158 w 52"/>
                      <a:gd name="T77" fmla="*/ 1282 h 71"/>
                      <a:gd name="T78" fmla="*/ 924 w 52"/>
                      <a:gd name="T79" fmla="*/ 1496 h 71"/>
                      <a:gd name="T80" fmla="*/ 924 w 52"/>
                      <a:gd name="T81" fmla="*/ 1852 h 71"/>
                      <a:gd name="T82" fmla="*/ 569 w 52"/>
                      <a:gd name="T83" fmla="*/ 1969 h 71"/>
                      <a:gd name="T84" fmla="*/ 448 w 52"/>
                      <a:gd name="T85" fmla="*/ 2208 h 71"/>
                      <a:gd name="T86" fmla="*/ 355 w 52"/>
                      <a:gd name="T87" fmla="*/ 2661 h 71"/>
                      <a:gd name="T88" fmla="*/ 238 w 52"/>
                      <a:gd name="T89" fmla="*/ 3231 h 71"/>
                      <a:gd name="T90" fmla="*/ 117 w 52"/>
                      <a:gd name="T91" fmla="*/ 3704 h 71"/>
                      <a:gd name="T92" fmla="*/ 238 w 52"/>
                      <a:gd name="T93" fmla="*/ 4274 h 71"/>
                      <a:gd name="T94" fmla="*/ 238 w 52"/>
                      <a:gd name="T95" fmla="*/ 4751 h 71"/>
                      <a:gd name="T96" fmla="*/ 686 w 52"/>
                      <a:gd name="T97" fmla="*/ 5794 h 71"/>
                      <a:gd name="T98" fmla="*/ 803 w 52"/>
                      <a:gd name="T99" fmla="*/ 6364 h 71"/>
                      <a:gd name="T100" fmla="*/ 803 w 52"/>
                      <a:gd name="T101" fmla="*/ 6481 h 71"/>
                      <a:gd name="T102" fmla="*/ 686 w 52"/>
                      <a:gd name="T103" fmla="*/ 7173 h 71"/>
                      <a:gd name="T104" fmla="*/ 238 w 52"/>
                      <a:gd name="T105" fmla="*/ 7977 h 71"/>
                      <a:gd name="T106" fmla="*/ 0 w 52"/>
                      <a:gd name="T107" fmla="*/ 8216 h 71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60000 65536"/>
                      <a:gd name="T133" fmla="*/ 0 60000 65536"/>
                      <a:gd name="T134" fmla="*/ 0 60000 65536"/>
                      <a:gd name="T135" fmla="*/ 0 60000 65536"/>
                      <a:gd name="T136" fmla="*/ 0 60000 65536"/>
                      <a:gd name="T137" fmla="*/ 0 60000 65536"/>
                      <a:gd name="T138" fmla="*/ 0 60000 65536"/>
                      <a:gd name="T139" fmla="*/ 0 60000 65536"/>
                      <a:gd name="T140" fmla="*/ 0 60000 65536"/>
                      <a:gd name="T141" fmla="*/ 0 60000 65536"/>
                      <a:gd name="T142" fmla="*/ 0 60000 65536"/>
                      <a:gd name="T143" fmla="*/ 0 60000 65536"/>
                      <a:gd name="T144" fmla="*/ 0 60000 65536"/>
                      <a:gd name="T145" fmla="*/ 0 60000 65536"/>
                      <a:gd name="T146" fmla="*/ 0 60000 65536"/>
                      <a:gd name="T147" fmla="*/ 0 60000 65536"/>
                      <a:gd name="T148" fmla="*/ 0 60000 65536"/>
                      <a:gd name="T149" fmla="*/ 0 60000 65536"/>
                      <a:gd name="T150" fmla="*/ 0 60000 65536"/>
                      <a:gd name="T151" fmla="*/ 0 60000 65536"/>
                      <a:gd name="T152" fmla="*/ 0 60000 65536"/>
                      <a:gd name="T153" fmla="*/ 0 60000 65536"/>
                      <a:gd name="T154" fmla="*/ 0 60000 65536"/>
                      <a:gd name="T155" fmla="*/ 0 60000 65536"/>
                      <a:gd name="T156" fmla="*/ 0 60000 65536"/>
                      <a:gd name="T157" fmla="*/ 0 60000 65536"/>
                      <a:gd name="T158" fmla="*/ 0 60000 65536"/>
                      <a:gd name="T159" fmla="*/ 0 60000 65536"/>
                      <a:gd name="T160" fmla="*/ 0 60000 65536"/>
                      <a:gd name="T161" fmla="*/ 0 60000 65536"/>
                      <a:gd name="T162" fmla="*/ 0 w 52"/>
                      <a:gd name="T163" fmla="*/ 0 h 71"/>
                      <a:gd name="T164" fmla="*/ 52 w 52"/>
                      <a:gd name="T165" fmla="*/ 71 h 71"/>
                    </a:gdLst>
                    <a:ahLst/>
                    <a:cxnLst>
                      <a:cxn ang="T108">
                        <a:pos x="T0" y="T1"/>
                      </a:cxn>
                      <a:cxn ang="T109">
                        <a:pos x="T2" y="T3"/>
                      </a:cxn>
                      <a:cxn ang="T110">
                        <a:pos x="T4" y="T5"/>
                      </a:cxn>
                      <a:cxn ang="T111">
                        <a:pos x="T6" y="T7"/>
                      </a:cxn>
                      <a:cxn ang="T112">
                        <a:pos x="T8" y="T9"/>
                      </a:cxn>
                      <a:cxn ang="T113">
                        <a:pos x="T10" y="T11"/>
                      </a:cxn>
                      <a:cxn ang="T114">
                        <a:pos x="T12" y="T13"/>
                      </a:cxn>
                      <a:cxn ang="T115">
                        <a:pos x="T14" y="T15"/>
                      </a:cxn>
                      <a:cxn ang="T116">
                        <a:pos x="T16" y="T17"/>
                      </a:cxn>
                      <a:cxn ang="T117">
                        <a:pos x="T18" y="T19"/>
                      </a:cxn>
                      <a:cxn ang="T118">
                        <a:pos x="T20" y="T21"/>
                      </a:cxn>
                      <a:cxn ang="T119">
                        <a:pos x="T22" y="T23"/>
                      </a:cxn>
                      <a:cxn ang="T120">
                        <a:pos x="T24" y="T25"/>
                      </a:cxn>
                      <a:cxn ang="T121">
                        <a:pos x="T26" y="T27"/>
                      </a:cxn>
                      <a:cxn ang="T122">
                        <a:pos x="T28" y="T29"/>
                      </a:cxn>
                      <a:cxn ang="T123">
                        <a:pos x="T30" y="T31"/>
                      </a:cxn>
                      <a:cxn ang="T124">
                        <a:pos x="T32" y="T33"/>
                      </a:cxn>
                      <a:cxn ang="T125">
                        <a:pos x="T34" y="T35"/>
                      </a:cxn>
                      <a:cxn ang="T126">
                        <a:pos x="T36" y="T37"/>
                      </a:cxn>
                      <a:cxn ang="T127">
                        <a:pos x="T38" y="T39"/>
                      </a:cxn>
                      <a:cxn ang="T128">
                        <a:pos x="T40" y="T41"/>
                      </a:cxn>
                      <a:cxn ang="T129">
                        <a:pos x="T42" y="T43"/>
                      </a:cxn>
                      <a:cxn ang="T130">
                        <a:pos x="T44" y="T45"/>
                      </a:cxn>
                      <a:cxn ang="T131">
                        <a:pos x="T46" y="T47"/>
                      </a:cxn>
                      <a:cxn ang="T132">
                        <a:pos x="T48" y="T49"/>
                      </a:cxn>
                      <a:cxn ang="T133">
                        <a:pos x="T50" y="T51"/>
                      </a:cxn>
                      <a:cxn ang="T134">
                        <a:pos x="T52" y="T53"/>
                      </a:cxn>
                      <a:cxn ang="T135">
                        <a:pos x="T54" y="T55"/>
                      </a:cxn>
                      <a:cxn ang="T136">
                        <a:pos x="T56" y="T57"/>
                      </a:cxn>
                      <a:cxn ang="T137">
                        <a:pos x="T58" y="T59"/>
                      </a:cxn>
                      <a:cxn ang="T138">
                        <a:pos x="T60" y="T61"/>
                      </a:cxn>
                      <a:cxn ang="T139">
                        <a:pos x="T62" y="T63"/>
                      </a:cxn>
                      <a:cxn ang="T140">
                        <a:pos x="T64" y="T65"/>
                      </a:cxn>
                      <a:cxn ang="T141">
                        <a:pos x="T66" y="T67"/>
                      </a:cxn>
                      <a:cxn ang="T142">
                        <a:pos x="T68" y="T69"/>
                      </a:cxn>
                      <a:cxn ang="T143">
                        <a:pos x="T70" y="T71"/>
                      </a:cxn>
                      <a:cxn ang="T144">
                        <a:pos x="T72" y="T73"/>
                      </a:cxn>
                      <a:cxn ang="T145">
                        <a:pos x="T74" y="T75"/>
                      </a:cxn>
                      <a:cxn ang="T146">
                        <a:pos x="T76" y="T77"/>
                      </a:cxn>
                      <a:cxn ang="T147">
                        <a:pos x="T78" y="T79"/>
                      </a:cxn>
                      <a:cxn ang="T148">
                        <a:pos x="T80" y="T81"/>
                      </a:cxn>
                      <a:cxn ang="T149">
                        <a:pos x="T82" y="T83"/>
                      </a:cxn>
                      <a:cxn ang="T150">
                        <a:pos x="T84" y="T85"/>
                      </a:cxn>
                      <a:cxn ang="T151">
                        <a:pos x="T86" y="T87"/>
                      </a:cxn>
                      <a:cxn ang="T152">
                        <a:pos x="T88" y="T89"/>
                      </a:cxn>
                      <a:cxn ang="T153">
                        <a:pos x="T90" y="T91"/>
                      </a:cxn>
                      <a:cxn ang="T154">
                        <a:pos x="T92" y="T93"/>
                      </a:cxn>
                      <a:cxn ang="T155">
                        <a:pos x="T94" y="T95"/>
                      </a:cxn>
                      <a:cxn ang="T156">
                        <a:pos x="T96" y="T97"/>
                      </a:cxn>
                      <a:cxn ang="T157">
                        <a:pos x="T98" y="T99"/>
                      </a:cxn>
                      <a:cxn ang="T158">
                        <a:pos x="T100" y="T101"/>
                      </a:cxn>
                      <a:cxn ang="T159">
                        <a:pos x="T102" y="T103"/>
                      </a:cxn>
                      <a:cxn ang="T160">
                        <a:pos x="T104" y="T105"/>
                      </a:cxn>
                      <a:cxn ang="T161">
                        <a:pos x="T106" y="T107"/>
                      </a:cxn>
                    </a:cxnLst>
                    <a:rect l="T162" t="T163" r="T164" b="T165"/>
                    <a:pathLst>
                      <a:path w="52" h="71">
                        <a:moveTo>
                          <a:pt x="0" y="71"/>
                        </a:moveTo>
                        <a:lnTo>
                          <a:pt x="26" y="68"/>
                        </a:lnTo>
                        <a:lnTo>
                          <a:pt x="26" y="69"/>
                        </a:lnTo>
                        <a:lnTo>
                          <a:pt x="43" y="67"/>
                        </a:lnTo>
                        <a:lnTo>
                          <a:pt x="43" y="66"/>
                        </a:lnTo>
                        <a:lnTo>
                          <a:pt x="45" y="62"/>
                        </a:lnTo>
                        <a:lnTo>
                          <a:pt x="45" y="61"/>
                        </a:lnTo>
                        <a:lnTo>
                          <a:pt x="45" y="58"/>
                        </a:lnTo>
                        <a:lnTo>
                          <a:pt x="46" y="56"/>
                        </a:lnTo>
                        <a:lnTo>
                          <a:pt x="48" y="55"/>
                        </a:lnTo>
                        <a:lnTo>
                          <a:pt x="48" y="52"/>
                        </a:lnTo>
                        <a:lnTo>
                          <a:pt x="49" y="52"/>
                        </a:lnTo>
                        <a:lnTo>
                          <a:pt x="49" y="51"/>
                        </a:lnTo>
                        <a:lnTo>
                          <a:pt x="50" y="50"/>
                        </a:lnTo>
                        <a:lnTo>
                          <a:pt x="50" y="51"/>
                        </a:lnTo>
                        <a:lnTo>
                          <a:pt x="51" y="51"/>
                        </a:lnTo>
                        <a:lnTo>
                          <a:pt x="52" y="50"/>
                        </a:lnTo>
                        <a:lnTo>
                          <a:pt x="52" y="49"/>
                        </a:lnTo>
                        <a:lnTo>
                          <a:pt x="52" y="46"/>
                        </a:lnTo>
                        <a:lnTo>
                          <a:pt x="52" y="43"/>
                        </a:lnTo>
                        <a:lnTo>
                          <a:pt x="51" y="42"/>
                        </a:lnTo>
                        <a:lnTo>
                          <a:pt x="51" y="37"/>
                        </a:lnTo>
                        <a:lnTo>
                          <a:pt x="47" y="28"/>
                        </a:lnTo>
                        <a:lnTo>
                          <a:pt x="43" y="27"/>
                        </a:lnTo>
                        <a:lnTo>
                          <a:pt x="42" y="28"/>
                        </a:lnTo>
                        <a:lnTo>
                          <a:pt x="40" y="29"/>
                        </a:lnTo>
                        <a:lnTo>
                          <a:pt x="36" y="36"/>
                        </a:lnTo>
                        <a:lnTo>
                          <a:pt x="35" y="36"/>
                        </a:lnTo>
                        <a:lnTo>
                          <a:pt x="35" y="35"/>
                        </a:lnTo>
                        <a:lnTo>
                          <a:pt x="33" y="35"/>
                        </a:lnTo>
                        <a:lnTo>
                          <a:pt x="33" y="34"/>
                        </a:lnTo>
                        <a:lnTo>
                          <a:pt x="32" y="33"/>
                        </a:lnTo>
                        <a:lnTo>
                          <a:pt x="33" y="30"/>
                        </a:lnTo>
                        <a:lnTo>
                          <a:pt x="33" y="29"/>
                        </a:lnTo>
                        <a:lnTo>
                          <a:pt x="36" y="28"/>
                        </a:lnTo>
                        <a:lnTo>
                          <a:pt x="36" y="26"/>
                        </a:lnTo>
                        <a:lnTo>
                          <a:pt x="37" y="24"/>
                        </a:lnTo>
                        <a:lnTo>
                          <a:pt x="38" y="24"/>
                        </a:lnTo>
                        <a:lnTo>
                          <a:pt x="38" y="22"/>
                        </a:lnTo>
                        <a:lnTo>
                          <a:pt x="38" y="17"/>
                        </a:lnTo>
                        <a:lnTo>
                          <a:pt x="38" y="15"/>
                        </a:lnTo>
                        <a:lnTo>
                          <a:pt x="37" y="14"/>
                        </a:lnTo>
                        <a:lnTo>
                          <a:pt x="36" y="12"/>
                        </a:lnTo>
                        <a:lnTo>
                          <a:pt x="35" y="12"/>
                        </a:lnTo>
                        <a:lnTo>
                          <a:pt x="36" y="11"/>
                        </a:lnTo>
                        <a:lnTo>
                          <a:pt x="37" y="10"/>
                        </a:lnTo>
                        <a:lnTo>
                          <a:pt x="36" y="7"/>
                        </a:lnTo>
                        <a:lnTo>
                          <a:pt x="34" y="6"/>
                        </a:lnTo>
                        <a:lnTo>
                          <a:pt x="30" y="4"/>
                        </a:lnTo>
                        <a:lnTo>
                          <a:pt x="27" y="3"/>
                        </a:lnTo>
                        <a:lnTo>
                          <a:pt x="26" y="2"/>
                        </a:lnTo>
                        <a:lnTo>
                          <a:pt x="23" y="2"/>
                        </a:lnTo>
                        <a:lnTo>
                          <a:pt x="21" y="1"/>
                        </a:lnTo>
                        <a:lnTo>
                          <a:pt x="19" y="0"/>
                        </a:lnTo>
                        <a:lnTo>
                          <a:pt x="18" y="1"/>
                        </a:lnTo>
                        <a:lnTo>
                          <a:pt x="17" y="1"/>
                        </a:lnTo>
                        <a:lnTo>
                          <a:pt x="15" y="3"/>
                        </a:lnTo>
                        <a:lnTo>
                          <a:pt x="15" y="5"/>
                        </a:lnTo>
                        <a:lnTo>
                          <a:pt x="15" y="6"/>
                        </a:lnTo>
                        <a:lnTo>
                          <a:pt x="16" y="6"/>
                        </a:lnTo>
                        <a:lnTo>
                          <a:pt x="16" y="7"/>
                        </a:lnTo>
                        <a:lnTo>
                          <a:pt x="15" y="8"/>
                        </a:lnTo>
                        <a:lnTo>
                          <a:pt x="14" y="8"/>
                        </a:lnTo>
                        <a:lnTo>
                          <a:pt x="13" y="10"/>
                        </a:lnTo>
                        <a:lnTo>
                          <a:pt x="12" y="11"/>
                        </a:lnTo>
                        <a:lnTo>
                          <a:pt x="12" y="13"/>
                        </a:lnTo>
                        <a:lnTo>
                          <a:pt x="13" y="15"/>
                        </a:lnTo>
                        <a:lnTo>
                          <a:pt x="12" y="17"/>
                        </a:lnTo>
                        <a:lnTo>
                          <a:pt x="10" y="18"/>
                        </a:lnTo>
                        <a:lnTo>
                          <a:pt x="10" y="16"/>
                        </a:lnTo>
                        <a:lnTo>
                          <a:pt x="10" y="14"/>
                        </a:lnTo>
                        <a:lnTo>
                          <a:pt x="10" y="13"/>
                        </a:lnTo>
                        <a:lnTo>
                          <a:pt x="10" y="12"/>
                        </a:lnTo>
                        <a:lnTo>
                          <a:pt x="10" y="11"/>
                        </a:lnTo>
                        <a:lnTo>
                          <a:pt x="9" y="12"/>
                        </a:lnTo>
                        <a:lnTo>
                          <a:pt x="8" y="13"/>
                        </a:lnTo>
                        <a:lnTo>
                          <a:pt x="8" y="15"/>
                        </a:lnTo>
                        <a:lnTo>
                          <a:pt x="8" y="16"/>
                        </a:lnTo>
                        <a:lnTo>
                          <a:pt x="7" y="16"/>
                        </a:lnTo>
                        <a:lnTo>
                          <a:pt x="5" y="17"/>
                        </a:lnTo>
                        <a:lnTo>
                          <a:pt x="5" y="18"/>
                        </a:lnTo>
                        <a:lnTo>
                          <a:pt x="4" y="19"/>
                        </a:lnTo>
                        <a:lnTo>
                          <a:pt x="3" y="21"/>
                        </a:lnTo>
                        <a:lnTo>
                          <a:pt x="3" y="23"/>
                        </a:lnTo>
                        <a:lnTo>
                          <a:pt x="3" y="26"/>
                        </a:lnTo>
                        <a:lnTo>
                          <a:pt x="2" y="28"/>
                        </a:lnTo>
                        <a:lnTo>
                          <a:pt x="1" y="31"/>
                        </a:lnTo>
                        <a:lnTo>
                          <a:pt x="1" y="32"/>
                        </a:lnTo>
                        <a:lnTo>
                          <a:pt x="1" y="33"/>
                        </a:lnTo>
                        <a:lnTo>
                          <a:pt x="2" y="37"/>
                        </a:lnTo>
                        <a:lnTo>
                          <a:pt x="1" y="39"/>
                        </a:lnTo>
                        <a:lnTo>
                          <a:pt x="2" y="41"/>
                        </a:lnTo>
                        <a:lnTo>
                          <a:pt x="5" y="46"/>
                        </a:lnTo>
                        <a:lnTo>
                          <a:pt x="6" y="50"/>
                        </a:lnTo>
                        <a:lnTo>
                          <a:pt x="6" y="54"/>
                        </a:lnTo>
                        <a:lnTo>
                          <a:pt x="7" y="55"/>
                        </a:lnTo>
                        <a:lnTo>
                          <a:pt x="7" y="56"/>
                        </a:lnTo>
                        <a:lnTo>
                          <a:pt x="6" y="59"/>
                        </a:lnTo>
                        <a:lnTo>
                          <a:pt x="6" y="62"/>
                        </a:lnTo>
                        <a:lnTo>
                          <a:pt x="5" y="64"/>
                        </a:lnTo>
                        <a:lnTo>
                          <a:pt x="2" y="69"/>
                        </a:lnTo>
                        <a:lnTo>
                          <a:pt x="1" y="71"/>
                        </a:lnTo>
                        <a:lnTo>
                          <a:pt x="0" y="71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95" name="Freeform 58"/>
                  <p:cNvSpPr>
                    <a:spLocks/>
                  </p:cNvSpPr>
                  <p:nvPr/>
                </p:nvSpPr>
                <p:spPr bwMode="auto">
                  <a:xfrm>
                    <a:off x="3562" y="1636"/>
                    <a:ext cx="405" cy="200"/>
                  </a:xfrm>
                  <a:custGeom>
                    <a:avLst/>
                    <a:gdLst>
                      <a:gd name="T0" fmla="*/ 478 w 83"/>
                      <a:gd name="T1" fmla="*/ 1854 h 41"/>
                      <a:gd name="T2" fmla="*/ 927 w 83"/>
                      <a:gd name="T3" fmla="*/ 1498 h 41"/>
                      <a:gd name="T4" fmla="*/ 2332 w 83"/>
                      <a:gd name="T5" fmla="*/ 688 h 41"/>
                      <a:gd name="T6" fmla="*/ 3025 w 83"/>
                      <a:gd name="T7" fmla="*/ 117 h 41"/>
                      <a:gd name="T8" fmla="*/ 3596 w 83"/>
                      <a:gd name="T9" fmla="*/ 117 h 41"/>
                      <a:gd name="T10" fmla="*/ 3260 w 83"/>
                      <a:gd name="T11" fmla="*/ 478 h 41"/>
                      <a:gd name="T12" fmla="*/ 2669 w 83"/>
                      <a:gd name="T13" fmla="*/ 1049 h 41"/>
                      <a:gd name="T14" fmla="*/ 2669 w 83"/>
                      <a:gd name="T15" fmla="*/ 1405 h 41"/>
                      <a:gd name="T16" fmla="*/ 3260 w 83"/>
                      <a:gd name="T17" fmla="*/ 1166 h 41"/>
                      <a:gd name="T18" fmla="*/ 4523 w 83"/>
                      <a:gd name="T19" fmla="*/ 1737 h 41"/>
                      <a:gd name="T20" fmla="*/ 5002 w 83"/>
                      <a:gd name="T21" fmla="*/ 1854 h 41"/>
                      <a:gd name="T22" fmla="*/ 5119 w 83"/>
                      <a:gd name="T23" fmla="*/ 1976 h 41"/>
                      <a:gd name="T24" fmla="*/ 5690 w 83"/>
                      <a:gd name="T25" fmla="*/ 1498 h 41"/>
                      <a:gd name="T26" fmla="*/ 7427 w 83"/>
                      <a:gd name="T27" fmla="*/ 927 h 41"/>
                      <a:gd name="T28" fmla="*/ 7310 w 83"/>
                      <a:gd name="T29" fmla="*/ 1283 h 41"/>
                      <a:gd name="T30" fmla="*/ 7666 w 83"/>
                      <a:gd name="T31" fmla="*/ 1620 h 41"/>
                      <a:gd name="T32" fmla="*/ 8359 w 83"/>
                      <a:gd name="T33" fmla="*/ 1498 h 41"/>
                      <a:gd name="T34" fmla="*/ 8832 w 83"/>
                      <a:gd name="T35" fmla="*/ 2093 h 41"/>
                      <a:gd name="T36" fmla="*/ 9525 w 83"/>
                      <a:gd name="T37" fmla="*/ 2215 h 41"/>
                      <a:gd name="T38" fmla="*/ 9525 w 83"/>
                      <a:gd name="T39" fmla="*/ 2429 h 41"/>
                      <a:gd name="T40" fmla="*/ 9169 w 83"/>
                      <a:gd name="T41" fmla="*/ 2429 h 41"/>
                      <a:gd name="T42" fmla="*/ 8715 w 83"/>
                      <a:gd name="T43" fmla="*/ 2429 h 41"/>
                      <a:gd name="T44" fmla="*/ 8022 w 83"/>
                      <a:gd name="T45" fmla="*/ 2429 h 41"/>
                      <a:gd name="T46" fmla="*/ 8022 w 83"/>
                      <a:gd name="T47" fmla="*/ 2785 h 41"/>
                      <a:gd name="T48" fmla="*/ 7212 w 83"/>
                      <a:gd name="T49" fmla="*/ 2429 h 41"/>
                      <a:gd name="T50" fmla="*/ 6622 w 83"/>
                      <a:gd name="T51" fmla="*/ 2663 h 41"/>
                      <a:gd name="T52" fmla="*/ 6382 w 83"/>
                      <a:gd name="T53" fmla="*/ 2902 h 41"/>
                      <a:gd name="T54" fmla="*/ 5812 w 83"/>
                      <a:gd name="T55" fmla="*/ 2902 h 41"/>
                      <a:gd name="T56" fmla="*/ 5333 w 83"/>
                      <a:gd name="T57" fmla="*/ 3473 h 41"/>
                      <a:gd name="T58" fmla="*/ 5450 w 83"/>
                      <a:gd name="T59" fmla="*/ 3259 h 41"/>
                      <a:gd name="T60" fmla="*/ 5119 w 83"/>
                      <a:gd name="T61" fmla="*/ 3259 h 41"/>
                      <a:gd name="T62" fmla="*/ 4880 w 83"/>
                      <a:gd name="T63" fmla="*/ 3141 h 41"/>
                      <a:gd name="T64" fmla="*/ 4645 w 83"/>
                      <a:gd name="T65" fmla="*/ 3712 h 41"/>
                      <a:gd name="T66" fmla="*/ 4192 w 83"/>
                      <a:gd name="T67" fmla="*/ 4400 h 41"/>
                      <a:gd name="T68" fmla="*/ 3952 w 83"/>
                      <a:gd name="T69" fmla="*/ 4522 h 41"/>
                      <a:gd name="T70" fmla="*/ 4070 w 83"/>
                      <a:gd name="T71" fmla="*/ 4190 h 41"/>
                      <a:gd name="T72" fmla="*/ 3713 w 83"/>
                      <a:gd name="T73" fmla="*/ 4190 h 41"/>
                      <a:gd name="T74" fmla="*/ 3474 w 83"/>
                      <a:gd name="T75" fmla="*/ 3356 h 41"/>
                      <a:gd name="T76" fmla="*/ 3382 w 83"/>
                      <a:gd name="T77" fmla="*/ 3259 h 41"/>
                      <a:gd name="T78" fmla="*/ 2669 w 83"/>
                      <a:gd name="T79" fmla="*/ 3024 h 41"/>
                      <a:gd name="T80" fmla="*/ 2547 w 83"/>
                      <a:gd name="T81" fmla="*/ 3024 h 41"/>
                      <a:gd name="T82" fmla="*/ 1859 w 83"/>
                      <a:gd name="T83" fmla="*/ 2785 h 41"/>
                      <a:gd name="T84" fmla="*/ 478 w 83"/>
                      <a:gd name="T85" fmla="*/ 2215 h 41"/>
                      <a:gd name="T86" fmla="*/ 0 w 83"/>
                      <a:gd name="T87" fmla="*/ 1976 h 41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60000 65536"/>
                      <a:gd name="T103" fmla="*/ 0 60000 65536"/>
                      <a:gd name="T104" fmla="*/ 0 60000 65536"/>
                      <a:gd name="T105" fmla="*/ 0 60000 65536"/>
                      <a:gd name="T106" fmla="*/ 0 60000 65536"/>
                      <a:gd name="T107" fmla="*/ 0 60000 65536"/>
                      <a:gd name="T108" fmla="*/ 0 60000 65536"/>
                      <a:gd name="T109" fmla="*/ 0 60000 65536"/>
                      <a:gd name="T110" fmla="*/ 0 60000 65536"/>
                      <a:gd name="T111" fmla="*/ 0 60000 65536"/>
                      <a:gd name="T112" fmla="*/ 0 60000 65536"/>
                      <a:gd name="T113" fmla="*/ 0 60000 65536"/>
                      <a:gd name="T114" fmla="*/ 0 60000 65536"/>
                      <a:gd name="T115" fmla="*/ 0 60000 65536"/>
                      <a:gd name="T116" fmla="*/ 0 60000 65536"/>
                      <a:gd name="T117" fmla="*/ 0 60000 65536"/>
                      <a:gd name="T118" fmla="*/ 0 60000 65536"/>
                      <a:gd name="T119" fmla="*/ 0 60000 65536"/>
                      <a:gd name="T120" fmla="*/ 0 60000 65536"/>
                      <a:gd name="T121" fmla="*/ 0 60000 65536"/>
                      <a:gd name="T122" fmla="*/ 0 60000 65536"/>
                      <a:gd name="T123" fmla="*/ 0 60000 65536"/>
                      <a:gd name="T124" fmla="*/ 0 60000 65536"/>
                      <a:gd name="T125" fmla="*/ 0 60000 65536"/>
                      <a:gd name="T126" fmla="*/ 0 60000 65536"/>
                      <a:gd name="T127" fmla="*/ 0 60000 65536"/>
                      <a:gd name="T128" fmla="*/ 0 60000 65536"/>
                      <a:gd name="T129" fmla="*/ 0 60000 65536"/>
                      <a:gd name="T130" fmla="*/ 0 60000 65536"/>
                      <a:gd name="T131" fmla="*/ 0 60000 65536"/>
                      <a:gd name="T132" fmla="*/ 0 w 83"/>
                      <a:gd name="T133" fmla="*/ 0 h 41"/>
                      <a:gd name="T134" fmla="*/ 83 w 83"/>
                      <a:gd name="T135" fmla="*/ 41 h 41"/>
                    </a:gdLst>
                    <a:ahLst/>
                    <a:cxnLst>
                      <a:cxn ang="T88">
                        <a:pos x="T0" y="T1"/>
                      </a:cxn>
                      <a:cxn ang="T89">
                        <a:pos x="T2" y="T3"/>
                      </a:cxn>
                      <a:cxn ang="T90">
                        <a:pos x="T4" y="T5"/>
                      </a:cxn>
                      <a:cxn ang="T91">
                        <a:pos x="T6" y="T7"/>
                      </a:cxn>
                      <a:cxn ang="T92">
                        <a:pos x="T8" y="T9"/>
                      </a:cxn>
                      <a:cxn ang="T93">
                        <a:pos x="T10" y="T11"/>
                      </a:cxn>
                      <a:cxn ang="T94">
                        <a:pos x="T12" y="T13"/>
                      </a:cxn>
                      <a:cxn ang="T95">
                        <a:pos x="T14" y="T15"/>
                      </a:cxn>
                      <a:cxn ang="T96">
                        <a:pos x="T16" y="T17"/>
                      </a:cxn>
                      <a:cxn ang="T97">
                        <a:pos x="T18" y="T19"/>
                      </a:cxn>
                      <a:cxn ang="T98">
                        <a:pos x="T20" y="T21"/>
                      </a:cxn>
                      <a:cxn ang="T99">
                        <a:pos x="T22" y="T23"/>
                      </a:cxn>
                      <a:cxn ang="T100">
                        <a:pos x="T24" y="T25"/>
                      </a:cxn>
                      <a:cxn ang="T101">
                        <a:pos x="T26" y="T27"/>
                      </a:cxn>
                      <a:cxn ang="T102">
                        <a:pos x="T28" y="T29"/>
                      </a:cxn>
                      <a:cxn ang="T103">
                        <a:pos x="T30" y="T31"/>
                      </a:cxn>
                      <a:cxn ang="T104">
                        <a:pos x="T32" y="T33"/>
                      </a:cxn>
                      <a:cxn ang="T105">
                        <a:pos x="T34" y="T35"/>
                      </a:cxn>
                      <a:cxn ang="T106">
                        <a:pos x="T36" y="T37"/>
                      </a:cxn>
                      <a:cxn ang="T107">
                        <a:pos x="T38" y="T39"/>
                      </a:cxn>
                      <a:cxn ang="T108">
                        <a:pos x="T40" y="T41"/>
                      </a:cxn>
                      <a:cxn ang="T109">
                        <a:pos x="T42" y="T43"/>
                      </a:cxn>
                      <a:cxn ang="T110">
                        <a:pos x="T44" y="T45"/>
                      </a:cxn>
                      <a:cxn ang="T111">
                        <a:pos x="T46" y="T47"/>
                      </a:cxn>
                      <a:cxn ang="T112">
                        <a:pos x="T48" y="T49"/>
                      </a:cxn>
                      <a:cxn ang="T113">
                        <a:pos x="T50" y="T51"/>
                      </a:cxn>
                      <a:cxn ang="T114">
                        <a:pos x="T52" y="T53"/>
                      </a:cxn>
                      <a:cxn ang="T115">
                        <a:pos x="T54" y="T55"/>
                      </a:cxn>
                      <a:cxn ang="T116">
                        <a:pos x="T56" y="T57"/>
                      </a:cxn>
                      <a:cxn ang="T117">
                        <a:pos x="T58" y="T59"/>
                      </a:cxn>
                      <a:cxn ang="T118">
                        <a:pos x="T60" y="T61"/>
                      </a:cxn>
                      <a:cxn ang="T119">
                        <a:pos x="T62" y="T63"/>
                      </a:cxn>
                      <a:cxn ang="T120">
                        <a:pos x="T64" y="T65"/>
                      </a:cxn>
                      <a:cxn ang="T121">
                        <a:pos x="T66" y="T67"/>
                      </a:cxn>
                      <a:cxn ang="T122">
                        <a:pos x="T68" y="T69"/>
                      </a:cxn>
                      <a:cxn ang="T123">
                        <a:pos x="T70" y="T71"/>
                      </a:cxn>
                      <a:cxn ang="T124">
                        <a:pos x="T72" y="T73"/>
                      </a:cxn>
                      <a:cxn ang="T125">
                        <a:pos x="T74" y="T75"/>
                      </a:cxn>
                      <a:cxn ang="T126">
                        <a:pos x="T76" y="T77"/>
                      </a:cxn>
                      <a:cxn ang="T127">
                        <a:pos x="T78" y="T79"/>
                      </a:cxn>
                      <a:cxn ang="T128">
                        <a:pos x="T80" y="T81"/>
                      </a:cxn>
                      <a:cxn ang="T129">
                        <a:pos x="T82" y="T83"/>
                      </a:cxn>
                      <a:cxn ang="T130">
                        <a:pos x="T84" y="T85"/>
                      </a:cxn>
                      <a:cxn ang="T131">
                        <a:pos x="T86" y="T87"/>
                      </a:cxn>
                    </a:cxnLst>
                    <a:rect l="T132" t="T133" r="T134" b="T135"/>
                    <a:pathLst>
                      <a:path w="83" h="41">
                        <a:moveTo>
                          <a:pt x="0" y="17"/>
                        </a:moveTo>
                        <a:lnTo>
                          <a:pt x="3" y="17"/>
                        </a:lnTo>
                        <a:lnTo>
                          <a:pt x="4" y="16"/>
                        </a:lnTo>
                        <a:lnTo>
                          <a:pt x="7" y="14"/>
                        </a:lnTo>
                        <a:lnTo>
                          <a:pt x="7" y="13"/>
                        </a:lnTo>
                        <a:lnTo>
                          <a:pt x="8" y="13"/>
                        </a:lnTo>
                        <a:lnTo>
                          <a:pt x="13" y="11"/>
                        </a:lnTo>
                        <a:lnTo>
                          <a:pt x="16" y="10"/>
                        </a:lnTo>
                        <a:lnTo>
                          <a:pt x="20" y="6"/>
                        </a:lnTo>
                        <a:lnTo>
                          <a:pt x="21" y="5"/>
                        </a:lnTo>
                        <a:lnTo>
                          <a:pt x="24" y="2"/>
                        </a:lnTo>
                        <a:lnTo>
                          <a:pt x="26" y="1"/>
                        </a:lnTo>
                        <a:lnTo>
                          <a:pt x="30" y="0"/>
                        </a:lnTo>
                        <a:lnTo>
                          <a:pt x="31" y="1"/>
                        </a:lnTo>
                        <a:lnTo>
                          <a:pt x="29" y="2"/>
                        </a:lnTo>
                        <a:lnTo>
                          <a:pt x="28" y="2"/>
                        </a:lnTo>
                        <a:lnTo>
                          <a:pt x="28" y="4"/>
                        </a:lnTo>
                        <a:lnTo>
                          <a:pt x="25" y="7"/>
                        </a:lnTo>
                        <a:lnTo>
                          <a:pt x="24" y="8"/>
                        </a:lnTo>
                        <a:lnTo>
                          <a:pt x="23" y="9"/>
                        </a:lnTo>
                        <a:lnTo>
                          <a:pt x="23" y="11"/>
                        </a:lnTo>
                        <a:lnTo>
                          <a:pt x="23" y="13"/>
                        </a:lnTo>
                        <a:lnTo>
                          <a:pt x="23" y="12"/>
                        </a:lnTo>
                        <a:lnTo>
                          <a:pt x="26" y="10"/>
                        </a:lnTo>
                        <a:lnTo>
                          <a:pt x="27" y="10"/>
                        </a:lnTo>
                        <a:lnTo>
                          <a:pt x="28" y="10"/>
                        </a:lnTo>
                        <a:lnTo>
                          <a:pt x="33" y="12"/>
                        </a:lnTo>
                        <a:lnTo>
                          <a:pt x="36" y="16"/>
                        </a:lnTo>
                        <a:lnTo>
                          <a:pt x="39" y="15"/>
                        </a:lnTo>
                        <a:lnTo>
                          <a:pt x="41" y="16"/>
                        </a:lnTo>
                        <a:lnTo>
                          <a:pt x="42" y="16"/>
                        </a:lnTo>
                        <a:lnTo>
                          <a:pt x="43" y="16"/>
                        </a:lnTo>
                        <a:lnTo>
                          <a:pt x="44" y="17"/>
                        </a:lnTo>
                        <a:lnTo>
                          <a:pt x="45" y="17"/>
                        </a:lnTo>
                        <a:lnTo>
                          <a:pt x="46" y="15"/>
                        </a:lnTo>
                        <a:lnTo>
                          <a:pt x="49" y="13"/>
                        </a:lnTo>
                        <a:lnTo>
                          <a:pt x="59" y="10"/>
                        </a:lnTo>
                        <a:lnTo>
                          <a:pt x="62" y="9"/>
                        </a:lnTo>
                        <a:lnTo>
                          <a:pt x="64" y="8"/>
                        </a:lnTo>
                        <a:lnTo>
                          <a:pt x="64" y="9"/>
                        </a:lnTo>
                        <a:lnTo>
                          <a:pt x="63" y="10"/>
                        </a:lnTo>
                        <a:lnTo>
                          <a:pt x="63" y="11"/>
                        </a:lnTo>
                        <a:lnTo>
                          <a:pt x="65" y="14"/>
                        </a:lnTo>
                        <a:lnTo>
                          <a:pt x="66" y="14"/>
                        </a:lnTo>
                        <a:lnTo>
                          <a:pt x="68" y="14"/>
                        </a:lnTo>
                        <a:lnTo>
                          <a:pt x="69" y="14"/>
                        </a:lnTo>
                        <a:lnTo>
                          <a:pt x="72" y="13"/>
                        </a:lnTo>
                        <a:lnTo>
                          <a:pt x="73" y="14"/>
                        </a:lnTo>
                        <a:lnTo>
                          <a:pt x="75" y="17"/>
                        </a:lnTo>
                        <a:lnTo>
                          <a:pt x="76" y="18"/>
                        </a:lnTo>
                        <a:lnTo>
                          <a:pt x="79" y="19"/>
                        </a:lnTo>
                        <a:lnTo>
                          <a:pt x="81" y="18"/>
                        </a:lnTo>
                        <a:lnTo>
                          <a:pt x="82" y="19"/>
                        </a:lnTo>
                        <a:lnTo>
                          <a:pt x="83" y="19"/>
                        </a:lnTo>
                        <a:lnTo>
                          <a:pt x="83" y="20"/>
                        </a:lnTo>
                        <a:lnTo>
                          <a:pt x="82" y="21"/>
                        </a:lnTo>
                        <a:lnTo>
                          <a:pt x="80" y="21"/>
                        </a:lnTo>
                        <a:lnTo>
                          <a:pt x="79" y="21"/>
                        </a:lnTo>
                        <a:lnTo>
                          <a:pt x="78" y="21"/>
                        </a:lnTo>
                        <a:lnTo>
                          <a:pt x="76" y="21"/>
                        </a:lnTo>
                        <a:lnTo>
                          <a:pt x="75" y="21"/>
                        </a:lnTo>
                        <a:lnTo>
                          <a:pt x="74" y="21"/>
                        </a:lnTo>
                        <a:lnTo>
                          <a:pt x="71" y="22"/>
                        </a:lnTo>
                        <a:lnTo>
                          <a:pt x="69" y="21"/>
                        </a:lnTo>
                        <a:lnTo>
                          <a:pt x="69" y="22"/>
                        </a:lnTo>
                        <a:lnTo>
                          <a:pt x="69" y="23"/>
                        </a:lnTo>
                        <a:lnTo>
                          <a:pt x="69" y="24"/>
                        </a:lnTo>
                        <a:lnTo>
                          <a:pt x="68" y="23"/>
                        </a:lnTo>
                        <a:lnTo>
                          <a:pt x="66" y="22"/>
                        </a:lnTo>
                        <a:lnTo>
                          <a:pt x="62" y="21"/>
                        </a:lnTo>
                        <a:lnTo>
                          <a:pt x="61" y="22"/>
                        </a:lnTo>
                        <a:lnTo>
                          <a:pt x="60" y="21"/>
                        </a:lnTo>
                        <a:lnTo>
                          <a:pt x="57" y="23"/>
                        </a:lnTo>
                        <a:lnTo>
                          <a:pt x="56" y="23"/>
                        </a:lnTo>
                        <a:lnTo>
                          <a:pt x="55" y="24"/>
                        </a:lnTo>
                        <a:lnTo>
                          <a:pt x="55" y="25"/>
                        </a:lnTo>
                        <a:lnTo>
                          <a:pt x="54" y="25"/>
                        </a:lnTo>
                        <a:lnTo>
                          <a:pt x="52" y="24"/>
                        </a:lnTo>
                        <a:lnTo>
                          <a:pt x="50" y="25"/>
                        </a:lnTo>
                        <a:lnTo>
                          <a:pt x="50" y="26"/>
                        </a:lnTo>
                        <a:lnTo>
                          <a:pt x="50" y="27"/>
                        </a:lnTo>
                        <a:lnTo>
                          <a:pt x="46" y="30"/>
                        </a:lnTo>
                        <a:lnTo>
                          <a:pt x="45" y="30"/>
                        </a:lnTo>
                        <a:lnTo>
                          <a:pt x="47" y="28"/>
                        </a:lnTo>
                        <a:lnTo>
                          <a:pt x="47" y="27"/>
                        </a:lnTo>
                        <a:lnTo>
                          <a:pt x="45" y="27"/>
                        </a:lnTo>
                        <a:lnTo>
                          <a:pt x="44" y="28"/>
                        </a:lnTo>
                        <a:lnTo>
                          <a:pt x="43" y="29"/>
                        </a:lnTo>
                        <a:lnTo>
                          <a:pt x="42" y="28"/>
                        </a:lnTo>
                        <a:lnTo>
                          <a:pt x="42" y="27"/>
                        </a:lnTo>
                        <a:lnTo>
                          <a:pt x="41" y="27"/>
                        </a:lnTo>
                        <a:lnTo>
                          <a:pt x="41" y="29"/>
                        </a:lnTo>
                        <a:lnTo>
                          <a:pt x="40" y="32"/>
                        </a:lnTo>
                        <a:lnTo>
                          <a:pt x="39" y="34"/>
                        </a:lnTo>
                        <a:lnTo>
                          <a:pt x="38" y="36"/>
                        </a:lnTo>
                        <a:lnTo>
                          <a:pt x="36" y="38"/>
                        </a:lnTo>
                        <a:lnTo>
                          <a:pt x="36" y="40"/>
                        </a:lnTo>
                        <a:lnTo>
                          <a:pt x="36" y="41"/>
                        </a:lnTo>
                        <a:lnTo>
                          <a:pt x="34" y="39"/>
                        </a:lnTo>
                        <a:lnTo>
                          <a:pt x="34" y="38"/>
                        </a:lnTo>
                        <a:lnTo>
                          <a:pt x="34" y="37"/>
                        </a:lnTo>
                        <a:lnTo>
                          <a:pt x="35" y="36"/>
                        </a:lnTo>
                        <a:lnTo>
                          <a:pt x="34" y="36"/>
                        </a:lnTo>
                        <a:lnTo>
                          <a:pt x="32" y="36"/>
                        </a:lnTo>
                        <a:lnTo>
                          <a:pt x="33" y="32"/>
                        </a:lnTo>
                        <a:lnTo>
                          <a:pt x="32" y="30"/>
                        </a:lnTo>
                        <a:lnTo>
                          <a:pt x="30" y="29"/>
                        </a:lnTo>
                        <a:lnTo>
                          <a:pt x="28" y="29"/>
                        </a:lnTo>
                        <a:lnTo>
                          <a:pt x="28" y="28"/>
                        </a:lnTo>
                        <a:lnTo>
                          <a:pt x="29" y="28"/>
                        </a:lnTo>
                        <a:lnTo>
                          <a:pt x="28" y="27"/>
                        </a:lnTo>
                        <a:lnTo>
                          <a:pt x="26" y="26"/>
                        </a:lnTo>
                        <a:lnTo>
                          <a:pt x="23" y="26"/>
                        </a:lnTo>
                        <a:lnTo>
                          <a:pt x="22" y="26"/>
                        </a:lnTo>
                        <a:lnTo>
                          <a:pt x="20" y="26"/>
                        </a:lnTo>
                        <a:lnTo>
                          <a:pt x="18" y="24"/>
                        </a:lnTo>
                        <a:lnTo>
                          <a:pt x="16" y="24"/>
                        </a:lnTo>
                        <a:lnTo>
                          <a:pt x="5" y="22"/>
                        </a:lnTo>
                        <a:lnTo>
                          <a:pt x="4" y="21"/>
                        </a:lnTo>
                        <a:lnTo>
                          <a:pt x="4" y="19"/>
                        </a:lnTo>
                        <a:lnTo>
                          <a:pt x="3" y="19"/>
                        </a:lnTo>
                        <a:lnTo>
                          <a:pt x="1" y="18"/>
                        </a:lnTo>
                        <a:lnTo>
                          <a:pt x="0" y="17"/>
                        </a:lnTo>
                        <a:close/>
                      </a:path>
                    </a:pathLst>
                  </a:custGeom>
                  <a:solidFill>
                    <a:srgbClr val="ED4213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</p:grpSp>
            <p:sp>
              <p:nvSpPr>
                <p:cNvPr id="56375" name="Freeform 59"/>
                <p:cNvSpPr>
                  <a:spLocks/>
                </p:cNvSpPr>
                <p:nvPr/>
              </p:nvSpPr>
              <p:spPr bwMode="auto">
                <a:xfrm>
                  <a:off x="3880" y="1838"/>
                  <a:ext cx="206" cy="351"/>
                </a:xfrm>
                <a:custGeom>
                  <a:avLst/>
                  <a:gdLst>
                    <a:gd name="T0" fmla="*/ 134 w 40"/>
                    <a:gd name="T1" fmla="*/ 570 h 72"/>
                    <a:gd name="T2" fmla="*/ 556 w 40"/>
                    <a:gd name="T3" fmla="*/ 5207 h 72"/>
                    <a:gd name="T4" fmla="*/ 556 w 40"/>
                    <a:gd name="T5" fmla="*/ 5324 h 72"/>
                    <a:gd name="T6" fmla="*/ 556 w 40"/>
                    <a:gd name="T7" fmla="*/ 5441 h 72"/>
                    <a:gd name="T8" fmla="*/ 556 w 40"/>
                    <a:gd name="T9" fmla="*/ 5679 h 72"/>
                    <a:gd name="T10" fmla="*/ 690 w 40"/>
                    <a:gd name="T11" fmla="*/ 6011 h 72"/>
                    <a:gd name="T12" fmla="*/ 824 w 40"/>
                    <a:gd name="T13" fmla="*/ 6489 h 72"/>
                    <a:gd name="T14" fmla="*/ 556 w 40"/>
                    <a:gd name="T15" fmla="*/ 6845 h 72"/>
                    <a:gd name="T16" fmla="*/ 556 w 40"/>
                    <a:gd name="T17" fmla="*/ 6937 h 72"/>
                    <a:gd name="T18" fmla="*/ 268 w 40"/>
                    <a:gd name="T19" fmla="*/ 7298 h 72"/>
                    <a:gd name="T20" fmla="*/ 0 w 40"/>
                    <a:gd name="T21" fmla="*/ 7532 h 72"/>
                    <a:gd name="T22" fmla="*/ 0 w 40"/>
                    <a:gd name="T23" fmla="*/ 7888 h 72"/>
                    <a:gd name="T24" fmla="*/ 0 w 40"/>
                    <a:gd name="T25" fmla="*/ 8224 h 72"/>
                    <a:gd name="T26" fmla="*/ 0 w 40"/>
                    <a:gd name="T27" fmla="*/ 8224 h 72"/>
                    <a:gd name="T28" fmla="*/ 0 w 40"/>
                    <a:gd name="T29" fmla="*/ 8341 h 72"/>
                    <a:gd name="T30" fmla="*/ 0 w 40"/>
                    <a:gd name="T31" fmla="*/ 8341 h 72"/>
                    <a:gd name="T32" fmla="*/ 134 w 40"/>
                    <a:gd name="T33" fmla="*/ 8341 h 72"/>
                    <a:gd name="T34" fmla="*/ 268 w 40"/>
                    <a:gd name="T35" fmla="*/ 8341 h 72"/>
                    <a:gd name="T36" fmla="*/ 268 w 40"/>
                    <a:gd name="T37" fmla="*/ 8224 h 72"/>
                    <a:gd name="T38" fmla="*/ 268 w 40"/>
                    <a:gd name="T39" fmla="*/ 8102 h 72"/>
                    <a:gd name="T40" fmla="*/ 690 w 40"/>
                    <a:gd name="T41" fmla="*/ 8102 h 72"/>
                    <a:gd name="T42" fmla="*/ 1087 w 40"/>
                    <a:gd name="T43" fmla="*/ 7985 h 72"/>
                    <a:gd name="T44" fmla="*/ 1643 w 40"/>
                    <a:gd name="T45" fmla="*/ 8224 h 72"/>
                    <a:gd name="T46" fmla="*/ 1643 w 40"/>
                    <a:gd name="T47" fmla="*/ 8224 h 72"/>
                    <a:gd name="T48" fmla="*/ 1777 w 40"/>
                    <a:gd name="T49" fmla="*/ 8224 h 72"/>
                    <a:gd name="T50" fmla="*/ 1911 w 40"/>
                    <a:gd name="T51" fmla="*/ 7888 h 72"/>
                    <a:gd name="T52" fmla="*/ 2173 w 40"/>
                    <a:gd name="T53" fmla="*/ 7888 h 72"/>
                    <a:gd name="T54" fmla="*/ 2333 w 40"/>
                    <a:gd name="T55" fmla="*/ 7985 h 72"/>
                    <a:gd name="T56" fmla="*/ 2467 w 40"/>
                    <a:gd name="T57" fmla="*/ 8102 h 72"/>
                    <a:gd name="T58" fmla="*/ 2601 w 40"/>
                    <a:gd name="T59" fmla="*/ 7985 h 72"/>
                    <a:gd name="T60" fmla="*/ 2730 w 40"/>
                    <a:gd name="T61" fmla="*/ 7532 h 72"/>
                    <a:gd name="T62" fmla="*/ 2863 w 40"/>
                    <a:gd name="T63" fmla="*/ 7415 h 72"/>
                    <a:gd name="T64" fmla="*/ 2997 w 40"/>
                    <a:gd name="T65" fmla="*/ 7415 h 72"/>
                    <a:gd name="T66" fmla="*/ 3291 w 40"/>
                    <a:gd name="T67" fmla="*/ 7654 h 72"/>
                    <a:gd name="T68" fmla="*/ 3687 w 40"/>
                    <a:gd name="T69" fmla="*/ 7654 h 72"/>
                    <a:gd name="T70" fmla="*/ 3821 w 40"/>
                    <a:gd name="T71" fmla="*/ 7298 h 72"/>
                    <a:gd name="T72" fmla="*/ 4506 w 40"/>
                    <a:gd name="T73" fmla="*/ 6489 h 72"/>
                    <a:gd name="T74" fmla="*/ 4506 w 40"/>
                    <a:gd name="T75" fmla="*/ 6133 h 72"/>
                    <a:gd name="T76" fmla="*/ 4640 w 40"/>
                    <a:gd name="T77" fmla="*/ 6133 h 72"/>
                    <a:gd name="T78" fmla="*/ 5068 w 40"/>
                    <a:gd name="T79" fmla="*/ 6133 h 72"/>
                    <a:gd name="T80" fmla="*/ 5196 w 40"/>
                    <a:gd name="T81" fmla="*/ 6011 h 72"/>
                    <a:gd name="T82" fmla="*/ 5464 w 40"/>
                    <a:gd name="T83" fmla="*/ 5918 h 72"/>
                    <a:gd name="T84" fmla="*/ 5464 w 40"/>
                    <a:gd name="T85" fmla="*/ 5796 h 72"/>
                    <a:gd name="T86" fmla="*/ 5464 w 40"/>
                    <a:gd name="T87" fmla="*/ 5441 h 72"/>
                    <a:gd name="T88" fmla="*/ 5464 w 40"/>
                    <a:gd name="T89" fmla="*/ 5441 h 72"/>
                    <a:gd name="T90" fmla="*/ 5464 w 40"/>
                    <a:gd name="T91" fmla="*/ 5207 h 72"/>
                    <a:gd name="T92" fmla="*/ 4774 w 40"/>
                    <a:gd name="T93" fmla="*/ 117 h 72"/>
                    <a:gd name="T94" fmla="*/ 4774 w 40"/>
                    <a:gd name="T95" fmla="*/ 0 h 72"/>
                    <a:gd name="T96" fmla="*/ 1221 w 40"/>
                    <a:gd name="T97" fmla="*/ 356 h 72"/>
                    <a:gd name="T98" fmla="*/ 1087 w 40"/>
                    <a:gd name="T99" fmla="*/ 473 h 72"/>
                    <a:gd name="T100" fmla="*/ 824 w 40"/>
                    <a:gd name="T101" fmla="*/ 570 h 72"/>
                    <a:gd name="T102" fmla="*/ 690 w 40"/>
                    <a:gd name="T103" fmla="*/ 687 h 72"/>
                    <a:gd name="T104" fmla="*/ 397 w 40"/>
                    <a:gd name="T105" fmla="*/ 687 h 72"/>
                    <a:gd name="T106" fmla="*/ 134 w 40"/>
                    <a:gd name="T107" fmla="*/ 570 h 72"/>
                    <a:gd name="T108" fmla="*/ 134 w 40"/>
                    <a:gd name="T109" fmla="*/ 570 h 72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w 40"/>
                    <a:gd name="T166" fmla="*/ 0 h 72"/>
                    <a:gd name="T167" fmla="*/ 40 w 40"/>
                    <a:gd name="T168" fmla="*/ 72 h 72"/>
                  </a:gdLst>
                  <a:ahLst/>
                  <a:cxnLst>
                    <a:cxn ang="T110">
                      <a:pos x="T0" y="T1"/>
                    </a:cxn>
                    <a:cxn ang="T111">
                      <a:pos x="T2" y="T3"/>
                    </a:cxn>
                    <a:cxn ang="T112">
                      <a:pos x="T4" y="T5"/>
                    </a:cxn>
                    <a:cxn ang="T113">
                      <a:pos x="T6" y="T7"/>
                    </a:cxn>
                    <a:cxn ang="T114">
                      <a:pos x="T8" y="T9"/>
                    </a:cxn>
                    <a:cxn ang="T115">
                      <a:pos x="T10" y="T11"/>
                    </a:cxn>
                    <a:cxn ang="T116">
                      <a:pos x="T12" y="T13"/>
                    </a:cxn>
                    <a:cxn ang="T117">
                      <a:pos x="T14" y="T15"/>
                    </a:cxn>
                    <a:cxn ang="T118">
                      <a:pos x="T16" y="T17"/>
                    </a:cxn>
                    <a:cxn ang="T119">
                      <a:pos x="T18" y="T19"/>
                    </a:cxn>
                    <a:cxn ang="T120">
                      <a:pos x="T20" y="T21"/>
                    </a:cxn>
                    <a:cxn ang="T121">
                      <a:pos x="T22" y="T23"/>
                    </a:cxn>
                    <a:cxn ang="T122">
                      <a:pos x="T24" y="T25"/>
                    </a:cxn>
                    <a:cxn ang="T123">
                      <a:pos x="T26" y="T27"/>
                    </a:cxn>
                    <a:cxn ang="T124">
                      <a:pos x="T28" y="T29"/>
                    </a:cxn>
                    <a:cxn ang="T125">
                      <a:pos x="T30" y="T31"/>
                    </a:cxn>
                    <a:cxn ang="T126">
                      <a:pos x="T32" y="T33"/>
                    </a:cxn>
                    <a:cxn ang="T127">
                      <a:pos x="T34" y="T35"/>
                    </a:cxn>
                    <a:cxn ang="T128">
                      <a:pos x="T36" y="T37"/>
                    </a:cxn>
                    <a:cxn ang="T129">
                      <a:pos x="T38" y="T39"/>
                    </a:cxn>
                    <a:cxn ang="T130">
                      <a:pos x="T40" y="T41"/>
                    </a:cxn>
                    <a:cxn ang="T131">
                      <a:pos x="T42" y="T43"/>
                    </a:cxn>
                    <a:cxn ang="T132">
                      <a:pos x="T44" y="T45"/>
                    </a:cxn>
                    <a:cxn ang="T133">
                      <a:pos x="T46" y="T47"/>
                    </a:cxn>
                    <a:cxn ang="T134">
                      <a:pos x="T48" y="T49"/>
                    </a:cxn>
                    <a:cxn ang="T135">
                      <a:pos x="T50" y="T51"/>
                    </a:cxn>
                    <a:cxn ang="T136">
                      <a:pos x="T52" y="T53"/>
                    </a:cxn>
                    <a:cxn ang="T137">
                      <a:pos x="T54" y="T55"/>
                    </a:cxn>
                    <a:cxn ang="T138">
                      <a:pos x="T56" y="T57"/>
                    </a:cxn>
                    <a:cxn ang="T139">
                      <a:pos x="T58" y="T59"/>
                    </a:cxn>
                    <a:cxn ang="T140">
                      <a:pos x="T60" y="T61"/>
                    </a:cxn>
                    <a:cxn ang="T141">
                      <a:pos x="T62" y="T63"/>
                    </a:cxn>
                    <a:cxn ang="T142">
                      <a:pos x="T64" y="T65"/>
                    </a:cxn>
                    <a:cxn ang="T143">
                      <a:pos x="T66" y="T67"/>
                    </a:cxn>
                    <a:cxn ang="T144">
                      <a:pos x="T68" y="T69"/>
                    </a:cxn>
                    <a:cxn ang="T145">
                      <a:pos x="T70" y="T71"/>
                    </a:cxn>
                    <a:cxn ang="T146">
                      <a:pos x="T72" y="T73"/>
                    </a:cxn>
                    <a:cxn ang="T147">
                      <a:pos x="T74" y="T75"/>
                    </a:cxn>
                    <a:cxn ang="T148">
                      <a:pos x="T76" y="T77"/>
                    </a:cxn>
                    <a:cxn ang="T149">
                      <a:pos x="T78" y="T79"/>
                    </a:cxn>
                    <a:cxn ang="T150">
                      <a:pos x="T80" y="T81"/>
                    </a:cxn>
                    <a:cxn ang="T151">
                      <a:pos x="T82" y="T83"/>
                    </a:cxn>
                    <a:cxn ang="T152">
                      <a:pos x="T84" y="T85"/>
                    </a:cxn>
                    <a:cxn ang="T153">
                      <a:pos x="T86" y="T87"/>
                    </a:cxn>
                    <a:cxn ang="T154">
                      <a:pos x="T88" y="T89"/>
                    </a:cxn>
                    <a:cxn ang="T155">
                      <a:pos x="T90" y="T91"/>
                    </a:cxn>
                    <a:cxn ang="T156">
                      <a:pos x="T92" y="T93"/>
                    </a:cxn>
                    <a:cxn ang="T157">
                      <a:pos x="T94" y="T95"/>
                    </a:cxn>
                    <a:cxn ang="T158">
                      <a:pos x="T96" y="T97"/>
                    </a:cxn>
                    <a:cxn ang="T159">
                      <a:pos x="T98" y="T99"/>
                    </a:cxn>
                    <a:cxn ang="T160">
                      <a:pos x="T100" y="T101"/>
                    </a:cxn>
                    <a:cxn ang="T161">
                      <a:pos x="T102" y="T103"/>
                    </a:cxn>
                    <a:cxn ang="T162">
                      <a:pos x="T104" y="T105"/>
                    </a:cxn>
                    <a:cxn ang="T163">
                      <a:pos x="T106" y="T107"/>
                    </a:cxn>
                    <a:cxn ang="T164">
                      <a:pos x="T108" y="T109"/>
                    </a:cxn>
                  </a:cxnLst>
                  <a:rect l="T165" t="T166" r="T167" b="T168"/>
                  <a:pathLst>
                    <a:path w="40" h="72">
                      <a:moveTo>
                        <a:pt x="1" y="5"/>
                      </a:moveTo>
                      <a:lnTo>
                        <a:pt x="4" y="45"/>
                      </a:lnTo>
                      <a:lnTo>
                        <a:pt x="4" y="46"/>
                      </a:lnTo>
                      <a:lnTo>
                        <a:pt x="4" y="47"/>
                      </a:lnTo>
                      <a:lnTo>
                        <a:pt x="4" y="49"/>
                      </a:lnTo>
                      <a:lnTo>
                        <a:pt x="5" y="52"/>
                      </a:lnTo>
                      <a:lnTo>
                        <a:pt x="6" y="56"/>
                      </a:lnTo>
                      <a:lnTo>
                        <a:pt x="4" y="59"/>
                      </a:lnTo>
                      <a:lnTo>
                        <a:pt x="4" y="60"/>
                      </a:lnTo>
                      <a:lnTo>
                        <a:pt x="2" y="63"/>
                      </a:lnTo>
                      <a:lnTo>
                        <a:pt x="0" y="65"/>
                      </a:lnTo>
                      <a:lnTo>
                        <a:pt x="0" y="68"/>
                      </a:lnTo>
                      <a:lnTo>
                        <a:pt x="0" y="71"/>
                      </a:lnTo>
                      <a:lnTo>
                        <a:pt x="0" y="72"/>
                      </a:lnTo>
                      <a:lnTo>
                        <a:pt x="1" y="72"/>
                      </a:lnTo>
                      <a:lnTo>
                        <a:pt x="2" y="72"/>
                      </a:lnTo>
                      <a:lnTo>
                        <a:pt x="2" y="71"/>
                      </a:lnTo>
                      <a:lnTo>
                        <a:pt x="2" y="70"/>
                      </a:lnTo>
                      <a:lnTo>
                        <a:pt x="5" y="70"/>
                      </a:lnTo>
                      <a:lnTo>
                        <a:pt x="8" y="69"/>
                      </a:lnTo>
                      <a:lnTo>
                        <a:pt x="12" y="71"/>
                      </a:lnTo>
                      <a:lnTo>
                        <a:pt x="13" y="71"/>
                      </a:lnTo>
                      <a:lnTo>
                        <a:pt x="14" y="68"/>
                      </a:lnTo>
                      <a:lnTo>
                        <a:pt x="16" y="68"/>
                      </a:lnTo>
                      <a:lnTo>
                        <a:pt x="17" y="69"/>
                      </a:lnTo>
                      <a:lnTo>
                        <a:pt x="18" y="70"/>
                      </a:lnTo>
                      <a:lnTo>
                        <a:pt x="19" y="69"/>
                      </a:lnTo>
                      <a:lnTo>
                        <a:pt x="20" y="65"/>
                      </a:lnTo>
                      <a:lnTo>
                        <a:pt x="21" y="64"/>
                      </a:lnTo>
                      <a:lnTo>
                        <a:pt x="22" y="64"/>
                      </a:lnTo>
                      <a:lnTo>
                        <a:pt x="24" y="66"/>
                      </a:lnTo>
                      <a:lnTo>
                        <a:pt x="27" y="66"/>
                      </a:lnTo>
                      <a:lnTo>
                        <a:pt x="28" y="63"/>
                      </a:lnTo>
                      <a:lnTo>
                        <a:pt x="33" y="56"/>
                      </a:lnTo>
                      <a:lnTo>
                        <a:pt x="33" y="53"/>
                      </a:lnTo>
                      <a:lnTo>
                        <a:pt x="34" y="53"/>
                      </a:lnTo>
                      <a:lnTo>
                        <a:pt x="37" y="53"/>
                      </a:lnTo>
                      <a:lnTo>
                        <a:pt x="38" y="52"/>
                      </a:lnTo>
                      <a:lnTo>
                        <a:pt x="40" y="51"/>
                      </a:lnTo>
                      <a:lnTo>
                        <a:pt x="40" y="50"/>
                      </a:lnTo>
                      <a:lnTo>
                        <a:pt x="40" y="47"/>
                      </a:lnTo>
                      <a:lnTo>
                        <a:pt x="40" y="45"/>
                      </a:lnTo>
                      <a:lnTo>
                        <a:pt x="35" y="1"/>
                      </a:lnTo>
                      <a:lnTo>
                        <a:pt x="35" y="0"/>
                      </a:lnTo>
                      <a:lnTo>
                        <a:pt x="9" y="3"/>
                      </a:lnTo>
                      <a:lnTo>
                        <a:pt x="8" y="4"/>
                      </a:lnTo>
                      <a:lnTo>
                        <a:pt x="6" y="5"/>
                      </a:lnTo>
                      <a:lnTo>
                        <a:pt x="5" y="6"/>
                      </a:lnTo>
                      <a:lnTo>
                        <a:pt x="3" y="6"/>
                      </a:lnTo>
                      <a:lnTo>
                        <a:pt x="1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76" name="Freeform 60"/>
                <p:cNvSpPr>
                  <a:spLocks/>
                </p:cNvSpPr>
                <p:nvPr/>
              </p:nvSpPr>
              <p:spPr bwMode="auto">
                <a:xfrm>
                  <a:off x="4234" y="2350"/>
                  <a:ext cx="353" cy="258"/>
                </a:xfrm>
                <a:custGeom>
                  <a:avLst/>
                  <a:gdLst>
                    <a:gd name="T0" fmla="*/ 5495 w 69"/>
                    <a:gd name="T1" fmla="*/ 6114 h 53"/>
                    <a:gd name="T2" fmla="*/ 5075 w 69"/>
                    <a:gd name="T3" fmla="*/ 5997 h 53"/>
                    <a:gd name="T4" fmla="*/ 4947 w 69"/>
                    <a:gd name="T5" fmla="*/ 5545 h 53"/>
                    <a:gd name="T6" fmla="*/ 4425 w 69"/>
                    <a:gd name="T7" fmla="*/ 5072 h 53"/>
                    <a:gd name="T8" fmla="*/ 4159 w 69"/>
                    <a:gd name="T9" fmla="*/ 4503 h 53"/>
                    <a:gd name="T10" fmla="*/ 3873 w 69"/>
                    <a:gd name="T11" fmla="*/ 4264 h 53"/>
                    <a:gd name="T12" fmla="*/ 3351 w 69"/>
                    <a:gd name="T13" fmla="*/ 3933 h 53"/>
                    <a:gd name="T14" fmla="*/ 3090 w 69"/>
                    <a:gd name="T15" fmla="*/ 3695 h 53"/>
                    <a:gd name="T16" fmla="*/ 2957 w 69"/>
                    <a:gd name="T17" fmla="*/ 3461 h 53"/>
                    <a:gd name="T18" fmla="*/ 2016 w 69"/>
                    <a:gd name="T19" fmla="*/ 2892 h 53"/>
                    <a:gd name="T20" fmla="*/ 1755 w 69"/>
                    <a:gd name="T21" fmla="*/ 2653 h 53"/>
                    <a:gd name="T22" fmla="*/ 1335 w 69"/>
                    <a:gd name="T23" fmla="*/ 2181 h 53"/>
                    <a:gd name="T24" fmla="*/ 1074 w 69"/>
                    <a:gd name="T25" fmla="*/ 1850 h 53"/>
                    <a:gd name="T26" fmla="*/ 133 w 69"/>
                    <a:gd name="T27" fmla="*/ 1611 h 53"/>
                    <a:gd name="T28" fmla="*/ 133 w 69"/>
                    <a:gd name="T29" fmla="*/ 1163 h 53"/>
                    <a:gd name="T30" fmla="*/ 394 w 69"/>
                    <a:gd name="T31" fmla="*/ 925 h 53"/>
                    <a:gd name="T32" fmla="*/ 394 w 69"/>
                    <a:gd name="T33" fmla="*/ 808 h 53"/>
                    <a:gd name="T34" fmla="*/ 1074 w 69"/>
                    <a:gd name="T35" fmla="*/ 570 h 53"/>
                    <a:gd name="T36" fmla="*/ 1596 w 69"/>
                    <a:gd name="T37" fmla="*/ 355 h 53"/>
                    <a:gd name="T38" fmla="*/ 1755 w 69"/>
                    <a:gd name="T39" fmla="*/ 239 h 53"/>
                    <a:gd name="T40" fmla="*/ 4159 w 69"/>
                    <a:gd name="T41" fmla="*/ 117 h 53"/>
                    <a:gd name="T42" fmla="*/ 4159 w 69"/>
                    <a:gd name="T43" fmla="*/ 239 h 53"/>
                    <a:gd name="T44" fmla="*/ 4686 w 69"/>
                    <a:gd name="T45" fmla="*/ 448 h 53"/>
                    <a:gd name="T46" fmla="*/ 6830 w 69"/>
                    <a:gd name="T47" fmla="*/ 448 h 53"/>
                    <a:gd name="T48" fmla="*/ 9106 w 69"/>
                    <a:gd name="T49" fmla="*/ 1967 h 53"/>
                    <a:gd name="T50" fmla="*/ 8845 w 69"/>
                    <a:gd name="T51" fmla="*/ 2181 h 53"/>
                    <a:gd name="T52" fmla="*/ 8426 w 69"/>
                    <a:gd name="T53" fmla="*/ 2775 h 53"/>
                    <a:gd name="T54" fmla="*/ 8298 w 69"/>
                    <a:gd name="T55" fmla="*/ 3223 h 53"/>
                    <a:gd name="T56" fmla="*/ 8298 w 69"/>
                    <a:gd name="T57" fmla="*/ 3461 h 53"/>
                    <a:gd name="T58" fmla="*/ 8037 w 69"/>
                    <a:gd name="T59" fmla="*/ 3578 h 53"/>
                    <a:gd name="T60" fmla="*/ 7904 w 69"/>
                    <a:gd name="T61" fmla="*/ 3816 h 53"/>
                    <a:gd name="T62" fmla="*/ 7643 w 69"/>
                    <a:gd name="T63" fmla="*/ 4031 h 53"/>
                    <a:gd name="T64" fmla="*/ 7091 w 69"/>
                    <a:gd name="T65" fmla="*/ 4503 h 53"/>
                    <a:gd name="T66" fmla="*/ 6702 w 69"/>
                    <a:gd name="T67" fmla="*/ 4741 h 53"/>
                    <a:gd name="T68" fmla="*/ 6569 w 69"/>
                    <a:gd name="T69" fmla="*/ 4951 h 53"/>
                    <a:gd name="T70" fmla="*/ 6149 w 69"/>
                    <a:gd name="T71" fmla="*/ 5072 h 53"/>
                    <a:gd name="T72" fmla="*/ 6149 w 69"/>
                    <a:gd name="T73" fmla="*/ 5189 h 53"/>
                    <a:gd name="T74" fmla="*/ 6021 w 69"/>
                    <a:gd name="T75" fmla="*/ 5428 h 53"/>
                    <a:gd name="T76" fmla="*/ 5761 w 69"/>
                    <a:gd name="T77" fmla="*/ 5545 h 53"/>
                    <a:gd name="T78" fmla="*/ 5761 w 69"/>
                    <a:gd name="T79" fmla="*/ 5545 h 53"/>
                    <a:gd name="T80" fmla="*/ 5761 w 69"/>
                    <a:gd name="T81" fmla="*/ 5661 h 53"/>
                    <a:gd name="T82" fmla="*/ 5888 w 69"/>
                    <a:gd name="T83" fmla="*/ 5759 h 53"/>
                    <a:gd name="T84" fmla="*/ 5628 w 69"/>
                    <a:gd name="T85" fmla="*/ 5876 h 53"/>
                    <a:gd name="T86" fmla="*/ 5495 w 69"/>
                    <a:gd name="T87" fmla="*/ 5997 h 53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69"/>
                    <a:gd name="T133" fmla="*/ 0 h 53"/>
                    <a:gd name="T134" fmla="*/ 69 w 69"/>
                    <a:gd name="T135" fmla="*/ 53 h 53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69" h="53">
                      <a:moveTo>
                        <a:pt x="41" y="52"/>
                      </a:moveTo>
                      <a:lnTo>
                        <a:pt x="41" y="53"/>
                      </a:lnTo>
                      <a:lnTo>
                        <a:pt x="39" y="52"/>
                      </a:lnTo>
                      <a:lnTo>
                        <a:pt x="38" y="52"/>
                      </a:lnTo>
                      <a:lnTo>
                        <a:pt x="38" y="51"/>
                      </a:lnTo>
                      <a:lnTo>
                        <a:pt x="37" y="48"/>
                      </a:lnTo>
                      <a:lnTo>
                        <a:pt x="35" y="45"/>
                      </a:lnTo>
                      <a:lnTo>
                        <a:pt x="33" y="44"/>
                      </a:lnTo>
                      <a:lnTo>
                        <a:pt x="32" y="41"/>
                      </a:lnTo>
                      <a:lnTo>
                        <a:pt x="31" y="39"/>
                      </a:lnTo>
                      <a:lnTo>
                        <a:pt x="30" y="37"/>
                      </a:lnTo>
                      <a:lnTo>
                        <a:pt x="29" y="37"/>
                      </a:lnTo>
                      <a:lnTo>
                        <a:pt x="26" y="36"/>
                      </a:lnTo>
                      <a:lnTo>
                        <a:pt x="25" y="34"/>
                      </a:lnTo>
                      <a:lnTo>
                        <a:pt x="23" y="33"/>
                      </a:lnTo>
                      <a:lnTo>
                        <a:pt x="23" y="32"/>
                      </a:lnTo>
                      <a:lnTo>
                        <a:pt x="22" y="30"/>
                      </a:lnTo>
                      <a:lnTo>
                        <a:pt x="19" y="29"/>
                      </a:lnTo>
                      <a:lnTo>
                        <a:pt x="15" y="25"/>
                      </a:lnTo>
                      <a:lnTo>
                        <a:pt x="13" y="24"/>
                      </a:lnTo>
                      <a:lnTo>
                        <a:pt x="13" y="23"/>
                      </a:lnTo>
                      <a:lnTo>
                        <a:pt x="11" y="21"/>
                      </a:lnTo>
                      <a:lnTo>
                        <a:pt x="10" y="19"/>
                      </a:lnTo>
                      <a:lnTo>
                        <a:pt x="8" y="17"/>
                      </a:lnTo>
                      <a:lnTo>
                        <a:pt x="8" y="16"/>
                      </a:lnTo>
                      <a:lnTo>
                        <a:pt x="5" y="16"/>
                      </a:lnTo>
                      <a:lnTo>
                        <a:pt x="1" y="14"/>
                      </a:lnTo>
                      <a:lnTo>
                        <a:pt x="0" y="13"/>
                      </a:lnTo>
                      <a:lnTo>
                        <a:pt x="1" y="10"/>
                      </a:lnTo>
                      <a:lnTo>
                        <a:pt x="2" y="9"/>
                      </a:lnTo>
                      <a:lnTo>
                        <a:pt x="3" y="8"/>
                      </a:lnTo>
                      <a:lnTo>
                        <a:pt x="3" y="7"/>
                      </a:lnTo>
                      <a:lnTo>
                        <a:pt x="7" y="5"/>
                      </a:lnTo>
                      <a:lnTo>
                        <a:pt x="8" y="5"/>
                      </a:lnTo>
                      <a:lnTo>
                        <a:pt x="12" y="3"/>
                      </a:lnTo>
                      <a:lnTo>
                        <a:pt x="12" y="2"/>
                      </a:lnTo>
                      <a:lnTo>
                        <a:pt x="13" y="2"/>
                      </a:lnTo>
                      <a:lnTo>
                        <a:pt x="31" y="0"/>
                      </a:lnTo>
                      <a:lnTo>
                        <a:pt x="31" y="1"/>
                      </a:lnTo>
                      <a:lnTo>
                        <a:pt x="31" y="2"/>
                      </a:lnTo>
                      <a:lnTo>
                        <a:pt x="32" y="1"/>
                      </a:lnTo>
                      <a:lnTo>
                        <a:pt x="35" y="4"/>
                      </a:lnTo>
                      <a:lnTo>
                        <a:pt x="36" y="6"/>
                      </a:lnTo>
                      <a:lnTo>
                        <a:pt x="51" y="4"/>
                      </a:lnTo>
                      <a:lnTo>
                        <a:pt x="69" y="16"/>
                      </a:lnTo>
                      <a:lnTo>
                        <a:pt x="68" y="17"/>
                      </a:lnTo>
                      <a:lnTo>
                        <a:pt x="67" y="18"/>
                      </a:lnTo>
                      <a:lnTo>
                        <a:pt x="66" y="19"/>
                      </a:lnTo>
                      <a:lnTo>
                        <a:pt x="63" y="23"/>
                      </a:lnTo>
                      <a:lnTo>
                        <a:pt x="63" y="24"/>
                      </a:lnTo>
                      <a:lnTo>
                        <a:pt x="62" y="26"/>
                      </a:lnTo>
                      <a:lnTo>
                        <a:pt x="62" y="28"/>
                      </a:lnTo>
                      <a:lnTo>
                        <a:pt x="62" y="29"/>
                      </a:lnTo>
                      <a:lnTo>
                        <a:pt x="62" y="30"/>
                      </a:lnTo>
                      <a:lnTo>
                        <a:pt x="61" y="31"/>
                      </a:lnTo>
                      <a:lnTo>
                        <a:pt x="60" y="31"/>
                      </a:lnTo>
                      <a:lnTo>
                        <a:pt x="59" y="32"/>
                      </a:lnTo>
                      <a:lnTo>
                        <a:pt x="59" y="33"/>
                      </a:lnTo>
                      <a:lnTo>
                        <a:pt x="58" y="34"/>
                      </a:lnTo>
                      <a:lnTo>
                        <a:pt x="57" y="35"/>
                      </a:lnTo>
                      <a:lnTo>
                        <a:pt x="55" y="37"/>
                      </a:lnTo>
                      <a:lnTo>
                        <a:pt x="53" y="39"/>
                      </a:lnTo>
                      <a:lnTo>
                        <a:pt x="52" y="40"/>
                      </a:lnTo>
                      <a:lnTo>
                        <a:pt x="50" y="41"/>
                      </a:lnTo>
                      <a:lnTo>
                        <a:pt x="50" y="42"/>
                      </a:lnTo>
                      <a:lnTo>
                        <a:pt x="49" y="43"/>
                      </a:lnTo>
                      <a:lnTo>
                        <a:pt x="47" y="44"/>
                      </a:lnTo>
                      <a:lnTo>
                        <a:pt x="46" y="44"/>
                      </a:lnTo>
                      <a:lnTo>
                        <a:pt x="46" y="45"/>
                      </a:lnTo>
                      <a:lnTo>
                        <a:pt x="45" y="47"/>
                      </a:lnTo>
                      <a:lnTo>
                        <a:pt x="44" y="48"/>
                      </a:lnTo>
                      <a:lnTo>
                        <a:pt x="43" y="48"/>
                      </a:lnTo>
                      <a:lnTo>
                        <a:pt x="43" y="49"/>
                      </a:lnTo>
                      <a:lnTo>
                        <a:pt x="44" y="49"/>
                      </a:lnTo>
                      <a:lnTo>
                        <a:pt x="44" y="50"/>
                      </a:lnTo>
                      <a:lnTo>
                        <a:pt x="43" y="50"/>
                      </a:lnTo>
                      <a:lnTo>
                        <a:pt x="42" y="51"/>
                      </a:lnTo>
                      <a:lnTo>
                        <a:pt x="41" y="5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77" name="Freeform 61"/>
                <p:cNvSpPr>
                  <a:spLocks/>
                </p:cNvSpPr>
                <p:nvPr/>
              </p:nvSpPr>
              <p:spPr bwMode="auto">
                <a:xfrm>
                  <a:off x="4074" y="2384"/>
                  <a:ext cx="376" cy="376"/>
                </a:xfrm>
                <a:custGeom>
                  <a:avLst/>
                  <a:gdLst>
                    <a:gd name="T0" fmla="*/ 1221 w 73"/>
                    <a:gd name="T1" fmla="*/ 4771 h 77"/>
                    <a:gd name="T2" fmla="*/ 1514 w 73"/>
                    <a:gd name="T3" fmla="*/ 5127 h 77"/>
                    <a:gd name="T4" fmla="*/ 1777 w 73"/>
                    <a:gd name="T5" fmla="*/ 5367 h 77"/>
                    <a:gd name="T6" fmla="*/ 1777 w 73"/>
                    <a:gd name="T7" fmla="*/ 5699 h 77"/>
                    <a:gd name="T8" fmla="*/ 1911 w 73"/>
                    <a:gd name="T9" fmla="*/ 5816 h 77"/>
                    <a:gd name="T10" fmla="*/ 1777 w 73"/>
                    <a:gd name="T11" fmla="*/ 6416 h 77"/>
                    <a:gd name="T12" fmla="*/ 1643 w 73"/>
                    <a:gd name="T13" fmla="*/ 6988 h 77"/>
                    <a:gd name="T14" fmla="*/ 1911 w 73"/>
                    <a:gd name="T15" fmla="*/ 7916 h 77"/>
                    <a:gd name="T16" fmla="*/ 2174 w 73"/>
                    <a:gd name="T17" fmla="*/ 8272 h 77"/>
                    <a:gd name="T18" fmla="*/ 2333 w 73"/>
                    <a:gd name="T19" fmla="*/ 8609 h 77"/>
                    <a:gd name="T20" fmla="*/ 2467 w 73"/>
                    <a:gd name="T21" fmla="*/ 8848 h 77"/>
                    <a:gd name="T22" fmla="*/ 7932 w 73"/>
                    <a:gd name="T23" fmla="*/ 8848 h 77"/>
                    <a:gd name="T24" fmla="*/ 8200 w 73"/>
                    <a:gd name="T25" fmla="*/ 8965 h 77"/>
                    <a:gd name="T26" fmla="*/ 8066 w 73"/>
                    <a:gd name="T27" fmla="*/ 8272 h 77"/>
                    <a:gd name="T28" fmla="*/ 8200 w 73"/>
                    <a:gd name="T29" fmla="*/ 8038 h 77"/>
                    <a:gd name="T30" fmla="*/ 8756 w 73"/>
                    <a:gd name="T31" fmla="*/ 8038 h 77"/>
                    <a:gd name="T32" fmla="*/ 9153 w 73"/>
                    <a:gd name="T33" fmla="*/ 8038 h 77"/>
                    <a:gd name="T34" fmla="*/ 9153 w 73"/>
                    <a:gd name="T35" fmla="*/ 7559 h 77"/>
                    <a:gd name="T36" fmla="*/ 9153 w 73"/>
                    <a:gd name="T37" fmla="*/ 7227 h 77"/>
                    <a:gd name="T38" fmla="*/ 9415 w 73"/>
                    <a:gd name="T39" fmla="*/ 6177 h 77"/>
                    <a:gd name="T40" fmla="*/ 9709 w 73"/>
                    <a:gd name="T41" fmla="*/ 5581 h 77"/>
                    <a:gd name="T42" fmla="*/ 9977 w 73"/>
                    <a:gd name="T43" fmla="*/ 5484 h 77"/>
                    <a:gd name="T44" fmla="*/ 9977 w 73"/>
                    <a:gd name="T45" fmla="*/ 5367 h 77"/>
                    <a:gd name="T46" fmla="*/ 9843 w 73"/>
                    <a:gd name="T47" fmla="*/ 5367 h 77"/>
                    <a:gd name="T48" fmla="*/ 9415 w 73"/>
                    <a:gd name="T49" fmla="*/ 5244 h 77"/>
                    <a:gd name="T50" fmla="*/ 9287 w 73"/>
                    <a:gd name="T51" fmla="*/ 4771 h 77"/>
                    <a:gd name="T52" fmla="*/ 8756 w 73"/>
                    <a:gd name="T53" fmla="*/ 4317 h 77"/>
                    <a:gd name="T54" fmla="*/ 8463 w 73"/>
                    <a:gd name="T55" fmla="*/ 3721 h 77"/>
                    <a:gd name="T56" fmla="*/ 8200 w 73"/>
                    <a:gd name="T57" fmla="*/ 3482 h 77"/>
                    <a:gd name="T58" fmla="*/ 7638 w 73"/>
                    <a:gd name="T59" fmla="*/ 3150 h 77"/>
                    <a:gd name="T60" fmla="*/ 7376 w 73"/>
                    <a:gd name="T61" fmla="*/ 2910 h 77"/>
                    <a:gd name="T62" fmla="*/ 7242 w 73"/>
                    <a:gd name="T63" fmla="*/ 2671 h 77"/>
                    <a:gd name="T64" fmla="*/ 6289 w 73"/>
                    <a:gd name="T65" fmla="*/ 2100 h 77"/>
                    <a:gd name="T66" fmla="*/ 6021 w 73"/>
                    <a:gd name="T67" fmla="*/ 1860 h 77"/>
                    <a:gd name="T68" fmla="*/ 5599 w 73"/>
                    <a:gd name="T69" fmla="*/ 1406 h 77"/>
                    <a:gd name="T70" fmla="*/ 5331 w 73"/>
                    <a:gd name="T71" fmla="*/ 1050 h 77"/>
                    <a:gd name="T72" fmla="*/ 4378 w 73"/>
                    <a:gd name="T73" fmla="*/ 811 h 77"/>
                    <a:gd name="T74" fmla="*/ 4378 w 73"/>
                    <a:gd name="T75" fmla="*/ 356 h 77"/>
                    <a:gd name="T76" fmla="*/ 4641 w 73"/>
                    <a:gd name="T77" fmla="*/ 117 h 77"/>
                    <a:gd name="T78" fmla="*/ 4641 w 73"/>
                    <a:gd name="T79" fmla="*/ 0 h 77"/>
                    <a:gd name="T80" fmla="*/ 0 w 73"/>
                    <a:gd name="T81" fmla="*/ 571 h 77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w 73"/>
                    <a:gd name="T124" fmla="*/ 0 h 77"/>
                    <a:gd name="T125" fmla="*/ 73 w 73"/>
                    <a:gd name="T126" fmla="*/ 77 h 77"/>
                  </a:gdLst>
                  <a:ahLst/>
                  <a:cxnLst>
                    <a:cxn ang="T82">
                      <a:pos x="T0" y="T1"/>
                    </a:cxn>
                    <a:cxn ang="T83">
                      <a:pos x="T2" y="T3"/>
                    </a:cxn>
                    <a:cxn ang="T84">
                      <a:pos x="T4" y="T5"/>
                    </a:cxn>
                    <a:cxn ang="T85">
                      <a:pos x="T6" y="T7"/>
                    </a:cxn>
                    <a:cxn ang="T86">
                      <a:pos x="T8" y="T9"/>
                    </a:cxn>
                    <a:cxn ang="T87">
                      <a:pos x="T10" y="T11"/>
                    </a:cxn>
                    <a:cxn ang="T88">
                      <a:pos x="T12" y="T13"/>
                    </a:cxn>
                    <a:cxn ang="T89">
                      <a:pos x="T14" y="T15"/>
                    </a:cxn>
                    <a:cxn ang="T90">
                      <a:pos x="T16" y="T17"/>
                    </a:cxn>
                    <a:cxn ang="T91">
                      <a:pos x="T18" y="T19"/>
                    </a:cxn>
                    <a:cxn ang="T92">
                      <a:pos x="T20" y="T21"/>
                    </a:cxn>
                    <a:cxn ang="T93">
                      <a:pos x="T22" y="T23"/>
                    </a:cxn>
                    <a:cxn ang="T94">
                      <a:pos x="T24" y="T25"/>
                    </a:cxn>
                    <a:cxn ang="T95">
                      <a:pos x="T26" y="T27"/>
                    </a:cxn>
                    <a:cxn ang="T96">
                      <a:pos x="T28" y="T29"/>
                    </a:cxn>
                    <a:cxn ang="T97">
                      <a:pos x="T30" y="T31"/>
                    </a:cxn>
                    <a:cxn ang="T98">
                      <a:pos x="T32" y="T33"/>
                    </a:cxn>
                    <a:cxn ang="T99">
                      <a:pos x="T34" y="T35"/>
                    </a:cxn>
                    <a:cxn ang="T100">
                      <a:pos x="T36" y="T37"/>
                    </a:cxn>
                    <a:cxn ang="T101">
                      <a:pos x="T38" y="T39"/>
                    </a:cxn>
                    <a:cxn ang="T102">
                      <a:pos x="T40" y="T41"/>
                    </a:cxn>
                    <a:cxn ang="T103">
                      <a:pos x="T42" y="T43"/>
                    </a:cxn>
                    <a:cxn ang="T104">
                      <a:pos x="T44" y="T45"/>
                    </a:cxn>
                    <a:cxn ang="T105">
                      <a:pos x="T46" y="T47"/>
                    </a:cxn>
                    <a:cxn ang="T106">
                      <a:pos x="T48" y="T49"/>
                    </a:cxn>
                    <a:cxn ang="T107">
                      <a:pos x="T50" y="T51"/>
                    </a:cxn>
                    <a:cxn ang="T108">
                      <a:pos x="T52" y="T53"/>
                    </a:cxn>
                    <a:cxn ang="T109">
                      <a:pos x="T54" y="T55"/>
                    </a:cxn>
                    <a:cxn ang="T110">
                      <a:pos x="T56" y="T57"/>
                    </a:cxn>
                    <a:cxn ang="T111">
                      <a:pos x="T58" y="T59"/>
                    </a:cxn>
                    <a:cxn ang="T112">
                      <a:pos x="T60" y="T61"/>
                    </a:cxn>
                    <a:cxn ang="T113">
                      <a:pos x="T62" y="T63"/>
                    </a:cxn>
                    <a:cxn ang="T114">
                      <a:pos x="T64" y="T65"/>
                    </a:cxn>
                    <a:cxn ang="T115">
                      <a:pos x="T66" y="T67"/>
                    </a:cxn>
                    <a:cxn ang="T116">
                      <a:pos x="T68" y="T69"/>
                    </a:cxn>
                    <a:cxn ang="T117">
                      <a:pos x="T70" y="T71"/>
                    </a:cxn>
                    <a:cxn ang="T118">
                      <a:pos x="T72" y="T73"/>
                    </a:cxn>
                    <a:cxn ang="T119">
                      <a:pos x="T74" y="T75"/>
                    </a:cxn>
                    <a:cxn ang="T120">
                      <a:pos x="T76" y="T77"/>
                    </a:cxn>
                    <a:cxn ang="T121">
                      <a:pos x="T78" y="T79"/>
                    </a:cxn>
                    <a:cxn ang="T122">
                      <a:pos x="T80" y="T81"/>
                    </a:cxn>
                  </a:cxnLst>
                  <a:rect l="T123" t="T124" r="T125" b="T126"/>
                  <a:pathLst>
                    <a:path w="73" h="77">
                      <a:moveTo>
                        <a:pt x="0" y="5"/>
                      </a:moveTo>
                      <a:lnTo>
                        <a:pt x="9" y="41"/>
                      </a:lnTo>
                      <a:lnTo>
                        <a:pt x="10" y="42"/>
                      </a:lnTo>
                      <a:lnTo>
                        <a:pt x="11" y="44"/>
                      </a:lnTo>
                      <a:lnTo>
                        <a:pt x="12" y="45"/>
                      </a:lnTo>
                      <a:lnTo>
                        <a:pt x="13" y="46"/>
                      </a:lnTo>
                      <a:lnTo>
                        <a:pt x="14" y="47"/>
                      </a:lnTo>
                      <a:lnTo>
                        <a:pt x="13" y="49"/>
                      </a:lnTo>
                      <a:lnTo>
                        <a:pt x="15" y="50"/>
                      </a:lnTo>
                      <a:lnTo>
                        <a:pt x="14" y="50"/>
                      </a:lnTo>
                      <a:lnTo>
                        <a:pt x="13" y="52"/>
                      </a:lnTo>
                      <a:lnTo>
                        <a:pt x="13" y="55"/>
                      </a:lnTo>
                      <a:lnTo>
                        <a:pt x="12" y="57"/>
                      </a:lnTo>
                      <a:lnTo>
                        <a:pt x="12" y="60"/>
                      </a:lnTo>
                      <a:lnTo>
                        <a:pt x="14" y="63"/>
                      </a:lnTo>
                      <a:lnTo>
                        <a:pt x="14" y="68"/>
                      </a:lnTo>
                      <a:lnTo>
                        <a:pt x="16" y="70"/>
                      </a:lnTo>
                      <a:lnTo>
                        <a:pt x="16" y="71"/>
                      </a:lnTo>
                      <a:lnTo>
                        <a:pt x="16" y="72"/>
                      </a:lnTo>
                      <a:lnTo>
                        <a:pt x="17" y="74"/>
                      </a:lnTo>
                      <a:lnTo>
                        <a:pt x="17" y="75"/>
                      </a:lnTo>
                      <a:lnTo>
                        <a:pt x="18" y="76"/>
                      </a:lnTo>
                      <a:lnTo>
                        <a:pt x="57" y="74"/>
                      </a:lnTo>
                      <a:lnTo>
                        <a:pt x="58" y="76"/>
                      </a:lnTo>
                      <a:lnTo>
                        <a:pt x="60" y="77"/>
                      </a:lnTo>
                      <a:lnTo>
                        <a:pt x="60" y="75"/>
                      </a:lnTo>
                      <a:lnTo>
                        <a:pt x="59" y="71"/>
                      </a:lnTo>
                      <a:lnTo>
                        <a:pt x="60" y="70"/>
                      </a:lnTo>
                      <a:lnTo>
                        <a:pt x="60" y="69"/>
                      </a:lnTo>
                      <a:lnTo>
                        <a:pt x="61" y="68"/>
                      </a:lnTo>
                      <a:lnTo>
                        <a:pt x="64" y="69"/>
                      </a:lnTo>
                      <a:lnTo>
                        <a:pt x="66" y="69"/>
                      </a:lnTo>
                      <a:lnTo>
                        <a:pt x="67" y="69"/>
                      </a:lnTo>
                      <a:lnTo>
                        <a:pt x="67" y="66"/>
                      </a:lnTo>
                      <a:lnTo>
                        <a:pt x="67" y="65"/>
                      </a:lnTo>
                      <a:lnTo>
                        <a:pt x="67" y="63"/>
                      </a:lnTo>
                      <a:lnTo>
                        <a:pt x="67" y="62"/>
                      </a:lnTo>
                      <a:lnTo>
                        <a:pt x="69" y="56"/>
                      </a:lnTo>
                      <a:lnTo>
                        <a:pt x="69" y="53"/>
                      </a:lnTo>
                      <a:lnTo>
                        <a:pt x="70" y="51"/>
                      </a:lnTo>
                      <a:lnTo>
                        <a:pt x="71" y="48"/>
                      </a:lnTo>
                      <a:lnTo>
                        <a:pt x="73" y="47"/>
                      </a:lnTo>
                      <a:lnTo>
                        <a:pt x="73" y="46"/>
                      </a:lnTo>
                      <a:lnTo>
                        <a:pt x="72" y="45"/>
                      </a:lnTo>
                      <a:lnTo>
                        <a:pt x="72" y="46"/>
                      </a:lnTo>
                      <a:lnTo>
                        <a:pt x="70" y="45"/>
                      </a:lnTo>
                      <a:lnTo>
                        <a:pt x="69" y="45"/>
                      </a:lnTo>
                      <a:lnTo>
                        <a:pt x="69" y="44"/>
                      </a:lnTo>
                      <a:lnTo>
                        <a:pt x="68" y="41"/>
                      </a:lnTo>
                      <a:lnTo>
                        <a:pt x="66" y="38"/>
                      </a:lnTo>
                      <a:lnTo>
                        <a:pt x="64" y="37"/>
                      </a:lnTo>
                      <a:lnTo>
                        <a:pt x="63" y="34"/>
                      </a:lnTo>
                      <a:lnTo>
                        <a:pt x="62" y="32"/>
                      </a:lnTo>
                      <a:lnTo>
                        <a:pt x="61" y="30"/>
                      </a:lnTo>
                      <a:lnTo>
                        <a:pt x="60" y="30"/>
                      </a:lnTo>
                      <a:lnTo>
                        <a:pt x="57" y="29"/>
                      </a:lnTo>
                      <a:lnTo>
                        <a:pt x="56" y="27"/>
                      </a:lnTo>
                      <a:lnTo>
                        <a:pt x="54" y="26"/>
                      </a:lnTo>
                      <a:lnTo>
                        <a:pt x="54" y="25"/>
                      </a:lnTo>
                      <a:lnTo>
                        <a:pt x="53" y="23"/>
                      </a:lnTo>
                      <a:lnTo>
                        <a:pt x="50" y="22"/>
                      </a:lnTo>
                      <a:lnTo>
                        <a:pt x="46" y="18"/>
                      </a:lnTo>
                      <a:lnTo>
                        <a:pt x="44" y="17"/>
                      </a:lnTo>
                      <a:lnTo>
                        <a:pt x="44" y="16"/>
                      </a:lnTo>
                      <a:lnTo>
                        <a:pt x="42" y="14"/>
                      </a:lnTo>
                      <a:lnTo>
                        <a:pt x="41" y="12"/>
                      </a:lnTo>
                      <a:lnTo>
                        <a:pt x="39" y="10"/>
                      </a:lnTo>
                      <a:lnTo>
                        <a:pt x="39" y="9"/>
                      </a:lnTo>
                      <a:lnTo>
                        <a:pt x="36" y="9"/>
                      </a:lnTo>
                      <a:lnTo>
                        <a:pt x="32" y="7"/>
                      </a:lnTo>
                      <a:lnTo>
                        <a:pt x="31" y="6"/>
                      </a:lnTo>
                      <a:lnTo>
                        <a:pt x="32" y="3"/>
                      </a:lnTo>
                      <a:lnTo>
                        <a:pt x="33" y="2"/>
                      </a:lnTo>
                      <a:lnTo>
                        <a:pt x="34" y="1"/>
                      </a:lnTo>
                      <a:lnTo>
                        <a:pt x="34" y="0"/>
                      </a:lnTo>
                      <a:lnTo>
                        <a:pt x="13" y="3"/>
                      </a:lnTo>
                      <a:lnTo>
                        <a:pt x="0" y="5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78" name="Freeform 62"/>
                <p:cNvSpPr>
                  <a:spLocks/>
                </p:cNvSpPr>
                <p:nvPr/>
              </p:nvSpPr>
              <p:spPr bwMode="auto">
                <a:xfrm>
                  <a:off x="4428" y="1916"/>
                  <a:ext cx="319" cy="141"/>
                </a:xfrm>
                <a:custGeom>
                  <a:avLst/>
                  <a:gdLst>
                    <a:gd name="T0" fmla="*/ 4898 w 62"/>
                    <a:gd name="T1" fmla="*/ 238 h 29"/>
                    <a:gd name="T2" fmla="*/ 262 w 62"/>
                    <a:gd name="T3" fmla="*/ 1964 h 29"/>
                    <a:gd name="T4" fmla="*/ 556 w 62"/>
                    <a:gd name="T5" fmla="*/ 1843 h 29"/>
                    <a:gd name="T6" fmla="*/ 1086 w 62"/>
                    <a:gd name="T7" fmla="*/ 1488 h 29"/>
                    <a:gd name="T8" fmla="*/ 1348 w 62"/>
                    <a:gd name="T9" fmla="*/ 1254 h 29"/>
                    <a:gd name="T10" fmla="*/ 1508 w 62"/>
                    <a:gd name="T11" fmla="*/ 1157 h 29"/>
                    <a:gd name="T12" fmla="*/ 1904 w 62"/>
                    <a:gd name="T13" fmla="*/ 1040 h 29"/>
                    <a:gd name="T14" fmla="*/ 2593 w 62"/>
                    <a:gd name="T15" fmla="*/ 802 h 29"/>
                    <a:gd name="T16" fmla="*/ 2861 w 62"/>
                    <a:gd name="T17" fmla="*/ 924 h 29"/>
                    <a:gd name="T18" fmla="*/ 3123 w 62"/>
                    <a:gd name="T19" fmla="*/ 924 h 29"/>
                    <a:gd name="T20" fmla="*/ 3416 w 62"/>
                    <a:gd name="T21" fmla="*/ 1371 h 29"/>
                    <a:gd name="T22" fmla="*/ 3679 w 62"/>
                    <a:gd name="T23" fmla="*/ 1371 h 29"/>
                    <a:gd name="T24" fmla="*/ 3679 w 62"/>
                    <a:gd name="T25" fmla="*/ 1609 h 29"/>
                    <a:gd name="T26" fmla="*/ 4234 w 62"/>
                    <a:gd name="T27" fmla="*/ 1726 h 29"/>
                    <a:gd name="T28" fmla="*/ 4631 w 62"/>
                    <a:gd name="T29" fmla="*/ 1964 h 29"/>
                    <a:gd name="T30" fmla="*/ 4764 w 62"/>
                    <a:gd name="T31" fmla="*/ 2173 h 29"/>
                    <a:gd name="T32" fmla="*/ 4368 w 62"/>
                    <a:gd name="T33" fmla="*/ 2883 h 29"/>
                    <a:gd name="T34" fmla="*/ 4764 w 62"/>
                    <a:gd name="T35" fmla="*/ 3097 h 29"/>
                    <a:gd name="T36" fmla="*/ 5186 w 62"/>
                    <a:gd name="T37" fmla="*/ 3214 h 29"/>
                    <a:gd name="T38" fmla="*/ 5320 w 62"/>
                    <a:gd name="T39" fmla="*/ 3214 h 29"/>
                    <a:gd name="T40" fmla="*/ 5716 w 62"/>
                    <a:gd name="T41" fmla="*/ 3097 h 29"/>
                    <a:gd name="T42" fmla="*/ 6272 w 62"/>
                    <a:gd name="T43" fmla="*/ 3335 h 29"/>
                    <a:gd name="T44" fmla="*/ 6406 w 62"/>
                    <a:gd name="T45" fmla="*/ 3214 h 29"/>
                    <a:gd name="T46" fmla="*/ 6143 w 62"/>
                    <a:gd name="T47" fmla="*/ 2980 h 29"/>
                    <a:gd name="T48" fmla="*/ 5984 w 62"/>
                    <a:gd name="T49" fmla="*/ 2883 h 29"/>
                    <a:gd name="T50" fmla="*/ 6143 w 62"/>
                    <a:gd name="T51" fmla="*/ 2767 h 29"/>
                    <a:gd name="T52" fmla="*/ 5984 w 62"/>
                    <a:gd name="T53" fmla="*/ 2650 h 29"/>
                    <a:gd name="T54" fmla="*/ 5588 w 62"/>
                    <a:gd name="T55" fmla="*/ 2173 h 29"/>
                    <a:gd name="T56" fmla="*/ 5588 w 62"/>
                    <a:gd name="T57" fmla="*/ 1843 h 29"/>
                    <a:gd name="T58" fmla="*/ 5588 w 62"/>
                    <a:gd name="T59" fmla="*/ 1371 h 29"/>
                    <a:gd name="T60" fmla="*/ 5588 w 62"/>
                    <a:gd name="T61" fmla="*/ 1157 h 29"/>
                    <a:gd name="T62" fmla="*/ 5588 w 62"/>
                    <a:gd name="T63" fmla="*/ 1040 h 29"/>
                    <a:gd name="T64" fmla="*/ 5984 w 62"/>
                    <a:gd name="T65" fmla="*/ 686 h 29"/>
                    <a:gd name="T66" fmla="*/ 6143 w 62"/>
                    <a:gd name="T67" fmla="*/ 447 h 29"/>
                    <a:gd name="T68" fmla="*/ 6406 w 62"/>
                    <a:gd name="T69" fmla="*/ 447 h 29"/>
                    <a:gd name="T70" fmla="*/ 6143 w 62"/>
                    <a:gd name="T71" fmla="*/ 924 h 29"/>
                    <a:gd name="T72" fmla="*/ 5984 w 62"/>
                    <a:gd name="T73" fmla="*/ 1157 h 29"/>
                    <a:gd name="T74" fmla="*/ 6272 w 62"/>
                    <a:gd name="T75" fmla="*/ 1371 h 29"/>
                    <a:gd name="T76" fmla="*/ 6272 w 62"/>
                    <a:gd name="T77" fmla="*/ 1843 h 29"/>
                    <a:gd name="T78" fmla="*/ 6143 w 62"/>
                    <a:gd name="T79" fmla="*/ 2081 h 29"/>
                    <a:gd name="T80" fmla="*/ 6272 w 62"/>
                    <a:gd name="T81" fmla="*/ 2173 h 29"/>
                    <a:gd name="T82" fmla="*/ 6272 w 62"/>
                    <a:gd name="T83" fmla="*/ 2412 h 29"/>
                    <a:gd name="T84" fmla="*/ 6406 w 62"/>
                    <a:gd name="T85" fmla="*/ 2767 h 29"/>
                    <a:gd name="T86" fmla="*/ 6802 w 62"/>
                    <a:gd name="T87" fmla="*/ 2883 h 29"/>
                    <a:gd name="T88" fmla="*/ 7095 w 62"/>
                    <a:gd name="T89" fmla="*/ 2767 h 29"/>
                    <a:gd name="T90" fmla="*/ 7095 w 62"/>
                    <a:gd name="T91" fmla="*/ 2980 h 29"/>
                    <a:gd name="T92" fmla="*/ 7229 w 62"/>
                    <a:gd name="T93" fmla="*/ 3214 h 29"/>
                    <a:gd name="T94" fmla="*/ 7491 w 62"/>
                    <a:gd name="T95" fmla="*/ 3335 h 29"/>
                    <a:gd name="T96" fmla="*/ 7625 w 62"/>
                    <a:gd name="T97" fmla="*/ 3214 h 29"/>
                    <a:gd name="T98" fmla="*/ 8315 w 62"/>
                    <a:gd name="T99" fmla="*/ 2980 h 29"/>
                    <a:gd name="T100" fmla="*/ 8443 w 62"/>
                    <a:gd name="T101" fmla="*/ 2173 h 29"/>
                    <a:gd name="T102" fmla="*/ 7358 w 62"/>
                    <a:gd name="T103" fmla="*/ 2412 h 29"/>
                    <a:gd name="T104" fmla="*/ 6406 w 62"/>
                    <a:gd name="T105" fmla="*/ 0 h 29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w 62"/>
                    <a:gd name="T160" fmla="*/ 0 h 29"/>
                    <a:gd name="T161" fmla="*/ 62 w 62"/>
                    <a:gd name="T162" fmla="*/ 29 h 29"/>
                  </a:gdLst>
                  <a:ahLst/>
                  <a:cxnLst>
                    <a:cxn ang="T106">
                      <a:pos x="T0" y="T1"/>
                    </a:cxn>
                    <a:cxn ang="T107">
                      <a:pos x="T2" y="T3"/>
                    </a:cxn>
                    <a:cxn ang="T108">
                      <a:pos x="T4" y="T5"/>
                    </a:cxn>
                    <a:cxn ang="T109">
                      <a:pos x="T6" y="T7"/>
                    </a:cxn>
                    <a:cxn ang="T110">
                      <a:pos x="T8" y="T9"/>
                    </a:cxn>
                    <a:cxn ang="T111">
                      <a:pos x="T10" y="T11"/>
                    </a:cxn>
                    <a:cxn ang="T112">
                      <a:pos x="T12" y="T13"/>
                    </a:cxn>
                    <a:cxn ang="T113">
                      <a:pos x="T14" y="T15"/>
                    </a:cxn>
                    <a:cxn ang="T114">
                      <a:pos x="T16" y="T17"/>
                    </a:cxn>
                    <a:cxn ang="T115">
                      <a:pos x="T18" y="T19"/>
                    </a:cxn>
                    <a:cxn ang="T116">
                      <a:pos x="T20" y="T21"/>
                    </a:cxn>
                    <a:cxn ang="T117">
                      <a:pos x="T22" y="T23"/>
                    </a:cxn>
                    <a:cxn ang="T118">
                      <a:pos x="T24" y="T25"/>
                    </a:cxn>
                    <a:cxn ang="T119">
                      <a:pos x="T26" y="T27"/>
                    </a:cxn>
                    <a:cxn ang="T120">
                      <a:pos x="T28" y="T29"/>
                    </a:cxn>
                    <a:cxn ang="T121">
                      <a:pos x="T30" y="T31"/>
                    </a:cxn>
                    <a:cxn ang="T122">
                      <a:pos x="T32" y="T33"/>
                    </a:cxn>
                    <a:cxn ang="T123">
                      <a:pos x="T34" y="T35"/>
                    </a:cxn>
                    <a:cxn ang="T124">
                      <a:pos x="T36" y="T37"/>
                    </a:cxn>
                    <a:cxn ang="T125">
                      <a:pos x="T38" y="T39"/>
                    </a:cxn>
                    <a:cxn ang="T126">
                      <a:pos x="T40" y="T41"/>
                    </a:cxn>
                    <a:cxn ang="T127">
                      <a:pos x="T42" y="T43"/>
                    </a:cxn>
                    <a:cxn ang="T128">
                      <a:pos x="T44" y="T45"/>
                    </a:cxn>
                    <a:cxn ang="T129">
                      <a:pos x="T46" y="T47"/>
                    </a:cxn>
                    <a:cxn ang="T130">
                      <a:pos x="T48" y="T49"/>
                    </a:cxn>
                    <a:cxn ang="T131">
                      <a:pos x="T50" y="T51"/>
                    </a:cxn>
                    <a:cxn ang="T132">
                      <a:pos x="T52" y="T53"/>
                    </a:cxn>
                    <a:cxn ang="T133">
                      <a:pos x="T54" y="T55"/>
                    </a:cxn>
                    <a:cxn ang="T134">
                      <a:pos x="T56" y="T57"/>
                    </a:cxn>
                    <a:cxn ang="T135">
                      <a:pos x="T58" y="T59"/>
                    </a:cxn>
                    <a:cxn ang="T136">
                      <a:pos x="T60" y="T61"/>
                    </a:cxn>
                    <a:cxn ang="T137">
                      <a:pos x="T62" y="T63"/>
                    </a:cxn>
                    <a:cxn ang="T138">
                      <a:pos x="T64" y="T65"/>
                    </a:cxn>
                    <a:cxn ang="T139">
                      <a:pos x="T66" y="T67"/>
                    </a:cxn>
                    <a:cxn ang="T140">
                      <a:pos x="T68" y="T69"/>
                    </a:cxn>
                    <a:cxn ang="T141">
                      <a:pos x="T70" y="T71"/>
                    </a:cxn>
                    <a:cxn ang="T142">
                      <a:pos x="T72" y="T73"/>
                    </a:cxn>
                    <a:cxn ang="T143">
                      <a:pos x="T74" y="T75"/>
                    </a:cxn>
                    <a:cxn ang="T144">
                      <a:pos x="T76" y="T77"/>
                    </a:cxn>
                    <a:cxn ang="T145">
                      <a:pos x="T78" y="T79"/>
                    </a:cxn>
                    <a:cxn ang="T146">
                      <a:pos x="T80" y="T81"/>
                    </a:cxn>
                    <a:cxn ang="T147">
                      <a:pos x="T82" y="T83"/>
                    </a:cxn>
                    <a:cxn ang="T148">
                      <a:pos x="T84" y="T85"/>
                    </a:cxn>
                    <a:cxn ang="T149">
                      <a:pos x="T86" y="T87"/>
                    </a:cxn>
                    <a:cxn ang="T150">
                      <a:pos x="T88" y="T89"/>
                    </a:cxn>
                    <a:cxn ang="T151">
                      <a:pos x="T90" y="T91"/>
                    </a:cxn>
                    <a:cxn ang="T152">
                      <a:pos x="T92" y="T93"/>
                    </a:cxn>
                    <a:cxn ang="T153">
                      <a:pos x="T94" y="T95"/>
                    </a:cxn>
                    <a:cxn ang="T154">
                      <a:pos x="T96" y="T97"/>
                    </a:cxn>
                    <a:cxn ang="T155">
                      <a:pos x="T98" y="T99"/>
                    </a:cxn>
                    <a:cxn ang="T156">
                      <a:pos x="T100" y="T101"/>
                    </a:cxn>
                    <a:cxn ang="T157">
                      <a:pos x="T102" y="T103"/>
                    </a:cxn>
                    <a:cxn ang="T158">
                      <a:pos x="T104" y="T105"/>
                    </a:cxn>
                  </a:cxnLst>
                  <a:rect l="T159" t="T160" r="T161" b="T162"/>
                  <a:pathLst>
                    <a:path w="62" h="29">
                      <a:moveTo>
                        <a:pt x="47" y="0"/>
                      </a:moveTo>
                      <a:lnTo>
                        <a:pt x="36" y="2"/>
                      </a:lnTo>
                      <a:lnTo>
                        <a:pt x="0" y="9"/>
                      </a:lnTo>
                      <a:lnTo>
                        <a:pt x="2" y="17"/>
                      </a:lnTo>
                      <a:lnTo>
                        <a:pt x="3" y="16"/>
                      </a:lnTo>
                      <a:lnTo>
                        <a:pt x="4" y="16"/>
                      </a:lnTo>
                      <a:lnTo>
                        <a:pt x="6" y="13"/>
                      </a:lnTo>
                      <a:lnTo>
                        <a:pt x="8" y="13"/>
                      </a:lnTo>
                      <a:lnTo>
                        <a:pt x="9" y="11"/>
                      </a:lnTo>
                      <a:lnTo>
                        <a:pt x="10" y="11"/>
                      </a:lnTo>
                      <a:lnTo>
                        <a:pt x="10" y="9"/>
                      </a:lnTo>
                      <a:lnTo>
                        <a:pt x="11" y="10"/>
                      </a:lnTo>
                      <a:lnTo>
                        <a:pt x="13" y="10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9" y="7"/>
                      </a:lnTo>
                      <a:lnTo>
                        <a:pt x="20" y="7"/>
                      </a:lnTo>
                      <a:lnTo>
                        <a:pt x="21" y="8"/>
                      </a:lnTo>
                      <a:lnTo>
                        <a:pt x="22" y="7"/>
                      </a:lnTo>
                      <a:lnTo>
                        <a:pt x="23" y="8"/>
                      </a:lnTo>
                      <a:lnTo>
                        <a:pt x="23" y="9"/>
                      </a:lnTo>
                      <a:lnTo>
                        <a:pt x="25" y="12"/>
                      </a:lnTo>
                      <a:lnTo>
                        <a:pt x="26" y="12"/>
                      </a:lnTo>
                      <a:lnTo>
                        <a:pt x="27" y="12"/>
                      </a:lnTo>
                      <a:lnTo>
                        <a:pt x="28" y="13"/>
                      </a:lnTo>
                      <a:lnTo>
                        <a:pt x="27" y="14"/>
                      </a:lnTo>
                      <a:lnTo>
                        <a:pt x="29" y="15"/>
                      </a:lnTo>
                      <a:lnTo>
                        <a:pt x="31" y="15"/>
                      </a:lnTo>
                      <a:lnTo>
                        <a:pt x="33" y="17"/>
                      </a:lnTo>
                      <a:lnTo>
                        <a:pt x="34" y="17"/>
                      </a:lnTo>
                      <a:lnTo>
                        <a:pt x="35" y="19"/>
                      </a:lnTo>
                      <a:lnTo>
                        <a:pt x="33" y="23"/>
                      </a:lnTo>
                      <a:lnTo>
                        <a:pt x="32" y="25"/>
                      </a:lnTo>
                      <a:lnTo>
                        <a:pt x="33" y="27"/>
                      </a:lnTo>
                      <a:lnTo>
                        <a:pt x="35" y="27"/>
                      </a:lnTo>
                      <a:lnTo>
                        <a:pt x="36" y="26"/>
                      </a:lnTo>
                      <a:lnTo>
                        <a:pt x="38" y="28"/>
                      </a:lnTo>
                      <a:lnTo>
                        <a:pt x="39" y="28"/>
                      </a:lnTo>
                      <a:lnTo>
                        <a:pt x="40" y="27"/>
                      </a:lnTo>
                      <a:lnTo>
                        <a:pt x="42" y="27"/>
                      </a:lnTo>
                      <a:lnTo>
                        <a:pt x="45" y="28"/>
                      </a:lnTo>
                      <a:lnTo>
                        <a:pt x="46" y="29"/>
                      </a:lnTo>
                      <a:lnTo>
                        <a:pt x="47" y="29"/>
                      </a:lnTo>
                      <a:lnTo>
                        <a:pt x="47" y="28"/>
                      </a:lnTo>
                      <a:lnTo>
                        <a:pt x="46" y="28"/>
                      </a:lnTo>
                      <a:lnTo>
                        <a:pt x="45" y="26"/>
                      </a:lnTo>
                      <a:lnTo>
                        <a:pt x="44" y="25"/>
                      </a:lnTo>
                      <a:lnTo>
                        <a:pt x="44" y="24"/>
                      </a:lnTo>
                      <a:lnTo>
                        <a:pt x="45" y="24"/>
                      </a:lnTo>
                      <a:lnTo>
                        <a:pt x="44" y="23"/>
                      </a:lnTo>
                      <a:lnTo>
                        <a:pt x="43" y="21"/>
                      </a:lnTo>
                      <a:lnTo>
                        <a:pt x="41" y="19"/>
                      </a:lnTo>
                      <a:lnTo>
                        <a:pt x="41" y="17"/>
                      </a:lnTo>
                      <a:lnTo>
                        <a:pt x="41" y="16"/>
                      </a:lnTo>
                      <a:lnTo>
                        <a:pt x="41" y="13"/>
                      </a:lnTo>
                      <a:lnTo>
                        <a:pt x="41" y="12"/>
                      </a:lnTo>
                      <a:lnTo>
                        <a:pt x="41" y="11"/>
                      </a:lnTo>
                      <a:lnTo>
                        <a:pt x="41" y="10"/>
                      </a:lnTo>
                      <a:lnTo>
                        <a:pt x="41" y="9"/>
                      </a:lnTo>
                      <a:lnTo>
                        <a:pt x="42" y="8"/>
                      </a:lnTo>
                      <a:lnTo>
                        <a:pt x="44" y="6"/>
                      </a:lnTo>
                      <a:lnTo>
                        <a:pt x="45" y="6"/>
                      </a:lnTo>
                      <a:lnTo>
                        <a:pt x="45" y="4"/>
                      </a:lnTo>
                      <a:lnTo>
                        <a:pt x="46" y="4"/>
                      </a:lnTo>
                      <a:lnTo>
                        <a:pt x="47" y="4"/>
                      </a:lnTo>
                      <a:lnTo>
                        <a:pt x="46" y="6"/>
                      </a:lnTo>
                      <a:lnTo>
                        <a:pt x="45" y="8"/>
                      </a:lnTo>
                      <a:lnTo>
                        <a:pt x="44" y="9"/>
                      </a:lnTo>
                      <a:lnTo>
                        <a:pt x="44" y="10"/>
                      </a:lnTo>
                      <a:lnTo>
                        <a:pt x="44" y="12"/>
                      </a:lnTo>
                      <a:lnTo>
                        <a:pt x="46" y="12"/>
                      </a:lnTo>
                      <a:lnTo>
                        <a:pt x="46" y="15"/>
                      </a:lnTo>
                      <a:lnTo>
                        <a:pt x="46" y="16"/>
                      </a:lnTo>
                      <a:lnTo>
                        <a:pt x="44" y="17"/>
                      </a:lnTo>
                      <a:lnTo>
                        <a:pt x="45" y="18"/>
                      </a:lnTo>
                      <a:lnTo>
                        <a:pt x="46" y="18"/>
                      </a:lnTo>
                      <a:lnTo>
                        <a:pt x="46" y="19"/>
                      </a:lnTo>
                      <a:lnTo>
                        <a:pt x="46" y="20"/>
                      </a:lnTo>
                      <a:lnTo>
                        <a:pt x="46" y="21"/>
                      </a:lnTo>
                      <a:lnTo>
                        <a:pt x="46" y="22"/>
                      </a:lnTo>
                      <a:lnTo>
                        <a:pt x="47" y="24"/>
                      </a:lnTo>
                      <a:lnTo>
                        <a:pt x="49" y="25"/>
                      </a:lnTo>
                      <a:lnTo>
                        <a:pt x="50" y="25"/>
                      </a:lnTo>
                      <a:lnTo>
                        <a:pt x="51" y="24"/>
                      </a:lnTo>
                      <a:lnTo>
                        <a:pt x="52" y="24"/>
                      </a:lnTo>
                      <a:lnTo>
                        <a:pt x="52" y="25"/>
                      </a:lnTo>
                      <a:lnTo>
                        <a:pt x="52" y="26"/>
                      </a:lnTo>
                      <a:lnTo>
                        <a:pt x="53" y="28"/>
                      </a:lnTo>
                      <a:lnTo>
                        <a:pt x="54" y="29"/>
                      </a:lnTo>
                      <a:lnTo>
                        <a:pt x="55" y="29"/>
                      </a:lnTo>
                      <a:lnTo>
                        <a:pt x="56" y="28"/>
                      </a:lnTo>
                      <a:lnTo>
                        <a:pt x="61" y="27"/>
                      </a:lnTo>
                      <a:lnTo>
                        <a:pt x="61" y="26"/>
                      </a:lnTo>
                      <a:lnTo>
                        <a:pt x="61" y="25"/>
                      </a:lnTo>
                      <a:lnTo>
                        <a:pt x="62" y="19"/>
                      </a:lnTo>
                      <a:lnTo>
                        <a:pt x="54" y="21"/>
                      </a:lnTo>
                      <a:lnTo>
                        <a:pt x="47" y="0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79" name="Freeform 63"/>
                <p:cNvSpPr>
                  <a:spLocks/>
                </p:cNvSpPr>
                <p:nvPr/>
              </p:nvSpPr>
              <p:spPr bwMode="auto">
                <a:xfrm>
                  <a:off x="4670" y="1901"/>
                  <a:ext cx="77" cy="117"/>
                </a:xfrm>
                <a:custGeom>
                  <a:avLst/>
                  <a:gdLst>
                    <a:gd name="T0" fmla="*/ 2028 w 15"/>
                    <a:gd name="T1" fmla="*/ 2545 h 24"/>
                    <a:gd name="T2" fmla="*/ 2028 w 15"/>
                    <a:gd name="T3" fmla="*/ 2330 h 24"/>
                    <a:gd name="T4" fmla="*/ 1899 w 15"/>
                    <a:gd name="T5" fmla="*/ 2091 h 24"/>
                    <a:gd name="T6" fmla="*/ 1632 w 15"/>
                    <a:gd name="T7" fmla="*/ 1853 h 24"/>
                    <a:gd name="T8" fmla="*/ 1345 w 15"/>
                    <a:gd name="T9" fmla="*/ 1736 h 24"/>
                    <a:gd name="T10" fmla="*/ 1211 w 15"/>
                    <a:gd name="T11" fmla="*/ 1619 h 24"/>
                    <a:gd name="T12" fmla="*/ 1211 w 15"/>
                    <a:gd name="T13" fmla="*/ 1380 h 24"/>
                    <a:gd name="T14" fmla="*/ 950 w 15"/>
                    <a:gd name="T15" fmla="*/ 1048 h 24"/>
                    <a:gd name="T16" fmla="*/ 816 w 15"/>
                    <a:gd name="T17" fmla="*/ 926 h 24"/>
                    <a:gd name="T18" fmla="*/ 683 w 15"/>
                    <a:gd name="T19" fmla="*/ 687 h 24"/>
                    <a:gd name="T20" fmla="*/ 554 w 15"/>
                    <a:gd name="T21" fmla="*/ 570 h 24"/>
                    <a:gd name="T22" fmla="*/ 554 w 15"/>
                    <a:gd name="T23" fmla="*/ 478 h 24"/>
                    <a:gd name="T24" fmla="*/ 554 w 15"/>
                    <a:gd name="T25" fmla="*/ 478 h 24"/>
                    <a:gd name="T26" fmla="*/ 554 w 15"/>
                    <a:gd name="T27" fmla="*/ 356 h 24"/>
                    <a:gd name="T28" fmla="*/ 683 w 15"/>
                    <a:gd name="T29" fmla="*/ 0 h 24"/>
                    <a:gd name="T30" fmla="*/ 554 w 15"/>
                    <a:gd name="T31" fmla="*/ 0 h 24"/>
                    <a:gd name="T32" fmla="*/ 262 w 15"/>
                    <a:gd name="T33" fmla="*/ 0 h 24"/>
                    <a:gd name="T34" fmla="*/ 133 w 15"/>
                    <a:gd name="T35" fmla="*/ 117 h 24"/>
                    <a:gd name="T36" fmla="*/ 133 w 15"/>
                    <a:gd name="T37" fmla="*/ 239 h 24"/>
                    <a:gd name="T38" fmla="*/ 133 w 15"/>
                    <a:gd name="T39" fmla="*/ 356 h 24"/>
                    <a:gd name="T40" fmla="*/ 0 w 15"/>
                    <a:gd name="T41" fmla="*/ 356 h 24"/>
                    <a:gd name="T42" fmla="*/ 950 w 15"/>
                    <a:gd name="T43" fmla="*/ 2779 h 24"/>
                    <a:gd name="T44" fmla="*/ 2028 w 15"/>
                    <a:gd name="T45" fmla="*/ 2545 h 24"/>
                    <a:gd name="T46" fmla="*/ 2028 w 15"/>
                    <a:gd name="T47" fmla="*/ 2545 h 24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w 15"/>
                    <a:gd name="T73" fmla="*/ 0 h 24"/>
                    <a:gd name="T74" fmla="*/ 15 w 15"/>
                    <a:gd name="T75" fmla="*/ 24 h 24"/>
                  </a:gdLst>
                  <a:ahLst/>
                  <a:cxnLst>
                    <a:cxn ang="T48">
                      <a:pos x="T0" y="T1"/>
                    </a:cxn>
                    <a:cxn ang="T49">
                      <a:pos x="T2" y="T3"/>
                    </a:cxn>
                    <a:cxn ang="T50">
                      <a:pos x="T4" y="T5"/>
                    </a:cxn>
                    <a:cxn ang="T51">
                      <a:pos x="T6" y="T7"/>
                    </a:cxn>
                    <a:cxn ang="T52">
                      <a:pos x="T8" y="T9"/>
                    </a:cxn>
                    <a:cxn ang="T53">
                      <a:pos x="T10" y="T11"/>
                    </a:cxn>
                    <a:cxn ang="T54">
                      <a:pos x="T12" y="T13"/>
                    </a:cxn>
                    <a:cxn ang="T55">
                      <a:pos x="T14" y="T15"/>
                    </a:cxn>
                    <a:cxn ang="T56">
                      <a:pos x="T16" y="T17"/>
                    </a:cxn>
                    <a:cxn ang="T57">
                      <a:pos x="T18" y="T19"/>
                    </a:cxn>
                    <a:cxn ang="T58">
                      <a:pos x="T20" y="T21"/>
                    </a:cxn>
                    <a:cxn ang="T59">
                      <a:pos x="T22" y="T23"/>
                    </a:cxn>
                    <a:cxn ang="T60">
                      <a:pos x="T24" y="T25"/>
                    </a:cxn>
                    <a:cxn ang="T61">
                      <a:pos x="T26" y="T27"/>
                    </a:cxn>
                    <a:cxn ang="T62">
                      <a:pos x="T28" y="T29"/>
                    </a:cxn>
                    <a:cxn ang="T63">
                      <a:pos x="T30" y="T31"/>
                    </a:cxn>
                    <a:cxn ang="T64">
                      <a:pos x="T32" y="T33"/>
                    </a:cxn>
                    <a:cxn ang="T65">
                      <a:pos x="T34" y="T35"/>
                    </a:cxn>
                    <a:cxn ang="T66">
                      <a:pos x="T36" y="T37"/>
                    </a:cxn>
                    <a:cxn ang="T67">
                      <a:pos x="T38" y="T39"/>
                    </a:cxn>
                    <a:cxn ang="T68">
                      <a:pos x="T40" y="T41"/>
                    </a:cxn>
                    <a:cxn ang="T69">
                      <a:pos x="T42" y="T43"/>
                    </a:cxn>
                    <a:cxn ang="T70">
                      <a:pos x="T44" y="T45"/>
                    </a:cxn>
                    <a:cxn ang="T71">
                      <a:pos x="T46" y="T47"/>
                    </a:cxn>
                  </a:cxnLst>
                  <a:rect l="T72" t="T73" r="T74" b="T75"/>
                  <a:pathLst>
                    <a:path w="15" h="24">
                      <a:moveTo>
                        <a:pt x="15" y="22"/>
                      </a:moveTo>
                      <a:lnTo>
                        <a:pt x="15" y="20"/>
                      </a:lnTo>
                      <a:lnTo>
                        <a:pt x="14" y="18"/>
                      </a:lnTo>
                      <a:lnTo>
                        <a:pt x="12" y="16"/>
                      </a:lnTo>
                      <a:lnTo>
                        <a:pt x="10" y="15"/>
                      </a:lnTo>
                      <a:lnTo>
                        <a:pt x="9" y="14"/>
                      </a:lnTo>
                      <a:lnTo>
                        <a:pt x="9" y="12"/>
                      </a:lnTo>
                      <a:lnTo>
                        <a:pt x="7" y="9"/>
                      </a:lnTo>
                      <a:lnTo>
                        <a:pt x="6" y="8"/>
                      </a:lnTo>
                      <a:lnTo>
                        <a:pt x="5" y="6"/>
                      </a:lnTo>
                      <a:lnTo>
                        <a:pt x="4" y="5"/>
                      </a:lnTo>
                      <a:lnTo>
                        <a:pt x="4" y="4"/>
                      </a:lnTo>
                      <a:lnTo>
                        <a:pt x="4" y="3"/>
                      </a:lnTo>
                      <a:lnTo>
                        <a:pt x="5" y="0"/>
                      </a:lnTo>
                      <a:lnTo>
                        <a:pt x="4" y="0"/>
                      </a:lnTo>
                      <a:lnTo>
                        <a:pt x="2" y="0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0" y="3"/>
                      </a:lnTo>
                      <a:lnTo>
                        <a:pt x="7" y="24"/>
                      </a:lnTo>
                      <a:lnTo>
                        <a:pt x="15" y="22"/>
                      </a:lnTo>
                      <a:close/>
                    </a:path>
                  </a:pathLst>
                </a:custGeom>
                <a:solidFill>
                  <a:srgbClr val="ED4213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80" name="Freeform 64"/>
                <p:cNvSpPr>
                  <a:spLocks/>
                </p:cNvSpPr>
                <p:nvPr/>
              </p:nvSpPr>
              <p:spPr bwMode="auto">
                <a:xfrm>
                  <a:off x="4690" y="1765"/>
                  <a:ext cx="97" cy="205"/>
                </a:xfrm>
                <a:custGeom>
                  <a:avLst/>
                  <a:gdLst>
                    <a:gd name="T0" fmla="*/ 0 w 19"/>
                    <a:gd name="T1" fmla="*/ 3597 h 42"/>
                    <a:gd name="T2" fmla="*/ 0 w 19"/>
                    <a:gd name="T3" fmla="*/ 3714 h 42"/>
                    <a:gd name="T4" fmla="*/ 260 w 19"/>
                    <a:gd name="T5" fmla="*/ 3954 h 42"/>
                    <a:gd name="T6" fmla="*/ 807 w 19"/>
                    <a:gd name="T7" fmla="*/ 4310 h 42"/>
                    <a:gd name="T8" fmla="*/ 1200 w 19"/>
                    <a:gd name="T9" fmla="*/ 4408 h 42"/>
                    <a:gd name="T10" fmla="*/ 1327 w 19"/>
                    <a:gd name="T11" fmla="*/ 4647 h 42"/>
                    <a:gd name="T12" fmla="*/ 1460 w 19"/>
                    <a:gd name="T13" fmla="*/ 4886 h 42"/>
                    <a:gd name="T14" fmla="*/ 1720 w 19"/>
                    <a:gd name="T15" fmla="*/ 4525 h 42"/>
                    <a:gd name="T16" fmla="*/ 1848 w 19"/>
                    <a:gd name="T17" fmla="*/ 4076 h 42"/>
                    <a:gd name="T18" fmla="*/ 2267 w 19"/>
                    <a:gd name="T19" fmla="*/ 3480 h 42"/>
                    <a:gd name="T20" fmla="*/ 2527 w 19"/>
                    <a:gd name="T21" fmla="*/ 3026 h 42"/>
                    <a:gd name="T22" fmla="*/ 2399 w 19"/>
                    <a:gd name="T23" fmla="*/ 2216 h 42"/>
                    <a:gd name="T24" fmla="*/ 2267 w 19"/>
                    <a:gd name="T25" fmla="*/ 1498 h 42"/>
                    <a:gd name="T26" fmla="*/ 1848 w 19"/>
                    <a:gd name="T27" fmla="*/ 1620 h 42"/>
                    <a:gd name="T28" fmla="*/ 1720 w 19"/>
                    <a:gd name="T29" fmla="*/ 1620 h 42"/>
                    <a:gd name="T30" fmla="*/ 1588 w 19"/>
                    <a:gd name="T31" fmla="*/ 1620 h 42"/>
                    <a:gd name="T32" fmla="*/ 1720 w 19"/>
                    <a:gd name="T33" fmla="*/ 1289 h 42"/>
                    <a:gd name="T34" fmla="*/ 1848 w 19"/>
                    <a:gd name="T35" fmla="*/ 1289 h 42"/>
                    <a:gd name="T36" fmla="*/ 2006 w 19"/>
                    <a:gd name="T37" fmla="*/ 927 h 42"/>
                    <a:gd name="T38" fmla="*/ 2139 w 19"/>
                    <a:gd name="T39" fmla="*/ 693 h 42"/>
                    <a:gd name="T40" fmla="*/ 521 w 19"/>
                    <a:gd name="T41" fmla="*/ 0 h 42"/>
                    <a:gd name="T42" fmla="*/ 393 w 19"/>
                    <a:gd name="T43" fmla="*/ 239 h 42"/>
                    <a:gd name="T44" fmla="*/ 260 w 19"/>
                    <a:gd name="T45" fmla="*/ 693 h 42"/>
                    <a:gd name="T46" fmla="*/ 0 w 19"/>
                    <a:gd name="T47" fmla="*/ 927 h 42"/>
                    <a:gd name="T48" fmla="*/ 133 w 19"/>
                    <a:gd name="T49" fmla="*/ 1049 h 42"/>
                    <a:gd name="T50" fmla="*/ 133 w 19"/>
                    <a:gd name="T51" fmla="*/ 1289 h 42"/>
                    <a:gd name="T52" fmla="*/ 133 w 19"/>
                    <a:gd name="T53" fmla="*/ 1738 h 42"/>
                    <a:gd name="T54" fmla="*/ 393 w 19"/>
                    <a:gd name="T55" fmla="*/ 1977 h 42"/>
                    <a:gd name="T56" fmla="*/ 679 w 19"/>
                    <a:gd name="T57" fmla="*/ 2099 h 42"/>
                    <a:gd name="T58" fmla="*/ 939 w 19"/>
                    <a:gd name="T59" fmla="*/ 2216 h 42"/>
                    <a:gd name="T60" fmla="*/ 1200 w 19"/>
                    <a:gd name="T61" fmla="*/ 2455 h 42"/>
                    <a:gd name="T62" fmla="*/ 521 w 19"/>
                    <a:gd name="T63" fmla="*/ 2787 h 42"/>
                    <a:gd name="T64" fmla="*/ 133 w 19"/>
                    <a:gd name="T65" fmla="*/ 3265 h 42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19"/>
                    <a:gd name="T100" fmla="*/ 0 h 42"/>
                    <a:gd name="T101" fmla="*/ 19 w 19"/>
                    <a:gd name="T102" fmla="*/ 42 h 42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19" h="42">
                      <a:moveTo>
                        <a:pt x="1" y="28"/>
                      </a:moveTo>
                      <a:lnTo>
                        <a:pt x="0" y="31"/>
                      </a:lnTo>
                      <a:lnTo>
                        <a:pt x="0" y="32"/>
                      </a:lnTo>
                      <a:lnTo>
                        <a:pt x="1" y="33"/>
                      </a:lnTo>
                      <a:lnTo>
                        <a:pt x="2" y="34"/>
                      </a:lnTo>
                      <a:lnTo>
                        <a:pt x="3" y="35"/>
                      </a:lnTo>
                      <a:lnTo>
                        <a:pt x="6" y="37"/>
                      </a:lnTo>
                      <a:lnTo>
                        <a:pt x="7" y="37"/>
                      </a:lnTo>
                      <a:lnTo>
                        <a:pt x="9" y="38"/>
                      </a:lnTo>
                      <a:lnTo>
                        <a:pt x="10" y="38"/>
                      </a:lnTo>
                      <a:lnTo>
                        <a:pt x="10" y="40"/>
                      </a:lnTo>
                      <a:lnTo>
                        <a:pt x="10" y="41"/>
                      </a:lnTo>
                      <a:lnTo>
                        <a:pt x="11" y="42"/>
                      </a:lnTo>
                      <a:lnTo>
                        <a:pt x="12" y="41"/>
                      </a:lnTo>
                      <a:lnTo>
                        <a:pt x="13" y="39"/>
                      </a:lnTo>
                      <a:lnTo>
                        <a:pt x="13" y="37"/>
                      </a:lnTo>
                      <a:lnTo>
                        <a:pt x="14" y="35"/>
                      </a:lnTo>
                      <a:lnTo>
                        <a:pt x="15" y="33"/>
                      </a:lnTo>
                      <a:lnTo>
                        <a:pt x="17" y="30"/>
                      </a:lnTo>
                      <a:lnTo>
                        <a:pt x="18" y="28"/>
                      </a:lnTo>
                      <a:lnTo>
                        <a:pt x="19" y="26"/>
                      </a:lnTo>
                      <a:lnTo>
                        <a:pt x="18" y="25"/>
                      </a:lnTo>
                      <a:lnTo>
                        <a:pt x="18" y="19"/>
                      </a:lnTo>
                      <a:lnTo>
                        <a:pt x="18" y="15"/>
                      </a:lnTo>
                      <a:lnTo>
                        <a:pt x="17" y="13"/>
                      </a:lnTo>
                      <a:lnTo>
                        <a:pt x="15" y="14"/>
                      </a:lnTo>
                      <a:lnTo>
                        <a:pt x="14" y="14"/>
                      </a:lnTo>
                      <a:lnTo>
                        <a:pt x="13" y="14"/>
                      </a:lnTo>
                      <a:lnTo>
                        <a:pt x="12" y="14"/>
                      </a:lnTo>
                      <a:lnTo>
                        <a:pt x="12" y="13"/>
                      </a:lnTo>
                      <a:lnTo>
                        <a:pt x="13" y="11"/>
                      </a:lnTo>
                      <a:lnTo>
                        <a:pt x="14" y="11"/>
                      </a:lnTo>
                      <a:lnTo>
                        <a:pt x="14" y="9"/>
                      </a:lnTo>
                      <a:lnTo>
                        <a:pt x="15" y="8"/>
                      </a:lnTo>
                      <a:lnTo>
                        <a:pt x="15" y="7"/>
                      </a:lnTo>
                      <a:lnTo>
                        <a:pt x="16" y="6"/>
                      </a:lnTo>
                      <a:lnTo>
                        <a:pt x="15" y="4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6"/>
                      </a:lnTo>
                      <a:lnTo>
                        <a:pt x="1" y="7"/>
                      </a:lnTo>
                      <a:lnTo>
                        <a:pt x="0" y="8"/>
                      </a:lnTo>
                      <a:lnTo>
                        <a:pt x="1" y="9"/>
                      </a:lnTo>
                      <a:lnTo>
                        <a:pt x="2" y="11"/>
                      </a:lnTo>
                      <a:lnTo>
                        <a:pt x="1" y="11"/>
                      </a:lnTo>
                      <a:lnTo>
                        <a:pt x="1" y="14"/>
                      </a:lnTo>
                      <a:lnTo>
                        <a:pt x="1" y="15"/>
                      </a:lnTo>
                      <a:lnTo>
                        <a:pt x="3" y="15"/>
                      </a:lnTo>
                      <a:lnTo>
                        <a:pt x="3" y="17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6" y="18"/>
                      </a:lnTo>
                      <a:lnTo>
                        <a:pt x="7" y="19"/>
                      </a:lnTo>
                      <a:lnTo>
                        <a:pt x="9" y="20"/>
                      </a:lnTo>
                      <a:lnTo>
                        <a:pt x="9" y="21"/>
                      </a:lnTo>
                      <a:lnTo>
                        <a:pt x="7" y="22"/>
                      </a:lnTo>
                      <a:lnTo>
                        <a:pt x="4" y="24"/>
                      </a:lnTo>
                      <a:lnTo>
                        <a:pt x="4" y="26"/>
                      </a:lnTo>
                      <a:lnTo>
                        <a:pt x="1" y="28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81" name="Freeform 65"/>
                <p:cNvSpPr>
                  <a:spLocks/>
                </p:cNvSpPr>
                <p:nvPr/>
              </p:nvSpPr>
              <p:spPr bwMode="auto">
                <a:xfrm>
                  <a:off x="4777" y="1672"/>
                  <a:ext cx="118" cy="107"/>
                </a:xfrm>
                <a:custGeom>
                  <a:avLst/>
                  <a:gdLst>
                    <a:gd name="T0" fmla="*/ 0 w 23"/>
                    <a:gd name="T1" fmla="*/ 447 h 22"/>
                    <a:gd name="T2" fmla="*/ 1077 w 23"/>
                    <a:gd name="T3" fmla="*/ 238 h 22"/>
                    <a:gd name="T4" fmla="*/ 1077 w 23"/>
                    <a:gd name="T5" fmla="*/ 355 h 22"/>
                    <a:gd name="T6" fmla="*/ 1211 w 23"/>
                    <a:gd name="T7" fmla="*/ 355 h 22"/>
                    <a:gd name="T8" fmla="*/ 1211 w 23"/>
                    <a:gd name="T9" fmla="*/ 355 h 22"/>
                    <a:gd name="T10" fmla="*/ 2709 w 23"/>
                    <a:gd name="T11" fmla="*/ 0 h 22"/>
                    <a:gd name="T12" fmla="*/ 3104 w 23"/>
                    <a:gd name="T13" fmla="*/ 1041 h 22"/>
                    <a:gd name="T14" fmla="*/ 3104 w 23"/>
                    <a:gd name="T15" fmla="*/ 1158 h 22"/>
                    <a:gd name="T16" fmla="*/ 2976 w 23"/>
                    <a:gd name="T17" fmla="*/ 1158 h 22"/>
                    <a:gd name="T18" fmla="*/ 3104 w 23"/>
                    <a:gd name="T19" fmla="*/ 1279 h 22"/>
                    <a:gd name="T20" fmla="*/ 3104 w 23"/>
                    <a:gd name="T21" fmla="*/ 1279 h 22"/>
                    <a:gd name="T22" fmla="*/ 2842 w 23"/>
                    <a:gd name="T23" fmla="*/ 1372 h 22"/>
                    <a:gd name="T24" fmla="*/ 2288 w 23"/>
                    <a:gd name="T25" fmla="*/ 1488 h 22"/>
                    <a:gd name="T26" fmla="*/ 2160 w 23"/>
                    <a:gd name="T27" fmla="*/ 1488 h 22"/>
                    <a:gd name="T28" fmla="*/ 2160 w 23"/>
                    <a:gd name="T29" fmla="*/ 1488 h 22"/>
                    <a:gd name="T30" fmla="*/ 2160 w 23"/>
                    <a:gd name="T31" fmla="*/ 1610 h 22"/>
                    <a:gd name="T32" fmla="*/ 2160 w 23"/>
                    <a:gd name="T33" fmla="*/ 1610 h 22"/>
                    <a:gd name="T34" fmla="*/ 1765 w 23"/>
                    <a:gd name="T35" fmla="*/ 1727 h 22"/>
                    <a:gd name="T36" fmla="*/ 1344 w 23"/>
                    <a:gd name="T37" fmla="*/ 1843 h 22"/>
                    <a:gd name="T38" fmla="*/ 1344 w 23"/>
                    <a:gd name="T39" fmla="*/ 1843 h 22"/>
                    <a:gd name="T40" fmla="*/ 1077 w 23"/>
                    <a:gd name="T41" fmla="*/ 2082 h 22"/>
                    <a:gd name="T42" fmla="*/ 395 w 23"/>
                    <a:gd name="T43" fmla="*/ 2412 h 22"/>
                    <a:gd name="T44" fmla="*/ 262 w 23"/>
                    <a:gd name="T45" fmla="*/ 2529 h 22"/>
                    <a:gd name="T46" fmla="*/ 0 w 23"/>
                    <a:gd name="T47" fmla="*/ 2412 h 22"/>
                    <a:gd name="T48" fmla="*/ 262 w 23"/>
                    <a:gd name="T49" fmla="*/ 2174 h 22"/>
                    <a:gd name="T50" fmla="*/ 262 w 23"/>
                    <a:gd name="T51" fmla="*/ 2082 h 22"/>
                    <a:gd name="T52" fmla="*/ 262 w 23"/>
                    <a:gd name="T53" fmla="*/ 1965 h 22"/>
                    <a:gd name="T54" fmla="*/ 0 w 23"/>
                    <a:gd name="T55" fmla="*/ 447 h 22"/>
                    <a:gd name="T56" fmla="*/ 0 w 23"/>
                    <a:gd name="T57" fmla="*/ 447 h 22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w 23"/>
                    <a:gd name="T88" fmla="*/ 0 h 22"/>
                    <a:gd name="T89" fmla="*/ 23 w 23"/>
                    <a:gd name="T90" fmla="*/ 22 h 22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T87" t="T88" r="T89" b="T90"/>
                  <a:pathLst>
                    <a:path w="23" h="22">
                      <a:moveTo>
                        <a:pt x="0" y="4"/>
                      </a:moveTo>
                      <a:lnTo>
                        <a:pt x="8" y="2"/>
                      </a:lnTo>
                      <a:lnTo>
                        <a:pt x="8" y="3"/>
                      </a:lnTo>
                      <a:lnTo>
                        <a:pt x="9" y="3"/>
                      </a:lnTo>
                      <a:lnTo>
                        <a:pt x="20" y="0"/>
                      </a:lnTo>
                      <a:lnTo>
                        <a:pt x="23" y="9"/>
                      </a:lnTo>
                      <a:lnTo>
                        <a:pt x="23" y="10"/>
                      </a:lnTo>
                      <a:lnTo>
                        <a:pt x="22" y="10"/>
                      </a:lnTo>
                      <a:lnTo>
                        <a:pt x="23" y="11"/>
                      </a:lnTo>
                      <a:lnTo>
                        <a:pt x="21" y="12"/>
                      </a:lnTo>
                      <a:lnTo>
                        <a:pt x="17" y="13"/>
                      </a:lnTo>
                      <a:lnTo>
                        <a:pt x="16" y="13"/>
                      </a:lnTo>
                      <a:lnTo>
                        <a:pt x="16" y="14"/>
                      </a:lnTo>
                      <a:lnTo>
                        <a:pt x="13" y="15"/>
                      </a:lnTo>
                      <a:lnTo>
                        <a:pt x="10" y="16"/>
                      </a:lnTo>
                      <a:lnTo>
                        <a:pt x="8" y="18"/>
                      </a:lnTo>
                      <a:lnTo>
                        <a:pt x="3" y="21"/>
                      </a:lnTo>
                      <a:lnTo>
                        <a:pt x="2" y="22"/>
                      </a:lnTo>
                      <a:lnTo>
                        <a:pt x="0" y="21"/>
                      </a:lnTo>
                      <a:lnTo>
                        <a:pt x="2" y="19"/>
                      </a:lnTo>
                      <a:lnTo>
                        <a:pt x="2" y="18"/>
                      </a:lnTo>
                      <a:lnTo>
                        <a:pt x="2" y="17"/>
                      </a:lnTo>
                      <a:lnTo>
                        <a:pt x="0" y="4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82" name="Freeform 66"/>
                <p:cNvSpPr>
                  <a:spLocks/>
                </p:cNvSpPr>
                <p:nvPr/>
              </p:nvSpPr>
              <p:spPr bwMode="auto">
                <a:xfrm>
                  <a:off x="4772" y="1589"/>
                  <a:ext cx="232" cy="112"/>
                </a:xfrm>
                <a:custGeom>
                  <a:avLst/>
                  <a:gdLst>
                    <a:gd name="T0" fmla="*/ 1382 w 45"/>
                    <a:gd name="T1" fmla="*/ 808 h 23"/>
                    <a:gd name="T2" fmla="*/ 3294 w 45"/>
                    <a:gd name="T3" fmla="*/ 355 h 23"/>
                    <a:gd name="T4" fmla="*/ 3428 w 45"/>
                    <a:gd name="T5" fmla="*/ 355 h 23"/>
                    <a:gd name="T6" fmla="*/ 3428 w 45"/>
                    <a:gd name="T7" fmla="*/ 239 h 23"/>
                    <a:gd name="T8" fmla="*/ 3697 w 45"/>
                    <a:gd name="T9" fmla="*/ 0 h 23"/>
                    <a:gd name="T10" fmla="*/ 3985 w 45"/>
                    <a:gd name="T11" fmla="*/ 0 h 23"/>
                    <a:gd name="T12" fmla="*/ 4253 w 45"/>
                    <a:gd name="T13" fmla="*/ 355 h 23"/>
                    <a:gd name="T14" fmla="*/ 4387 w 45"/>
                    <a:gd name="T15" fmla="*/ 570 h 23"/>
                    <a:gd name="T16" fmla="*/ 4119 w 45"/>
                    <a:gd name="T17" fmla="*/ 808 h 23"/>
                    <a:gd name="T18" fmla="*/ 3985 w 45"/>
                    <a:gd name="T19" fmla="*/ 1164 h 23"/>
                    <a:gd name="T20" fmla="*/ 4516 w 45"/>
                    <a:gd name="T21" fmla="*/ 1164 h 23"/>
                    <a:gd name="T22" fmla="*/ 4944 w 45"/>
                    <a:gd name="T23" fmla="*/ 1729 h 23"/>
                    <a:gd name="T24" fmla="*/ 5609 w 45"/>
                    <a:gd name="T25" fmla="*/ 1850 h 23"/>
                    <a:gd name="T26" fmla="*/ 5903 w 45"/>
                    <a:gd name="T27" fmla="*/ 1612 h 23"/>
                    <a:gd name="T28" fmla="*/ 5769 w 45"/>
                    <a:gd name="T29" fmla="*/ 1373 h 23"/>
                    <a:gd name="T30" fmla="*/ 5475 w 45"/>
                    <a:gd name="T31" fmla="*/ 1164 h 23"/>
                    <a:gd name="T32" fmla="*/ 5769 w 45"/>
                    <a:gd name="T33" fmla="*/ 1281 h 23"/>
                    <a:gd name="T34" fmla="*/ 6166 w 45"/>
                    <a:gd name="T35" fmla="*/ 1850 h 23"/>
                    <a:gd name="T36" fmla="*/ 6032 w 45"/>
                    <a:gd name="T37" fmla="*/ 1967 h 23"/>
                    <a:gd name="T38" fmla="*/ 5475 w 45"/>
                    <a:gd name="T39" fmla="*/ 2206 h 23"/>
                    <a:gd name="T40" fmla="*/ 5078 w 45"/>
                    <a:gd name="T41" fmla="*/ 2420 h 23"/>
                    <a:gd name="T42" fmla="*/ 5078 w 45"/>
                    <a:gd name="T43" fmla="*/ 2298 h 23"/>
                    <a:gd name="T44" fmla="*/ 4944 w 45"/>
                    <a:gd name="T45" fmla="*/ 2089 h 23"/>
                    <a:gd name="T46" fmla="*/ 4650 w 45"/>
                    <a:gd name="T47" fmla="*/ 2537 h 23"/>
                    <a:gd name="T48" fmla="*/ 4387 w 45"/>
                    <a:gd name="T49" fmla="*/ 2537 h 23"/>
                    <a:gd name="T50" fmla="*/ 4387 w 45"/>
                    <a:gd name="T51" fmla="*/ 2420 h 23"/>
                    <a:gd name="T52" fmla="*/ 4119 w 45"/>
                    <a:gd name="T53" fmla="*/ 2298 h 23"/>
                    <a:gd name="T54" fmla="*/ 3825 w 45"/>
                    <a:gd name="T55" fmla="*/ 2206 h 23"/>
                    <a:gd name="T56" fmla="*/ 3697 w 45"/>
                    <a:gd name="T57" fmla="*/ 1967 h 23"/>
                    <a:gd name="T58" fmla="*/ 2872 w 45"/>
                    <a:gd name="T59" fmla="*/ 1967 h 23"/>
                    <a:gd name="T60" fmla="*/ 1382 w 45"/>
                    <a:gd name="T61" fmla="*/ 2298 h 23"/>
                    <a:gd name="T62" fmla="*/ 1222 w 45"/>
                    <a:gd name="T63" fmla="*/ 2206 h 23"/>
                    <a:gd name="T64" fmla="*/ 0 w 45"/>
                    <a:gd name="T65" fmla="*/ 2420 h 23"/>
                    <a:gd name="T66" fmla="*/ 0 w 45"/>
                    <a:gd name="T67" fmla="*/ 1042 h 2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45"/>
                    <a:gd name="T103" fmla="*/ 0 h 23"/>
                    <a:gd name="T104" fmla="*/ 45 w 45"/>
                    <a:gd name="T105" fmla="*/ 23 h 2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45" h="23">
                      <a:moveTo>
                        <a:pt x="0" y="9"/>
                      </a:moveTo>
                      <a:lnTo>
                        <a:pt x="10" y="7"/>
                      </a:lnTo>
                      <a:lnTo>
                        <a:pt x="24" y="4"/>
                      </a:lnTo>
                      <a:lnTo>
                        <a:pt x="24" y="3"/>
                      </a:lnTo>
                      <a:lnTo>
                        <a:pt x="25" y="3"/>
                      </a:lnTo>
                      <a:lnTo>
                        <a:pt x="25" y="2"/>
                      </a:lnTo>
                      <a:lnTo>
                        <a:pt x="26" y="2"/>
                      </a:lnTo>
                      <a:lnTo>
                        <a:pt x="27" y="0"/>
                      </a:lnTo>
                      <a:lnTo>
                        <a:pt x="28" y="0"/>
                      </a:lnTo>
                      <a:lnTo>
                        <a:pt x="29" y="0"/>
                      </a:lnTo>
                      <a:lnTo>
                        <a:pt x="30" y="2"/>
                      </a:lnTo>
                      <a:lnTo>
                        <a:pt x="31" y="3"/>
                      </a:lnTo>
                      <a:lnTo>
                        <a:pt x="32" y="4"/>
                      </a:lnTo>
                      <a:lnTo>
                        <a:pt x="32" y="5"/>
                      </a:lnTo>
                      <a:lnTo>
                        <a:pt x="31" y="5"/>
                      </a:lnTo>
                      <a:lnTo>
                        <a:pt x="30" y="7"/>
                      </a:lnTo>
                      <a:lnTo>
                        <a:pt x="29" y="9"/>
                      </a:lnTo>
                      <a:lnTo>
                        <a:pt x="29" y="10"/>
                      </a:lnTo>
                      <a:lnTo>
                        <a:pt x="31" y="9"/>
                      </a:lnTo>
                      <a:lnTo>
                        <a:pt x="33" y="10"/>
                      </a:lnTo>
                      <a:lnTo>
                        <a:pt x="36" y="13"/>
                      </a:lnTo>
                      <a:lnTo>
                        <a:pt x="36" y="15"/>
                      </a:lnTo>
                      <a:lnTo>
                        <a:pt x="38" y="16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4"/>
                      </a:lnTo>
                      <a:lnTo>
                        <a:pt x="43" y="13"/>
                      </a:lnTo>
                      <a:lnTo>
                        <a:pt x="42" y="12"/>
                      </a:lnTo>
                      <a:lnTo>
                        <a:pt x="40" y="11"/>
                      </a:lnTo>
                      <a:lnTo>
                        <a:pt x="40" y="10"/>
                      </a:lnTo>
                      <a:lnTo>
                        <a:pt x="41" y="11"/>
                      </a:lnTo>
                      <a:lnTo>
                        <a:pt x="42" y="11"/>
                      </a:lnTo>
                      <a:lnTo>
                        <a:pt x="44" y="14"/>
                      </a:lnTo>
                      <a:lnTo>
                        <a:pt x="45" y="16"/>
                      </a:lnTo>
                      <a:lnTo>
                        <a:pt x="45" y="18"/>
                      </a:lnTo>
                      <a:lnTo>
                        <a:pt x="44" y="17"/>
                      </a:lnTo>
                      <a:lnTo>
                        <a:pt x="42" y="18"/>
                      </a:lnTo>
                      <a:lnTo>
                        <a:pt x="40" y="19"/>
                      </a:lnTo>
                      <a:lnTo>
                        <a:pt x="38" y="21"/>
                      </a:lnTo>
                      <a:lnTo>
                        <a:pt x="37" y="21"/>
                      </a:lnTo>
                      <a:lnTo>
                        <a:pt x="37" y="20"/>
                      </a:lnTo>
                      <a:lnTo>
                        <a:pt x="37" y="18"/>
                      </a:lnTo>
                      <a:lnTo>
                        <a:pt x="36" y="18"/>
                      </a:lnTo>
                      <a:lnTo>
                        <a:pt x="35" y="20"/>
                      </a:lnTo>
                      <a:lnTo>
                        <a:pt x="34" y="22"/>
                      </a:lnTo>
                      <a:lnTo>
                        <a:pt x="33" y="23"/>
                      </a:lnTo>
                      <a:lnTo>
                        <a:pt x="32" y="22"/>
                      </a:lnTo>
                      <a:lnTo>
                        <a:pt x="32" y="21"/>
                      </a:lnTo>
                      <a:lnTo>
                        <a:pt x="31" y="21"/>
                      </a:lnTo>
                      <a:lnTo>
                        <a:pt x="30" y="20"/>
                      </a:lnTo>
                      <a:lnTo>
                        <a:pt x="28" y="19"/>
                      </a:lnTo>
                      <a:lnTo>
                        <a:pt x="27" y="17"/>
                      </a:lnTo>
                      <a:lnTo>
                        <a:pt x="26" y="15"/>
                      </a:lnTo>
                      <a:lnTo>
                        <a:pt x="21" y="17"/>
                      </a:lnTo>
                      <a:lnTo>
                        <a:pt x="10" y="20"/>
                      </a:lnTo>
                      <a:lnTo>
                        <a:pt x="9" y="20"/>
                      </a:lnTo>
                      <a:lnTo>
                        <a:pt x="9" y="19"/>
                      </a:lnTo>
                      <a:lnTo>
                        <a:pt x="1" y="21"/>
                      </a:lnTo>
                      <a:lnTo>
                        <a:pt x="0" y="21"/>
                      </a:lnTo>
                      <a:lnTo>
                        <a:pt x="0" y="9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83" name="Freeform 67"/>
                <p:cNvSpPr>
                  <a:spLocks/>
                </p:cNvSpPr>
                <p:nvPr/>
              </p:nvSpPr>
              <p:spPr bwMode="auto">
                <a:xfrm>
                  <a:off x="4880" y="1662"/>
                  <a:ext cx="61" cy="64"/>
                </a:xfrm>
                <a:custGeom>
                  <a:avLst/>
                  <a:gdLst>
                    <a:gd name="T0" fmla="*/ 0 w 12"/>
                    <a:gd name="T1" fmla="*/ 241 h 13"/>
                    <a:gd name="T2" fmla="*/ 386 w 12"/>
                    <a:gd name="T3" fmla="*/ 1310 h 13"/>
                    <a:gd name="T4" fmla="*/ 386 w 12"/>
                    <a:gd name="T5" fmla="*/ 1428 h 13"/>
                    <a:gd name="T6" fmla="*/ 259 w 12"/>
                    <a:gd name="T7" fmla="*/ 1428 h 13"/>
                    <a:gd name="T8" fmla="*/ 386 w 12"/>
                    <a:gd name="T9" fmla="*/ 1551 h 13"/>
                    <a:gd name="T10" fmla="*/ 386 w 12"/>
                    <a:gd name="T11" fmla="*/ 1551 h 13"/>
                    <a:gd name="T12" fmla="*/ 386 w 12"/>
                    <a:gd name="T13" fmla="*/ 1551 h 13"/>
                    <a:gd name="T14" fmla="*/ 803 w 12"/>
                    <a:gd name="T15" fmla="*/ 1428 h 13"/>
                    <a:gd name="T16" fmla="*/ 930 w 12"/>
                    <a:gd name="T17" fmla="*/ 1310 h 13"/>
                    <a:gd name="T18" fmla="*/ 930 w 12"/>
                    <a:gd name="T19" fmla="*/ 1186 h 13"/>
                    <a:gd name="T20" fmla="*/ 930 w 12"/>
                    <a:gd name="T21" fmla="*/ 1068 h 13"/>
                    <a:gd name="T22" fmla="*/ 930 w 12"/>
                    <a:gd name="T23" fmla="*/ 822 h 13"/>
                    <a:gd name="T24" fmla="*/ 1057 w 12"/>
                    <a:gd name="T25" fmla="*/ 729 h 13"/>
                    <a:gd name="T26" fmla="*/ 1057 w 12"/>
                    <a:gd name="T27" fmla="*/ 822 h 13"/>
                    <a:gd name="T28" fmla="*/ 1057 w 12"/>
                    <a:gd name="T29" fmla="*/ 945 h 13"/>
                    <a:gd name="T30" fmla="*/ 1057 w 12"/>
                    <a:gd name="T31" fmla="*/ 1186 h 13"/>
                    <a:gd name="T32" fmla="*/ 1190 w 12"/>
                    <a:gd name="T33" fmla="*/ 1186 h 13"/>
                    <a:gd name="T34" fmla="*/ 1190 w 12"/>
                    <a:gd name="T35" fmla="*/ 1186 h 13"/>
                    <a:gd name="T36" fmla="*/ 1190 w 12"/>
                    <a:gd name="T37" fmla="*/ 1068 h 13"/>
                    <a:gd name="T38" fmla="*/ 1317 w 12"/>
                    <a:gd name="T39" fmla="*/ 1068 h 13"/>
                    <a:gd name="T40" fmla="*/ 1449 w 12"/>
                    <a:gd name="T41" fmla="*/ 945 h 13"/>
                    <a:gd name="T42" fmla="*/ 1576 w 12"/>
                    <a:gd name="T43" fmla="*/ 945 h 13"/>
                    <a:gd name="T44" fmla="*/ 1576 w 12"/>
                    <a:gd name="T45" fmla="*/ 945 h 13"/>
                    <a:gd name="T46" fmla="*/ 1449 w 12"/>
                    <a:gd name="T47" fmla="*/ 822 h 13"/>
                    <a:gd name="T48" fmla="*/ 1449 w 12"/>
                    <a:gd name="T49" fmla="*/ 729 h 13"/>
                    <a:gd name="T50" fmla="*/ 1449 w 12"/>
                    <a:gd name="T51" fmla="*/ 729 h 13"/>
                    <a:gd name="T52" fmla="*/ 1317 w 12"/>
                    <a:gd name="T53" fmla="*/ 729 h 13"/>
                    <a:gd name="T54" fmla="*/ 1190 w 12"/>
                    <a:gd name="T55" fmla="*/ 606 h 13"/>
                    <a:gd name="T56" fmla="*/ 1190 w 12"/>
                    <a:gd name="T57" fmla="*/ 606 h 13"/>
                    <a:gd name="T58" fmla="*/ 930 w 12"/>
                    <a:gd name="T59" fmla="*/ 482 h 13"/>
                    <a:gd name="T60" fmla="*/ 803 w 12"/>
                    <a:gd name="T61" fmla="*/ 241 h 13"/>
                    <a:gd name="T62" fmla="*/ 803 w 12"/>
                    <a:gd name="T63" fmla="*/ 241 h 13"/>
                    <a:gd name="T64" fmla="*/ 646 w 12"/>
                    <a:gd name="T65" fmla="*/ 0 h 13"/>
                    <a:gd name="T66" fmla="*/ 0 w 12"/>
                    <a:gd name="T67" fmla="*/ 241 h 13"/>
                    <a:gd name="T68" fmla="*/ 0 w 12"/>
                    <a:gd name="T69" fmla="*/ 241 h 13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w 12"/>
                    <a:gd name="T106" fmla="*/ 0 h 13"/>
                    <a:gd name="T107" fmla="*/ 12 w 12"/>
                    <a:gd name="T108" fmla="*/ 13 h 13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T105" t="T106" r="T107" b="T108"/>
                  <a:pathLst>
                    <a:path w="12" h="13">
                      <a:moveTo>
                        <a:pt x="0" y="2"/>
                      </a:moveTo>
                      <a:lnTo>
                        <a:pt x="3" y="11"/>
                      </a:lnTo>
                      <a:lnTo>
                        <a:pt x="3" y="12"/>
                      </a:lnTo>
                      <a:lnTo>
                        <a:pt x="2" y="12"/>
                      </a:lnTo>
                      <a:lnTo>
                        <a:pt x="3" y="13"/>
                      </a:lnTo>
                      <a:lnTo>
                        <a:pt x="6" y="12"/>
                      </a:lnTo>
                      <a:lnTo>
                        <a:pt x="7" y="11"/>
                      </a:lnTo>
                      <a:lnTo>
                        <a:pt x="7" y="10"/>
                      </a:lnTo>
                      <a:lnTo>
                        <a:pt x="7" y="9"/>
                      </a:lnTo>
                      <a:lnTo>
                        <a:pt x="7" y="7"/>
                      </a:lnTo>
                      <a:lnTo>
                        <a:pt x="8" y="6"/>
                      </a:lnTo>
                      <a:lnTo>
                        <a:pt x="8" y="7"/>
                      </a:lnTo>
                      <a:lnTo>
                        <a:pt x="8" y="8"/>
                      </a:lnTo>
                      <a:lnTo>
                        <a:pt x="8" y="10"/>
                      </a:lnTo>
                      <a:lnTo>
                        <a:pt x="9" y="10"/>
                      </a:lnTo>
                      <a:lnTo>
                        <a:pt x="9" y="9"/>
                      </a:lnTo>
                      <a:lnTo>
                        <a:pt x="10" y="9"/>
                      </a:lnTo>
                      <a:lnTo>
                        <a:pt x="11" y="8"/>
                      </a:lnTo>
                      <a:lnTo>
                        <a:pt x="12" y="8"/>
                      </a:lnTo>
                      <a:lnTo>
                        <a:pt x="11" y="7"/>
                      </a:lnTo>
                      <a:lnTo>
                        <a:pt x="11" y="6"/>
                      </a:lnTo>
                      <a:lnTo>
                        <a:pt x="10" y="6"/>
                      </a:lnTo>
                      <a:lnTo>
                        <a:pt x="9" y="5"/>
                      </a:lnTo>
                      <a:lnTo>
                        <a:pt x="7" y="4"/>
                      </a:lnTo>
                      <a:lnTo>
                        <a:pt x="6" y="2"/>
                      </a:lnTo>
                      <a:lnTo>
                        <a:pt x="5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56384" name="Freeform 68"/>
                <p:cNvSpPr>
                  <a:spLocks/>
                </p:cNvSpPr>
                <p:nvPr/>
              </p:nvSpPr>
              <p:spPr bwMode="auto">
                <a:xfrm>
                  <a:off x="4813" y="1394"/>
                  <a:ext cx="108" cy="229"/>
                </a:xfrm>
                <a:custGeom>
                  <a:avLst/>
                  <a:gdLst>
                    <a:gd name="T0" fmla="*/ 2854 w 21"/>
                    <a:gd name="T1" fmla="*/ 4629 h 47"/>
                    <a:gd name="T2" fmla="*/ 2726 w 21"/>
                    <a:gd name="T3" fmla="*/ 4629 h 47"/>
                    <a:gd name="T4" fmla="*/ 2592 w 21"/>
                    <a:gd name="T5" fmla="*/ 4629 h 47"/>
                    <a:gd name="T6" fmla="*/ 2458 w 21"/>
                    <a:gd name="T7" fmla="*/ 4867 h 47"/>
                    <a:gd name="T8" fmla="*/ 2299 w 21"/>
                    <a:gd name="T9" fmla="*/ 4867 h 47"/>
                    <a:gd name="T10" fmla="*/ 2299 w 21"/>
                    <a:gd name="T11" fmla="*/ 4984 h 47"/>
                    <a:gd name="T12" fmla="*/ 2299 w 21"/>
                    <a:gd name="T13" fmla="*/ 4984 h 47"/>
                    <a:gd name="T14" fmla="*/ 2299 w 21"/>
                    <a:gd name="T15" fmla="*/ 4984 h 47"/>
                    <a:gd name="T16" fmla="*/ 2170 w 21"/>
                    <a:gd name="T17" fmla="*/ 4984 h 47"/>
                    <a:gd name="T18" fmla="*/ 2170 w 21"/>
                    <a:gd name="T19" fmla="*/ 5082 h 47"/>
                    <a:gd name="T20" fmla="*/ 262 w 21"/>
                    <a:gd name="T21" fmla="*/ 5438 h 47"/>
                    <a:gd name="T22" fmla="*/ 134 w 21"/>
                    <a:gd name="T23" fmla="*/ 5316 h 47"/>
                    <a:gd name="T24" fmla="*/ 0 w 21"/>
                    <a:gd name="T25" fmla="*/ 5199 h 47"/>
                    <a:gd name="T26" fmla="*/ 0 w 21"/>
                    <a:gd name="T27" fmla="*/ 5082 h 47"/>
                    <a:gd name="T28" fmla="*/ 134 w 21"/>
                    <a:gd name="T29" fmla="*/ 4984 h 47"/>
                    <a:gd name="T30" fmla="*/ 0 w 21"/>
                    <a:gd name="T31" fmla="*/ 4746 h 47"/>
                    <a:gd name="T32" fmla="*/ 0 w 21"/>
                    <a:gd name="T33" fmla="*/ 3942 h 47"/>
                    <a:gd name="T34" fmla="*/ 0 w 21"/>
                    <a:gd name="T35" fmla="*/ 3703 h 47"/>
                    <a:gd name="T36" fmla="*/ 134 w 21"/>
                    <a:gd name="T37" fmla="*/ 3230 h 47"/>
                    <a:gd name="T38" fmla="*/ 134 w 21"/>
                    <a:gd name="T39" fmla="*/ 3016 h 47"/>
                    <a:gd name="T40" fmla="*/ 134 w 21"/>
                    <a:gd name="T41" fmla="*/ 2777 h 47"/>
                    <a:gd name="T42" fmla="*/ 134 w 21"/>
                    <a:gd name="T43" fmla="*/ 2538 h 47"/>
                    <a:gd name="T44" fmla="*/ 134 w 21"/>
                    <a:gd name="T45" fmla="*/ 2422 h 47"/>
                    <a:gd name="T46" fmla="*/ 134 w 21"/>
                    <a:gd name="T47" fmla="*/ 2305 h 47"/>
                    <a:gd name="T48" fmla="*/ 555 w 21"/>
                    <a:gd name="T49" fmla="*/ 2090 h 47"/>
                    <a:gd name="T50" fmla="*/ 689 w 21"/>
                    <a:gd name="T51" fmla="*/ 1613 h 47"/>
                    <a:gd name="T52" fmla="*/ 555 w 21"/>
                    <a:gd name="T53" fmla="*/ 1379 h 47"/>
                    <a:gd name="T54" fmla="*/ 555 w 21"/>
                    <a:gd name="T55" fmla="*/ 1164 h 47"/>
                    <a:gd name="T56" fmla="*/ 555 w 21"/>
                    <a:gd name="T57" fmla="*/ 1164 h 47"/>
                    <a:gd name="T58" fmla="*/ 555 w 21"/>
                    <a:gd name="T59" fmla="*/ 1043 h 47"/>
                    <a:gd name="T60" fmla="*/ 396 w 21"/>
                    <a:gd name="T61" fmla="*/ 809 h 47"/>
                    <a:gd name="T62" fmla="*/ 555 w 21"/>
                    <a:gd name="T63" fmla="*/ 453 h 47"/>
                    <a:gd name="T64" fmla="*/ 396 w 21"/>
                    <a:gd name="T65" fmla="*/ 356 h 47"/>
                    <a:gd name="T66" fmla="*/ 396 w 21"/>
                    <a:gd name="T67" fmla="*/ 239 h 47"/>
                    <a:gd name="T68" fmla="*/ 555 w 21"/>
                    <a:gd name="T69" fmla="*/ 239 h 47"/>
                    <a:gd name="T70" fmla="*/ 689 w 21"/>
                    <a:gd name="T71" fmla="*/ 117 h 47"/>
                    <a:gd name="T72" fmla="*/ 818 w 21"/>
                    <a:gd name="T73" fmla="*/ 117 h 47"/>
                    <a:gd name="T74" fmla="*/ 818 w 21"/>
                    <a:gd name="T75" fmla="*/ 117 h 47"/>
                    <a:gd name="T76" fmla="*/ 951 w 21"/>
                    <a:gd name="T77" fmla="*/ 0 h 47"/>
                    <a:gd name="T78" fmla="*/ 2299 w 21"/>
                    <a:gd name="T79" fmla="*/ 3347 h 47"/>
                    <a:gd name="T80" fmla="*/ 2299 w 21"/>
                    <a:gd name="T81" fmla="*/ 3464 h 47"/>
                    <a:gd name="T82" fmla="*/ 2299 w 21"/>
                    <a:gd name="T83" fmla="*/ 3586 h 47"/>
                    <a:gd name="T84" fmla="*/ 2299 w 21"/>
                    <a:gd name="T85" fmla="*/ 3586 h 47"/>
                    <a:gd name="T86" fmla="*/ 2592 w 21"/>
                    <a:gd name="T87" fmla="*/ 3820 h 47"/>
                    <a:gd name="T88" fmla="*/ 2726 w 21"/>
                    <a:gd name="T89" fmla="*/ 3820 h 47"/>
                    <a:gd name="T90" fmla="*/ 2726 w 21"/>
                    <a:gd name="T91" fmla="*/ 3942 h 47"/>
                    <a:gd name="T92" fmla="*/ 2726 w 21"/>
                    <a:gd name="T93" fmla="*/ 4059 h 47"/>
                    <a:gd name="T94" fmla="*/ 2854 w 21"/>
                    <a:gd name="T95" fmla="*/ 4273 h 47"/>
                    <a:gd name="T96" fmla="*/ 2854 w 21"/>
                    <a:gd name="T97" fmla="*/ 4390 h 47"/>
                    <a:gd name="T98" fmla="*/ 2854 w 21"/>
                    <a:gd name="T99" fmla="*/ 4512 h 47"/>
                    <a:gd name="T100" fmla="*/ 2854 w 21"/>
                    <a:gd name="T101" fmla="*/ 4629 h 47"/>
                    <a:gd name="T102" fmla="*/ 2854 w 21"/>
                    <a:gd name="T103" fmla="*/ 4629 h 47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w 21"/>
                    <a:gd name="T157" fmla="*/ 0 h 47"/>
                    <a:gd name="T158" fmla="*/ 21 w 21"/>
                    <a:gd name="T159" fmla="*/ 47 h 47"/>
                  </a:gdLst>
                  <a:ahLst/>
                  <a:cxnLst>
                    <a:cxn ang="T104">
                      <a:pos x="T0" y="T1"/>
                    </a:cxn>
                    <a:cxn ang="T105">
                      <a:pos x="T2" y="T3"/>
                    </a:cxn>
                    <a:cxn ang="T106">
                      <a:pos x="T4" y="T5"/>
                    </a:cxn>
                    <a:cxn ang="T107">
                      <a:pos x="T6" y="T7"/>
                    </a:cxn>
                    <a:cxn ang="T108">
                      <a:pos x="T8" y="T9"/>
                    </a:cxn>
                    <a:cxn ang="T109">
                      <a:pos x="T10" y="T11"/>
                    </a:cxn>
                    <a:cxn ang="T110">
                      <a:pos x="T12" y="T13"/>
                    </a:cxn>
                    <a:cxn ang="T111">
                      <a:pos x="T14" y="T15"/>
                    </a:cxn>
                    <a:cxn ang="T112">
                      <a:pos x="T16" y="T17"/>
                    </a:cxn>
                    <a:cxn ang="T113">
                      <a:pos x="T18" y="T19"/>
                    </a:cxn>
                    <a:cxn ang="T114">
                      <a:pos x="T20" y="T21"/>
                    </a:cxn>
                    <a:cxn ang="T115">
                      <a:pos x="T22" y="T23"/>
                    </a:cxn>
                    <a:cxn ang="T116">
                      <a:pos x="T24" y="T25"/>
                    </a:cxn>
                    <a:cxn ang="T117">
                      <a:pos x="T26" y="T27"/>
                    </a:cxn>
                    <a:cxn ang="T118">
                      <a:pos x="T28" y="T29"/>
                    </a:cxn>
                    <a:cxn ang="T119">
                      <a:pos x="T30" y="T31"/>
                    </a:cxn>
                    <a:cxn ang="T120">
                      <a:pos x="T32" y="T33"/>
                    </a:cxn>
                    <a:cxn ang="T121">
                      <a:pos x="T34" y="T35"/>
                    </a:cxn>
                    <a:cxn ang="T122">
                      <a:pos x="T36" y="T37"/>
                    </a:cxn>
                    <a:cxn ang="T123">
                      <a:pos x="T38" y="T39"/>
                    </a:cxn>
                    <a:cxn ang="T124">
                      <a:pos x="T40" y="T41"/>
                    </a:cxn>
                    <a:cxn ang="T125">
                      <a:pos x="T42" y="T43"/>
                    </a:cxn>
                    <a:cxn ang="T126">
                      <a:pos x="T44" y="T45"/>
                    </a:cxn>
                    <a:cxn ang="T127">
                      <a:pos x="T46" y="T47"/>
                    </a:cxn>
                    <a:cxn ang="T128">
                      <a:pos x="T48" y="T49"/>
                    </a:cxn>
                    <a:cxn ang="T129">
                      <a:pos x="T50" y="T51"/>
                    </a:cxn>
                    <a:cxn ang="T130">
                      <a:pos x="T52" y="T53"/>
                    </a:cxn>
                    <a:cxn ang="T131">
                      <a:pos x="T54" y="T55"/>
                    </a:cxn>
                    <a:cxn ang="T132">
                      <a:pos x="T56" y="T57"/>
                    </a:cxn>
                    <a:cxn ang="T133">
                      <a:pos x="T58" y="T59"/>
                    </a:cxn>
                    <a:cxn ang="T134">
                      <a:pos x="T60" y="T61"/>
                    </a:cxn>
                    <a:cxn ang="T135">
                      <a:pos x="T62" y="T63"/>
                    </a:cxn>
                    <a:cxn ang="T136">
                      <a:pos x="T64" y="T65"/>
                    </a:cxn>
                    <a:cxn ang="T137">
                      <a:pos x="T66" y="T67"/>
                    </a:cxn>
                    <a:cxn ang="T138">
                      <a:pos x="T68" y="T69"/>
                    </a:cxn>
                    <a:cxn ang="T139">
                      <a:pos x="T70" y="T71"/>
                    </a:cxn>
                    <a:cxn ang="T140">
                      <a:pos x="T72" y="T73"/>
                    </a:cxn>
                    <a:cxn ang="T141">
                      <a:pos x="T74" y="T75"/>
                    </a:cxn>
                    <a:cxn ang="T142">
                      <a:pos x="T76" y="T77"/>
                    </a:cxn>
                    <a:cxn ang="T143">
                      <a:pos x="T78" y="T79"/>
                    </a:cxn>
                    <a:cxn ang="T144">
                      <a:pos x="T80" y="T81"/>
                    </a:cxn>
                    <a:cxn ang="T145">
                      <a:pos x="T82" y="T83"/>
                    </a:cxn>
                    <a:cxn ang="T146">
                      <a:pos x="T84" y="T85"/>
                    </a:cxn>
                    <a:cxn ang="T147">
                      <a:pos x="T86" y="T87"/>
                    </a:cxn>
                    <a:cxn ang="T148">
                      <a:pos x="T88" y="T89"/>
                    </a:cxn>
                    <a:cxn ang="T149">
                      <a:pos x="T90" y="T91"/>
                    </a:cxn>
                    <a:cxn ang="T150">
                      <a:pos x="T92" y="T93"/>
                    </a:cxn>
                    <a:cxn ang="T151">
                      <a:pos x="T94" y="T95"/>
                    </a:cxn>
                    <a:cxn ang="T152">
                      <a:pos x="T96" y="T97"/>
                    </a:cxn>
                    <a:cxn ang="T153">
                      <a:pos x="T98" y="T99"/>
                    </a:cxn>
                    <a:cxn ang="T154">
                      <a:pos x="T100" y="T101"/>
                    </a:cxn>
                    <a:cxn ang="T155">
                      <a:pos x="T102" y="T103"/>
                    </a:cxn>
                  </a:cxnLst>
                  <a:rect l="T156" t="T157" r="T158" b="T159"/>
                  <a:pathLst>
                    <a:path w="21" h="47">
                      <a:moveTo>
                        <a:pt x="21" y="40"/>
                      </a:moveTo>
                      <a:lnTo>
                        <a:pt x="20" y="40"/>
                      </a:lnTo>
                      <a:lnTo>
                        <a:pt x="19" y="40"/>
                      </a:lnTo>
                      <a:lnTo>
                        <a:pt x="18" y="42"/>
                      </a:lnTo>
                      <a:lnTo>
                        <a:pt x="17" y="42"/>
                      </a:lnTo>
                      <a:lnTo>
                        <a:pt x="17" y="43"/>
                      </a:lnTo>
                      <a:lnTo>
                        <a:pt x="16" y="43"/>
                      </a:lnTo>
                      <a:lnTo>
                        <a:pt x="16" y="44"/>
                      </a:lnTo>
                      <a:lnTo>
                        <a:pt x="2" y="47"/>
                      </a:lnTo>
                      <a:lnTo>
                        <a:pt x="1" y="46"/>
                      </a:lnTo>
                      <a:lnTo>
                        <a:pt x="0" y="45"/>
                      </a:lnTo>
                      <a:lnTo>
                        <a:pt x="0" y="44"/>
                      </a:lnTo>
                      <a:lnTo>
                        <a:pt x="1" y="43"/>
                      </a:lnTo>
                      <a:lnTo>
                        <a:pt x="0" y="41"/>
                      </a:lnTo>
                      <a:lnTo>
                        <a:pt x="0" y="34"/>
                      </a:lnTo>
                      <a:lnTo>
                        <a:pt x="0" y="32"/>
                      </a:lnTo>
                      <a:lnTo>
                        <a:pt x="1" y="28"/>
                      </a:lnTo>
                      <a:lnTo>
                        <a:pt x="1" y="26"/>
                      </a:lnTo>
                      <a:lnTo>
                        <a:pt x="1" y="24"/>
                      </a:lnTo>
                      <a:lnTo>
                        <a:pt x="1" y="22"/>
                      </a:lnTo>
                      <a:lnTo>
                        <a:pt x="1" y="21"/>
                      </a:lnTo>
                      <a:lnTo>
                        <a:pt x="1" y="20"/>
                      </a:lnTo>
                      <a:lnTo>
                        <a:pt x="4" y="18"/>
                      </a:lnTo>
                      <a:lnTo>
                        <a:pt x="5" y="14"/>
                      </a:lnTo>
                      <a:lnTo>
                        <a:pt x="4" y="12"/>
                      </a:lnTo>
                      <a:lnTo>
                        <a:pt x="4" y="10"/>
                      </a:lnTo>
                      <a:lnTo>
                        <a:pt x="4" y="9"/>
                      </a:lnTo>
                      <a:lnTo>
                        <a:pt x="3" y="7"/>
                      </a:lnTo>
                      <a:lnTo>
                        <a:pt x="4" y="4"/>
                      </a:lnTo>
                      <a:lnTo>
                        <a:pt x="3" y="3"/>
                      </a:lnTo>
                      <a:lnTo>
                        <a:pt x="3" y="2"/>
                      </a:lnTo>
                      <a:lnTo>
                        <a:pt x="4" y="2"/>
                      </a:lnTo>
                      <a:lnTo>
                        <a:pt x="5" y="1"/>
                      </a:lnTo>
                      <a:lnTo>
                        <a:pt x="6" y="1"/>
                      </a:lnTo>
                      <a:lnTo>
                        <a:pt x="7" y="0"/>
                      </a:lnTo>
                      <a:lnTo>
                        <a:pt x="17" y="29"/>
                      </a:lnTo>
                      <a:lnTo>
                        <a:pt x="17" y="30"/>
                      </a:lnTo>
                      <a:lnTo>
                        <a:pt x="17" y="31"/>
                      </a:lnTo>
                      <a:lnTo>
                        <a:pt x="19" y="33"/>
                      </a:lnTo>
                      <a:lnTo>
                        <a:pt x="20" y="33"/>
                      </a:lnTo>
                      <a:lnTo>
                        <a:pt x="20" y="34"/>
                      </a:lnTo>
                      <a:lnTo>
                        <a:pt x="20" y="35"/>
                      </a:lnTo>
                      <a:lnTo>
                        <a:pt x="21" y="37"/>
                      </a:lnTo>
                      <a:lnTo>
                        <a:pt x="21" y="38"/>
                      </a:lnTo>
                      <a:lnTo>
                        <a:pt x="21" y="39"/>
                      </a:lnTo>
                      <a:lnTo>
                        <a:pt x="21" y="40"/>
                      </a:lnTo>
                      <a:close/>
                    </a:path>
                  </a:pathLst>
                </a:custGeom>
                <a:solidFill>
                  <a:srgbClr val="FFC66D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grpSp>
              <p:nvGrpSpPr>
                <p:cNvPr id="56385" name="Group 70"/>
                <p:cNvGrpSpPr>
                  <a:grpSpLocks/>
                </p:cNvGrpSpPr>
                <p:nvPr/>
              </p:nvGrpSpPr>
              <p:grpSpPr bwMode="auto">
                <a:xfrm>
                  <a:off x="1990" y="2891"/>
                  <a:ext cx="658" cy="400"/>
                  <a:chOff x="1991" y="3321"/>
                  <a:chExt cx="361" cy="231"/>
                </a:xfrm>
              </p:grpSpPr>
              <p:sp>
                <p:nvSpPr>
                  <p:cNvPr id="56386" name="Freeform 71"/>
                  <p:cNvSpPr>
                    <a:spLocks/>
                  </p:cNvSpPr>
                  <p:nvPr/>
                </p:nvSpPr>
                <p:spPr bwMode="auto">
                  <a:xfrm>
                    <a:off x="2274" y="3459"/>
                    <a:ext cx="78" cy="93"/>
                  </a:xfrm>
                  <a:custGeom>
                    <a:avLst/>
                    <a:gdLst>
                      <a:gd name="T0" fmla="*/ 0 w 16"/>
                      <a:gd name="T1" fmla="*/ 813 h 19"/>
                      <a:gd name="T2" fmla="*/ 117 w 16"/>
                      <a:gd name="T3" fmla="*/ 1532 h 19"/>
                      <a:gd name="T4" fmla="*/ 117 w 16"/>
                      <a:gd name="T5" fmla="*/ 1870 h 19"/>
                      <a:gd name="T6" fmla="*/ 687 w 16"/>
                      <a:gd name="T7" fmla="*/ 2227 h 19"/>
                      <a:gd name="T8" fmla="*/ 926 w 16"/>
                      <a:gd name="T9" fmla="*/ 1870 h 19"/>
                      <a:gd name="T10" fmla="*/ 1853 w 16"/>
                      <a:gd name="T11" fmla="*/ 1292 h 19"/>
                      <a:gd name="T12" fmla="*/ 1497 w 16"/>
                      <a:gd name="T13" fmla="*/ 573 h 19"/>
                      <a:gd name="T14" fmla="*/ 356 w 16"/>
                      <a:gd name="T15" fmla="*/ 0 h 19"/>
                      <a:gd name="T16" fmla="*/ 356 w 16"/>
                      <a:gd name="T17" fmla="*/ 573 h 19"/>
                      <a:gd name="T18" fmla="*/ 0 w 16"/>
                      <a:gd name="T19" fmla="*/ 813 h 19"/>
                      <a:gd name="T20" fmla="*/ 0 w 16"/>
                      <a:gd name="T21" fmla="*/ 813 h 19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60000 65536"/>
                      <a:gd name="T31" fmla="*/ 0 60000 65536"/>
                      <a:gd name="T32" fmla="*/ 0 60000 65536"/>
                      <a:gd name="T33" fmla="*/ 0 w 16"/>
                      <a:gd name="T34" fmla="*/ 0 h 19"/>
                      <a:gd name="T35" fmla="*/ 16 w 16"/>
                      <a:gd name="T36" fmla="*/ 19 h 19"/>
                    </a:gdLst>
                    <a:ahLst/>
                    <a:cxnLst>
                      <a:cxn ang="T22">
                        <a:pos x="T0" y="T1"/>
                      </a:cxn>
                      <a:cxn ang="T23">
                        <a:pos x="T2" y="T3"/>
                      </a:cxn>
                      <a:cxn ang="T24">
                        <a:pos x="T4" y="T5"/>
                      </a:cxn>
                      <a:cxn ang="T25">
                        <a:pos x="T6" y="T7"/>
                      </a:cxn>
                      <a:cxn ang="T26">
                        <a:pos x="T8" y="T9"/>
                      </a:cxn>
                      <a:cxn ang="T27">
                        <a:pos x="T10" y="T11"/>
                      </a:cxn>
                      <a:cxn ang="T28">
                        <a:pos x="T12" y="T13"/>
                      </a:cxn>
                      <a:cxn ang="T29">
                        <a:pos x="T14" y="T15"/>
                      </a:cxn>
                      <a:cxn ang="T30">
                        <a:pos x="T16" y="T17"/>
                      </a:cxn>
                      <a:cxn ang="T31">
                        <a:pos x="T18" y="T19"/>
                      </a:cxn>
                      <a:cxn ang="T32">
                        <a:pos x="T20" y="T21"/>
                      </a:cxn>
                    </a:cxnLst>
                    <a:rect l="T33" t="T34" r="T35" b="T36"/>
                    <a:pathLst>
                      <a:path w="16" h="19">
                        <a:moveTo>
                          <a:pt x="0" y="7"/>
                        </a:moveTo>
                        <a:lnTo>
                          <a:pt x="1" y="13"/>
                        </a:lnTo>
                        <a:lnTo>
                          <a:pt x="1" y="16"/>
                        </a:lnTo>
                        <a:lnTo>
                          <a:pt x="6" y="19"/>
                        </a:lnTo>
                        <a:lnTo>
                          <a:pt x="8" y="16"/>
                        </a:lnTo>
                        <a:lnTo>
                          <a:pt x="16" y="11"/>
                        </a:lnTo>
                        <a:lnTo>
                          <a:pt x="13" y="5"/>
                        </a:lnTo>
                        <a:lnTo>
                          <a:pt x="3" y="0"/>
                        </a:lnTo>
                        <a:lnTo>
                          <a:pt x="3" y="5"/>
                        </a:lnTo>
                        <a:lnTo>
                          <a:pt x="0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87" name="Freeform 72"/>
                  <p:cNvSpPr>
                    <a:spLocks/>
                  </p:cNvSpPr>
                  <p:nvPr/>
                </p:nvSpPr>
                <p:spPr bwMode="auto">
                  <a:xfrm>
                    <a:off x="2235" y="3409"/>
                    <a:ext cx="44" cy="29"/>
                  </a:xfrm>
                  <a:custGeom>
                    <a:avLst/>
                    <a:gdLst>
                      <a:gd name="T0" fmla="*/ 357 w 9"/>
                      <a:gd name="T1" fmla="*/ 677 h 6"/>
                      <a:gd name="T2" fmla="*/ 934 w 9"/>
                      <a:gd name="T3" fmla="*/ 677 h 6"/>
                      <a:gd name="T4" fmla="*/ 1051 w 9"/>
                      <a:gd name="T5" fmla="*/ 348 h 6"/>
                      <a:gd name="T6" fmla="*/ 572 w 9"/>
                      <a:gd name="T7" fmla="*/ 232 h 6"/>
                      <a:gd name="T8" fmla="*/ 357 w 9"/>
                      <a:gd name="T9" fmla="*/ 232 h 6"/>
                      <a:gd name="T10" fmla="*/ 240 w 9"/>
                      <a:gd name="T11" fmla="*/ 0 h 6"/>
                      <a:gd name="T12" fmla="*/ 0 w 9"/>
                      <a:gd name="T13" fmla="*/ 232 h 6"/>
                      <a:gd name="T14" fmla="*/ 240 w 9"/>
                      <a:gd name="T15" fmla="*/ 561 h 6"/>
                      <a:gd name="T16" fmla="*/ 357 w 9"/>
                      <a:gd name="T17" fmla="*/ 677 h 6"/>
                      <a:gd name="T18" fmla="*/ 357 w 9"/>
                      <a:gd name="T19" fmla="*/ 677 h 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60000 65536"/>
                      <a:gd name="T28" fmla="*/ 0 60000 65536"/>
                      <a:gd name="T29" fmla="*/ 0 60000 65536"/>
                      <a:gd name="T30" fmla="*/ 0 w 9"/>
                      <a:gd name="T31" fmla="*/ 0 h 6"/>
                      <a:gd name="T32" fmla="*/ 9 w 9"/>
                      <a:gd name="T33" fmla="*/ 6 h 6"/>
                    </a:gdLst>
                    <a:ahLst/>
                    <a:cxnLst>
                      <a:cxn ang="T20">
                        <a:pos x="T0" y="T1"/>
                      </a:cxn>
                      <a:cxn ang="T21">
                        <a:pos x="T2" y="T3"/>
                      </a:cxn>
                      <a:cxn ang="T22">
                        <a:pos x="T4" y="T5"/>
                      </a:cxn>
                      <a:cxn ang="T23">
                        <a:pos x="T6" y="T7"/>
                      </a:cxn>
                      <a:cxn ang="T24">
                        <a:pos x="T8" y="T9"/>
                      </a:cxn>
                      <a:cxn ang="T25">
                        <a:pos x="T10" y="T11"/>
                      </a:cxn>
                      <a:cxn ang="T26">
                        <a:pos x="T12" y="T13"/>
                      </a:cxn>
                      <a:cxn ang="T27">
                        <a:pos x="T14" y="T15"/>
                      </a:cxn>
                      <a:cxn ang="T28">
                        <a:pos x="T16" y="T17"/>
                      </a:cxn>
                      <a:cxn ang="T29">
                        <a:pos x="T18" y="T19"/>
                      </a:cxn>
                    </a:cxnLst>
                    <a:rect l="T30" t="T31" r="T32" b="T33"/>
                    <a:pathLst>
                      <a:path w="9" h="6">
                        <a:moveTo>
                          <a:pt x="3" y="6"/>
                        </a:moveTo>
                        <a:lnTo>
                          <a:pt x="8" y="6"/>
                        </a:lnTo>
                        <a:lnTo>
                          <a:pt x="9" y="3"/>
                        </a:lnTo>
                        <a:lnTo>
                          <a:pt x="5" y="2"/>
                        </a:lnTo>
                        <a:lnTo>
                          <a:pt x="3" y="2"/>
                        </a:lnTo>
                        <a:lnTo>
                          <a:pt x="2" y="0"/>
                        </a:lnTo>
                        <a:lnTo>
                          <a:pt x="0" y="2"/>
                        </a:lnTo>
                        <a:lnTo>
                          <a:pt x="2" y="5"/>
                        </a:lnTo>
                        <a:lnTo>
                          <a:pt x="3" y="6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88" name="Freeform 73"/>
                  <p:cNvSpPr>
                    <a:spLocks/>
                  </p:cNvSpPr>
                  <p:nvPr/>
                </p:nvSpPr>
                <p:spPr bwMode="auto">
                  <a:xfrm>
                    <a:off x="2225" y="3438"/>
                    <a:ext cx="20" cy="10"/>
                  </a:xfrm>
                  <a:custGeom>
                    <a:avLst/>
                    <a:gdLst>
                      <a:gd name="T0" fmla="*/ 0 w 4"/>
                      <a:gd name="T1" fmla="*/ 250 h 2"/>
                      <a:gd name="T2" fmla="*/ 500 w 4"/>
                      <a:gd name="T3" fmla="*/ 0 h 2"/>
                      <a:gd name="T4" fmla="*/ 500 w 4"/>
                      <a:gd name="T5" fmla="*/ 250 h 2"/>
                      <a:gd name="T6" fmla="*/ 0 w 4"/>
                      <a:gd name="T7" fmla="*/ 250 h 2"/>
                      <a:gd name="T8" fmla="*/ 0 w 4"/>
                      <a:gd name="T9" fmla="*/ 250 h 2"/>
                      <a:gd name="T10" fmla="*/ 0 60000 65536"/>
                      <a:gd name="T11" fmla="*/ 0 60000 65536"/>
                      <a:gd name="T12" fmla="*/ 0 60000 65536"/>
                      <a:gd name="T13" fmla="*/ 0 60000 65536"/>
                      <a:gd name="T14" fmla="*/ 0 60000 65536"/>
                      <a:gd name="T15" fmla="*/ 0 w 4"/>
                      <a:gd name="T16" fmla="*/ 0 h 2"/>
                      <a:gd name="T17" fmla="*/ 4 w 4"/>
                      <a:gd name="T18" fmla="*/ 2 h 2"/>
                    </a:gdLst>
                    <a:ahLst/>
                    <a:cxnLst>
                      <a:cxn ang="T10">
                        <a:pos x="T0" y="T1"/>
                      </a:cxn>
                      <a:cxn ang="T11">
                        <a:pos x="T2" y="T3"/>
                      </a:cxn>
                      <a:cxn ang="T12">
                        <a:pos x="T4" y="T5"/>
                      </a:cxn>
                      <a:cxn ang="T13">
                        <a:pos x="T6" y="T7"/>
                      </a:cxn>
                      <a:cxn ang="T14">
                        <a:pos x="T8" y="T9"/>
                      </a:cxn>
                    </a:cxnLst>
                    <a:rect l="T15" t="T16" r="T17" b="T18"/>
                    <a:pathLst>
                      <a:path w="4" h="2">
                        <a:moveTo>
                          <a:pt x="0" y="2"/>
                        </a:moveTo>
                        <a:lnTo>
                          <a:pt x="4" y="0"/>
                        </a:lnTo>
                        <a:lnTo>
                          <a:pt x="4" y="2"/>
                        </a:lnTo>
                        <a:lnTo>
                          <a:pt x="0" y="2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89" name="Freeform 74"/>
                  <p:cNvSpPr>
                    <a:spLocks/>
                  </p:cNvSpPr>
                  <p:nvPr/>
                </p:nvSpPr>
                <p:spPr bwMode="auto">
                  <a:xfrm>
                    <a:off x="2211" y="3419"/>
                    <a:ext cx="19" cy="14"/>
                  </a:xfrm>
                  <a:custGeom>
                    <a:avLst/>
                    <a:gdLst>
                      <a:gd name="T0" fmla="*/ 223 w 4"/>
                      <a:gd name="T1" fmla="*/ 0 h 3"/>
                      <a:gd name="T2" fmla="*/ 223 w 4"/>
                      <a:gd name="T3" fmla="*/ 0 h 3"/>
                      <a:gd name="T4" fmla="*/ 314 w 4"/>
                      <a:gd name="T5" fmla="*/ 0 h 3"/>
                      <a:gd name="T6" fmla="*/ 314 w 4"/>
                      <a:gd name="T7" fmla="*/ 0 h 3"/>
                      <a:gd name="T8" fmla="*/ 314 w 4"/>
                      <a:gd name="T9" fmla="*/ 0 h 3"/>
                      <a:gd name="T10" fmla="*/ 314 w 4"/>
                      <a:gd name="T11" fmla="*/ 107 h 3"/>
                      <a:gd name="T12" fmla="*/ 314 w 4"/>
                      <a:gd name="T13" fmla="*/ 107 h 3"/>
                      <a:gd name="T14" fmla="*/ 314 w 4"/>
                      <a:gd name="T15" fmla="*/ 107 h 3"/>
                      <a:gd name="T16" fmla="*/ 428 w 4"/>
                      <a:gd name="T17" fmla="*/ 107 h 3"/>
                      <a:gd name="T18" fmla="*/ 314 w 4"/>
                      <a:gd name="T19" fmla="*/ 196 h 3"/>
                      <a:gd name="T20" fmla="*/ 314 w 4"/>
                      <a:gd name="T21" fmla="*/ 196 h 3"/>
                      <a:gd name="T22" fmla="*/ 314 w 4"/>
                      <a:gd name="T23" fmla="*/ 196 h 3"/>
                      <a:gd name="T24" fmla="*/ 314 w 4"/>
                      <a:gd name="T25" fmla="*/ 303 h 3"/>
                      <a:gd name="T26" fmla="*/ 314 w 4"/>
                      <a:gd name="T27" fmla="*/ 303 h 3"/>
                      <a:gd name="T28" fmla="*/ 314 w 4"/>
                      <a:gd name="T29" fmla="*/ 303 h 3"/>
                      <a:gd name="T30" fmla="*/ 223 w 4"/>
                      <a:gd name="T31" fmla="*/ 303 h 3"/>
                      <a:gd name="T32" fmla="*/ 223 w 4"/>
                      <a:gd name="T33" fmla="*/ 303 h 3"/>
                      <a:gd name="T34" fmla="*/ 223 w 4"/>
                      <a:gd name="T35" fmla="*/ 303 h 3"/>
                      <a:gd name="T36" fmla="*/ 114 w 4"/>
                      <a:gd name="T37" fmla="*/ 303 h 3"/>
                      <a:gd name="T38" fmla="*/ 114 w 4"/>
                      <a:gd name="T39" fmla="*/ 303 h 3"/>
                      <a:gd name="T40" fmla="*/ 114 w 4"/>
                      <a:gd name="T41" fmla="*/ 303 h 3"/>
                      <a:gd name="T42" fmla="*/ 114 w 4"/>
                      <a:gd name="T43" fmla="*/ 196 h 3"/>
                      <a:gd name="T44" fmla="*/ 0 w 4"/>
                      <a:gd name="T45" fmla="*/ 196 h 3"/>
                      <a:gd name="T46" fmla="*/ 0 w 4"/>
                      <a:gd name="T47" fmla="*/ 196 h 3"/>
                      <a:gd name="T48" fmla="*/ 0 w 4"/>
                      <a:gd name="T49" fmla="*/ 107 h 3"/>
                      <a:gd name="T50" fmla="*/ 0 w 4"/>
                      <a:gd name="T51" fmla="*/ 107 h 3"/>
                      <a:gd name="T52" fmla="*/ 0 w 4"/>
                      <a:gd name="T53" fmla="*/ 107 h 3"/>
                      <a:gd name="T54" fmla="*/ 114 w 4"/>
                      <a:gd name="T55" fmla="*/ 107 h 3"/>
                      <a:gd name="T56" fmla="*/ 114 w 4"/>
                      <a:gd name="T57" fmla="*/ 0 h 3"/>
                      <a:gd name="T58" fmla="*/ 114 w 4"/>
                      <a:gd name="T59" fmla="*/ 0 h 3"/>
                      <a:gd name="T60" fmla="*/ 114 w 4"/>
                      <a:gd name="T61" fmla="*/ 0 h 3"/>
                      <a:gd name="T62" fmla="*/ 223 w 4"/>
                      <a:gd name="T63" fmla="*/ 0 h 3"/>
                      <a:gd name="T64" fmla="*/ 223 w 4"/>
                      <a:gd name="T65" fmla="*/ 0 h 3"/>
                      <a:gd name="T66" fmla="*/ 223 w 4"/>
                      <a:gd name="T67" fmla="*/ 0 h 3"/>
                      <a:gd name="T68" fmla="*/ 0 60000 65536"/>
                      <a:gd name="T69" fmla="*/ 0 60000 65536"/>
                      <a:gd name="T70" fmla="*/ 0 60000 65536"/>
                      <a:gd name="T71" fmla="*/ 0 60000 65536"/>
                      <a:gd name="T72" fmla="*/ 0 60000 65536"/>
                      <a:gd name="T73" fmla="*/ 0 60000 65536"/>
                      <a:gd name="T74" fmla="*/ 0 60000 65536"/>
                      <a:gd name="T75" fmla="*/ 0 60000 65536"/>
                      <a:gd name="T76" fmla="*/ 0 60000 65536"/>
                      <a:gd name="T77" fmla="*/ 0 60000 65536"/>
                      <a:gd name="T78" fmla="*/ 0 60000 65536"/>
                      <a:gd name="T79" fmla="*/ 0 60000 65536"/>
                      <a:gd name="T80" fmla="*/ 0 60000 65536"/>
                      <a:gd name="T81" fmla="*/ 0 60000 65536"/>
                      <a:gd name="T82" fmla="*/ 0 60000 65536"/>
                      <a:gd name="T83" fmla="*/ 0 60000 65536"/>
                      <a:gd name="T84" fmla="*/ 0 60000 65536"/>
                      <a:gd name="T85" fmla="*/ 0 60000 65536"/>
                      <a:gd name="T86" fmla="*/ 0 60000 65536"/>
                      <a:gd name="T87" fmla="*/ 0 60000 65536"/>
                      <a:gd name="T88" fmla="*/ 0 60000 65536"/>
                      <a:gd name="T89" fmla="*/ 0 60000 65536"/>
                      <a:gd name="T90" fmla="*/ 0 60000 65536"/>
                      <a:gd name="T91" fmla="*/ 0 60000 65536"/>
                      <a:gd name="T92" fmla="*/ 0 60000 65536"/>
                      <a:gd name="T93" fmla="*/ 0 60000 65536"/>
                      <a:gd name="T94" fmla="*/ 0 60000 65536"/>
                      <a:gd name="T95" fmla="*/ 0 60000 65536"/>
                      <a:gd name="T96" fmla="*/ 0 60000 65536"/>
                      <a:gd name="T97" fmla="*/ 0 60000 65536"/>
                      <a:gd name="T98" fmla="*/ 0 60000 65536"/>
                      <a:gd name="T99" fmla="*/ 0 60000 65536"/>
                      <a:gd name="T100" fmla="*/ 0 60000 65536"/>
                      <a:gd name="T101" fmla="*/ 0 60000 65536"/>
                      <a:gd name="T102" fmla="*/ 0 w 4"/>
                      <a:gd name="T103" fmla="*/ 0 h 3"/>
                      <a:gd name="T104" fmla="*/ 4 w 4"/>
                      <a:gd name="T105" fmla="*/ 3 h 3"/>
                    </a:gdLst>
                    <a:ahLst/>
                    <a:cxnLst>
                      <a:cxn ang="T68">
                        <a:pos x="T0" y="T1"/>
                      </a:cxn>
                      <a:cxn ang="T69">
                        <a:pos x="T2" y="T3"/>
                      </a:cxn>
                      <a:cxn ang="T70">
                        <a:pos x="T4" y="T5"/>
                      </a:cxn>
                      <a:cxn ang="T71">
                        <a:pos x="T6" y="T7"/>
                      </a:cxn>
                      <a:cxn ang="T72">
                        <a:pos x="T8" y="T9"/>
                      </a:cxn>
                      <a:cxn ang="T73">
                        <a:pos x="T10" y="T11"/>
                      </a:cxn>
                      <a:cxn ang="T74">
                        <a:pos x="T12" y="T13"/>
                      </a:cxn>
                      <a:cxn ang="T75">
                        <a:pos x="T14" y="T15"/>
                      </a:cxn>
                      <a:cxn ang="T76">
                        <a:pos x="T16" y="T17"/>
                      </a:cxn>
                      <a:cxn ang="T77">
                        <a:pos x="T18" y="T19"/>
                      </a:cxn>
                      <a:cxn ang="T78">
                        <a:pos x="T20" y="T21"/>
                      </a:cxn>
                      <a:cxn ang="T79">
                        <a:pos x="T22" y="T23"/>
                      </a:cxn>
                      <a:cxn ang="T80">
                        <a:pos x="T24" y="T25"/>
                      </a:cxn>
                      <a:cxn ang="T81">
                        <a:pos x="T26" y="T27"/>
                      </a:cxn>
                      <a:cxn ang="T82">
                        <a:pos x="T28" y="T29"/>
                      </a:cxn>
                      <a:cxn ang="T83">
                        <a:pos x="T30" y="T31"/>
                      </a:cxn>
                      <a:cxn ang="T84">
                        <a:pos x="T32" y="T33"/>
                      </a:cxn>
                      <a:cxn ang="T85">
                        <a:pos x="T34" y="T35"/>
                      </a:cxn>
                      <a:cxn ang="T86">
                        <a:pos x="T36" y="T37"/>
                      </a:cxn>
                      <a:cxn ang="T87">
                        <a:pos x="T38" y="T39"/>
                      </a:cxn>
                      <a:cxn ang="T88">
                        <a:pos x="T40" y="T41"/>
                      </a:cxn>
                      <a:cxn ang="T89">
                        <a:pos x="T42" y="T43"/>
                      </a:cxn>
                      <a:cxn ang="T90">
                        <a:pos x="T44" y="T45"/>
                      </a:cxn>
                      <a:cxn ang="T91">
                        <a:pos x="T46" y="T47"/>
                      </a:cxn>
                      <a:cxn ang="T92">
                        <a:pos x="T48" y="T49"/>
                      </a:cxn>
                      <a:cxn ang="T93">
                        <a:pos x="T50" y="T51"/>
                      </a:cxn>
                      <a:cxn ang="T94">
                        <a:pos x="T52" y="T53"/>
                      </a:cxn>
                      <a:cxn ang="T95">
                        <a:pos x="T54" y="T55"/>
                      </a:cxn>
                      <a:cxn ang="T96">
                        <a:pos x="T56" y="T57"/>
                      </a:cxn>
                      <a:cxn ang="T97">
                        <a:pos x="T58" y="T59"/>
                      </a:cxn>
                      <a:cxn ang="T98">
                        <a:pos x="T60" y="T61"/>
                      </a:cxn>
                      <a:cxn ang="T99">
                        <a:pos x="T62" y="T63"/>
                      </a:cxn>
                      <a:cxn ang="T100">
                        <a:pos x="T64" y="T65"/>
                      </a:cxn>
                      <a:cxn ang="T101">
                        <a:pos x="T66" y="T67"/>
                      </a:cxn>
                    </a:cxnLst>
                    <a:rect l="T102" t="T103" r="T104" b="T105"/>
                    <a:pathLst>
                      <a:path w="4" h="3">
                        <a:moveTo>
                          <a:pt x="2" y="0"/>
                        </a:moveTo>
                        <a:lnTo>
                          <a:pt x="2" y="0"/>
                        </a:lnTo>
                        <a:lnTo>
                          <a:pt x="3" y="0"/>
                        </a:lnTo>
                        <a:lnTo>
                          <a:pt x="3" y="1"/>
                        </a:lnTo>
                        <a:lnTo>
                          <a:pt x="4" y="1"/>
                        </a:lnTo>
                        <a:lnTo>
                          <a:pt x="3" y="2"/>
                        </a:lnTo>
                        <a:lnTo>
                          <a:pt x="3" y="3"/>
                        </a:lnTo>
                        <a:lnTo>
                          <a:pt x="2" y="3"/>
                        </a:lnTo>
                        <a:lnTo>
                          <a:pt x="1" y="3"/>
                        </a:lnTo>
                        <a:lnTo>
                          <a:pt x="1" y="2"/>
                        </a:lnTo>
                        <a:lnTo>
                          <a:pt x="0" y="2"/>
                        </a:lnTo>
                        <a:lnTo>
                          <a:pt x="0" y="1"/>
                        </a:lnTo>
                        <a:lnTo>
                          <a:pt x="1" y="1"/>
                        </a:lnTo>
                        <a:lnTo>
                          <a:pt x="1" y="0"/>
                        </a:lnTo>
                        <a:lnTo>
                          <a:pt x="2" y="0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90" name="Freeform 75"/>
                  <p:cNvSpPr>
                    <a:spLocks/>
                  </p:cNvSpPr>
                  <p:nvPr/>
                </p:nvSpPr>
                <p:spPr bwMode="auto">
                  <a:xfrm>
                    <a:off x="2186" y="3394"/>
                    <a:ext cx="39" cy="15"/>
                  </a:xfrm>
                  <a:custGeom>
                    <a:avLst/>
                    <a:gdLst>
                      <a:gd name="T0" fmla="*/ 0 w 8"/>
                      <a:gd name="T1" fmla="*/ 375 h 3"/>
                      <a:gd name="T2" fmla="*/ 809 w 8"/>
                      <a:gd name="T3" fmla="*/ 375 h 3"/>
                      <a:gd name="T4" fmla="*/ 926 w 8"/>
                      <a:gd name="T5" fmla="*/ 0 h 3"/>
                      <a:gd name="T6" fmla="*/ 239 w 8"/>
                      <a:gd name="T7" fmla="*/ 0 h 3"/>
                      <a:gd name="T8" fmla="*/ 0 w 8"/>
                      <a:gd name="T9" fmla="*/ 375 h 3"/>
                      <a:gd name="T10" fmla="*/ 0 w 8"/>
                      <a:gd name="T11" fmla="*/ 375 h 3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8"/>
                      <a:gd name="T19" fmla="*/ 0 h 3"/>
                      <a:gd name="T20" fmla="*/ 8 w 8"/>
                      <a:gd name="T21" fmla="*/ 3 h 3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8" h="3">
                        <a:moveTo>
                          <a:pt x="0" y="3"/>
                        </a:moveTo>
                        <a:lnTo>
                          <a:pt x="7" y="3"/>
                        </a:lnTo>
                        <a:lnTo>
                          <a:pt x="8" y="0"/>
                        </a:lnTo>
                        <a:lnTo>
                          <a:pt x="2" y="0"/>
                        </a:lnTo>
                        <a:lnTo>
                          <a:pt x="0" y="3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91" name="Freeform 76"/>
                  <p:cNvSpPr>
                    <a:spLocks/>
                  </p:cNvSpPr>
                  <p:nvPr/>
                </p:nvSpPr>
                <p:spPr bwMode="auto">
                  <a:xfrm>
                    <a:off x="2026" y="3321"/>
                    <a:ext cx="38" cy="24"/>
                  </a:xfrm>
                  <a:custGeom>
                    <a:avLst/>
                    <a:gdLst>
                      <a:gd name="T0" fmla="*/ 0 w 8"/>
                      <a:gd name="T1" fmla="*/ 437 h 5"/>
                      <a:gd name="T2" fmla="*/ 314 w 8"/>
                      <a:gd name="T3" fmla="*/ 552 h 5"/>
                      <a:gd name="T4" fmla="*/ 632 w 8"/>
                      <a:gd name="T5" fmla="*/ 552 h 5"/>
                      <a:gd name="T6" fmla="*/ 855 w 8"/>
                      <a:gd name="T7" fmla="*/ 230 h 5"/>
                      <a:gd name="T8" fmla="*/ 542 w 8"/>
                      <a:gd name="T9" fmla="*/ 0 h 5"/>
                      <a:gd name="T10" fmla="*/ 114 w 8"/>
                      <a:gd name="T11" fmla="*/ 230 h 5"/>
                      <a:gd name="T12" fmla="*/ 0 w 8"/>
                      <a:gd name="T13" fmla="*/ 437 h 5"/>
                      <a:gd name="T14" fmla="*/ 0 w 8"/>
                      <a:gd name="T15" fmla="*/ 437 h 5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w 8"/>
                      <a:gd name="T25" fmla="*/ 0 h 5"/>
                      <a:gd name="T26" fmla="*/ 8 w 8"/>
                      <a:gd name="T27" fmla="*/ 5 h 5"/>
                    </a:gdLst>
                    <a:ahLst/>
                    <a:cxnLst>
                      <a:cxn ang="T16">
                        <a:pos x="T0" y="T1"/>
                      </a:cxn>
                      <a:cxn ang="T17">
                        <a:pos x="T2" y="T3"/>
                      </a:cxn>
                      <a:cxn ang="T18">
                        <a:pos x="T4" y="T5"/>
                      </a:cxn>
                      <a:cxn ang="T19">
                        <a:pos x="T6" y="T7"/>
                      </a:cxn>
                      <a:cxn ang="T20">
                        <a:pos x="T8" y="T9"/>
                      </a:cxn>
                      <a:cxn ang="T21">
                        <a:pos x="T10" y="T11"/>
                      </a:cxn>
                      <a:cxn ang="T22">
                        <a:pos x="T12" y="T13"/>
                      </a:cxn>
                      <a:cxn ang="T23">
                        <a:pos x="T14" y="T15"/>
                      </a:cxn>
                    </a:cxnLst>
                    <a:rect l="T24" t="T25" r="T26" b="T27"/>
                    <a:pathLst>
                      <a:path w="8" h="5">
                        <a:moveTo>
                          <a:pt x="0" y="4"/>
                        </a:moveTo>
                        <a:lnTo>
                          <a:pt x="3" y="5"/>
                        </a:lnTo>
                        <a:lnTo>
                          <a:pt x="6" y="5"/>
                        </a:lnTo>
                        <a:lnTo>
                          <a:pt x="8" y="2"/>
                        </a:lnTo>
                        <a:lnTo>
                          <a:pt x="5" y="0"/>
                        </a:lnTo>
                        <a:lnTo>
                          <a:pt x="1" y="2"/>
                        </a:lnTo>
                        <a:lnTo>
                          <a:pt x="0" y="4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92" name="Freeform 77"/>
                  <p:cNvSpPr>
                    <a:spLocks/>
                  </p:cNvSpPr>
                  <p:nvPr/>
                </p:nvSpPr>
                <p:spPr bwMode="auto">
                  <a:xfrm>
                    <a:off x="1991" y="3321"/>
                    <a:ext cx="20" cy="24"/>
                  </a:xfrm>
                  <a:custGeom>
                    <a:avLst/>
                    <a:gdLst>
                      <a:gd name="T0" fmla="*/ 0 w 4"/>
                      <a:gd name="T1" fmla="*/ 552 h 5"/>
                      <a:gd name="T2" fmla="*/ 500 w 4"/>
                      <a:gd name="T3" fmla="*/ 230 h 5"/>
                      <a:gd name="T4" fmla="*/ 500 w 4"/>
                      <a:gd name="T5" fmla="*/ 0 h 5"/>
                      <a:gd name="T6" fmla="*/ 0 w 4"/>
                      <a:gd name="T7" fmla="*/ 437 h 5"/>
                      <a:gd name="T8" fmla="*/ 0 w 4"/>
                      <a:gd name="T9" fmla="*/ 552 h 5"/>
                      <a:gd name="T10" fmla="*/ 0 w 4"/>
                      <a:gd name="T11" fmla="*/ 552 h 5"/>
                      <a:gd name="T12" fmla="*/ 0 60000 65536"/>
                      <a:gd name="T13" fmla="*/ 0 60000 65536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w 4"/>
                      <a:gd name="T19" fmla="*/ 0 h 5"/>
                      <a:gd name="T20" fmla="*/ 4 w 4"/>
                      <a:gd name="T21" fmla="*/ 5 h 5"/>
                    </a:gdLst>
                    <a:ahLst/>
                    <a:cxnLst>
                      <a:cxn ang="T12">
                        <a:pos x="T0" y="T1"/>
                      </a:cxn>
                      <a:cxn ang="T13">
                        <a:pos x="T2" y="T3"/>
                      </a:cxn>
                      <a:cxn ang="T14">
                        <a:pos x="T4" y="T5"/>
                      </a:cxn>
                      <a:cxn ang="T15">
                        <a:pos x="T6" y="T7"/>
                      </a:cxn>
                      <a:cxn ang="T16">
                        <a:pos x="T8" y="T9"/>
                      </a:cxn>
                      <a:cxn ang="T17">
                        <a:pos x="T10" y="T11"/>
                      </a:cxn>
                    </a:cxnLst>
                    <a:rect l="T18" t="T19" r="T20" b="T21"/>
                    <a:pathLst>
                      <a:path w="4" h="5">
                        <a:moveTo>
                          <a:pt x="0" y="5"/>
                        </a:moveTo>
                        <a:lnTo>
                          <a:pt x="4" y="2"/>
                        </a:lnTo>
                        <a:lnTo>
                          <a:pt x="4" y="0"/>
                        </a:lnTo>
                        <a:lnTo>
                          <a:pt x="0" y="4"/>
                        </a:lnTo>
                        <a:lnTo>
                          <a:pt x="0" y="5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  <p:sp>
                <p:nvSpPr>
                  <p:cNvPr id="56393" name="Freeform 78"/>
                  <p:cNvSpPr>
                    <a:spLocks/>
                  </p:cNvSpPr>
                  <p:nvPr/>
                </p:nvSpPr>
                <p:spPr bwMode="auto">
                  <a:xfrm>
                    <a:off x="2128" y="3360"/>
                    <a:ext cx="39" cy="34"/>
                  </a:xfrm>
                  <a:custGeom>
                    <a:avLst/>
                    <a:gdLst>
                      <a:gd name="T0" fmla="*/ 356 w 8"/>
                      <a:gd name="T1" fmla="*/ 801 h 7"/>
                      <a:gd name="T2" fmla="*/ 926 w 8"/>
                      <a:gd name="T3" fmla="*/ 801 h 7"/>
                      <a:gd name="T4" fmla="*/ 926 w 8"/>
                      <a:gd name="T5" fmla="*/ 447 h 7"/>
                      <a:gd name="T6" fmla="*/ 473 w 8"/>
                      <a:gd name="T7" fmla="*/ 0 h 7"/>
                      <a:gd name="T8" fmla="*/ 0 w 8"/>
                      <a:gd name="T9" fmla="*/ 238 h 7"/>
                      <a:gd name="T10" fmla="*/ 356 w 8"/>
                      <a:gd name="T11" fmla="*/ 801 h 7"/>
                      <a:gd name="T12" fmla="*/ 356 w 8"/>
                      <a:gd name="T13" fmla="*/ 801 h 7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8"/>
                      <a:gd name="T22" fmla="*/ 0 h 7"/>
                      <a:gd name="T23" fmla="*/ 8 w 8"/>
                      <a:gd name="T24" fmla="*/ 7 h 7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8" h="7">
                        <a:moveTo>
                          <a:pt x="3" y="7"/>
                        </a:moveTo>
                        <a:lnTo>
                          <a:pt x="8" y="7"/>
                        </a:lnTo>
                        <a:lnTo>
                          <a:pt x="8" y="4"/>
                        </a:lnTo>
                        <a:lnTo>
                          <a:pt x="4" y="0"/>
                        </a:lnTo>
                        <a:lnTo>
                          <a:pt x="0" y="2"/>
                        </a:lnTo>
                        <a:lnTo>
                          <a:pt x="3" y="7"/>
                        </a:lnTo>
                        <a:close/>
                      </a:path>
                    </a:pathLst>
                  </a:custGeom>
                  <a:solidFill>
                    <a:srgbClr val="FFC66D"/>
                  </a:solidFill>
                  <a:ln w="12700" cmpd="sng">
                    <a:solidFill>
                      <a:schemeClr val="tx1"/>
                    </a:solidFill>
                    <a:prstDash val="solid"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pPr fontAlgn="base">
                      <a:spcBef>
                        <a:spcPct val="0"/>
                      </a:spcBef>
                      <a:spcAft>
                        <a:spcPct val="0"/>
                      </a:spcAft>
                    </a:pPr>
                    <a:endParaRPr lang="en-US" sz="2400">
                      <a:solidFill>
                        <a:srgbClr val="000000"/>
                      </a:solidFill>
                      <a:latin typeface="Times New Roman" charset="0"/>
                      <a:ea typeface="ＭＳ Ｐゴシック" charset="0"/>
                    </a:endParaRPr>
                  </a:p>
                </p:txBody>
              </p:sp>
            </p:grpSp>
          </p:grpSp>
        </p:grpSp>
      </p:grpSp>
      <p:sp>
        <p:nvSpPr>
          <p:cNvPr id="56326" name="Rectangle 82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6327" name="Rectangle 83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6328" name="Rectangle 84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6329" name="Rectangle 85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6330" name="Rectangle 86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6331" name="Rectangle 87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6332" name="Rectangle 88"/>
          <p:cNvSpPr>
            <a:spLocks noChangeArrowheads="1"/>
          </p:cNvSpPr>
          <p:nvPr/>
        </p:nvSpPr>
        <p:spPr bwMode="auto">
          <a:xfrm>
            <a:off x="395111" y="5892800"/>
            <a:ext cx="6354234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6333" name="Rectangle 89" descr="20%"/>
          <p:cNvSpPr>
            <a:spLocks noChangeArrowheads="1"/>
          </p:cNvSpPr>
          <p:nvPr/>
        </p:nvSpPr>
        <p:spPr bwMode="auto">
          <a:xfrm>
            <a:off x="6002867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2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82822"/>
            <a:ext cx="9144000" cy="1143000"/>
          </a:xfrm>
        </p:spPr>
        <p:txBody>
          <a:bodyPr anchor="ctr">
            <a:normAutofit/>
          </a:bodyPr>
          <a:lstStyle/>
          <a:p>
            <a:r>
              <a:rPr lang="en-US" dirty="0"/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2007</a:t>
            </a:r>
          </a:p>
        </p:txBody>
      </p:sp>
      <p:sp>
        <p:nvSpPr>
          <p:cNvPr id="93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4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    20-24%           25-29%            ≥30%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46731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2"/>
          <p:cNvSpPr>
            <a:spLocks/>
          </p:cNvSpPr>
          <p:nvPr/>
        </p:nvSpPr>
        <p:spPr bwMode="auto">
          <a:xfrm>
            <a:off x="6842478" y="1887599"/>
            <a:ext cx="354188" cy="611187"/>
          </a:xfrm>
          <a:custGeom>
            <a:avLst/>
            <a:gdLst>
              <a:gd name="T0" fmla="*/ 2147483647 w 49"/>
              <a:gd name="T1" fmla="*/ 2147483647 h 79"/>
              <a:gd name="T2" fmla="*/ 2147483647 w 49"/>
              <a:gd name="T3" fmla="*/ 2147483647 h 79"/>
              <a:gd name="T4" fmla="*/ 2147483647 w 49"/>
              <a:gd name="T5" fmla="*/ 2147483647 h 79"/>
              <a:gd name="T6" fmla="*/ 2147483647 w 49"/>
              <a:gd name="T7" fmla="*/ 2147483647 h 79"/>
              <a:gd name="T8" fmla="*/ 2147483647 w 49"/>
              <a:gd name="T9" fmla="*/ 2147483647 h 79"/>
              <a:gd name="T10" fmla="*/ 2147483647 w 49"/>
              <a:gd name="T11" fmla="*/ 2147483647 h 79"/>
              <a:gd name="T12" fmla="*/ 2147483647 w 49"/>
              <a:gd name="T13" fmla="*/ 2147483647 h 79"/>
              <a:gd name="T14" fmla="*/ 2147483647 w 49"/>
              <a:gd name="T15" fmla="*/ 2147483647 h 79"/>
              <a:gd name="T16" fmla="*/ 2147483647 w 49"/>
              <a:gd name="T17" fmla="*/ 2147483647 h 79"/>
              <a:gd name="T18" fmla="*/ 2147483647 w 49"/>
              <a:gd name="T19" fmla="*/ 2147483647 h 79"/>
              <a:gd name="T20" fmla="*/ 2147483647 w 49"/>
              <a:gd name="T21" fmla="*/ 2147483647 h 79"/>
              <a:gd name="T22" fmla="*/ 2147483647 w 49"/>
              <a:gd name="T23" fmla="*/ 2147483647 h 79"/>
              <a:gd name="T24" fmla="*/ 2147483647 w 49"/>
              <a:gd name="T25" fmla="*/ 2147483647 h 79"/>
              <a:gd name="T26" fmla="*/ 2147483647 w 49"/>
              <a:gd name="T27" fmla="*/ 2147483647 h 79"/>
              <a:gd name="T28" fmla="*/ 2147483647 w 49"/>
              <a:gd name="T29" fmla="*/ 2147483647 h 79"/>
              <a:gd name="T30" fmla="*/ 2147483647 w 49"/>
              <a:gd name="T31" fmla="*/ 2147483647 h 79"/>
              <a:gd name="T32" fmla="*/ 2147483647 w 49"/>
              <a:gd name="T33" fmla="*/ 2147483647 h 79"/>
              <a:gd name="T34" fmla="*/ 2147483647 w 49"/>
              <a:gd name="T35" fmla="*/ 2147483647 h 79"/>
              <a:gd name="T36" fmla="*/ 2147483647 w 49"/>
              <a:gd name="T37" fmla="*/ 2147483647 h 79"/>
              <a:gd name="T38" fmla="*/ 2147483647 w 49"/>
              <a:gd name="T39" fmla="*/ 2147483647 h 79"/>
              <a:gd name="T40" fmla="*/ 2147483647 w 49"/>
              <a:gd name="T41" fmla="*/ 2147483647 h 79"/>
              <a:gd name="T42" fmla="*/ 2147483647 w 49"/>
              <a:gd name="T43" fmla="*/ 2147483647 h 79"/>
              <a:gd name="T44" fmla="*/ 2147483647 w 49"/>
              <a:gd name="T45" fmla="*/ 2147483647 h 79"/>
              <a:gd name="T46" fmla="*/ 2147483647 w 49"/>
              <a:gd name="T47" fmla="*/ 2147483647 h 79"/>
              <a:gd name="T48" fmla="*/ 2147483647 w 49"/>
              <a:gd name="T49" fmla="*/ 2147483647 h 79"/>
              <a:gd name="T50" fmla="*/ 2147483647 w 49"/>
              <a:gd name="T51" fmla="*/ 2147483647 h 79"/>
              <a:gd name="T52" fmla="*/ 2147483647 w 49"/>
              <a:gd name="T53" fmla="*/ 2147483647 h 79"/>
              <a:gd name="T54" fmla="*/ 2147483647 w 49"/>
              <a:gd name="T55" fmla="*/ 2147483647 h 79"/>
              <a:gd name="T56" fmla="*/ 2147483647 w 49"/>
              <a:gd name="T57" fmla="*/ 2147483647 h 79"/>
              <a:gd name="T58" fmla="*/ 2147483647 w 49"/>
              <a:gd name="T59" fmla="*/ 2147483647 h 79"/>
              <a:gd name="T60" fmla="*/ 2147483647 w 49"/>
              <a:gd name="T61" fmla="*/ 2147483647 h 79"/>
              <a:gd name="T62" fmla="*/ 2147483647 w 49"/>
              <a:gd name="T63" fmla="*/ 2147483647 h 79"/>
              <a:gd name="T64" fmla="*/ 2147483647 w 49"/>
              <a:gd name="T65" fmla="*/ 2147483647 h 79"/>
              <a:gd name="T66" fmla="*/ 2147483647 w 49"/>
              <a:gd name="T67" fmla="*/ 2147483647 h 79"/>
              <a:gd name="T68" fmla="*/ 2147483647 w 49"/>
              <a:gd name="T69" fmla="*/ 2147483647 h 79"/>
              <a:gd name="T70" fmla="*/ 2147483647 w 49"/>
              <a:gd name="T71" fmla="*/ 2147483647 h 79"/>
              <a:gd name="T72" fmla="*/ 2147483647 w 49"/>
              <a:gd name="T73" fmla="*/ 2147483647 h 79"/>
              <a:gd name="T74" fmla="*/ 2147483647 w 49"/>
              <a:gd name="T75" fmla="*/ 2147483647 h 79"/>
              <a:gd name="T76" fmla="*/ 2147483647 w 49"/>
              <a:gd name="T77" fmla="*/ 2147483647 h 79"/>
              <a:gd name="T78" fmla="*/ 2147483647 w 49"/>
              <a:gd name="T79" fmla="*/ 0 h 79"/>
              <a:gd name="T80" fmla="*/ 2147483647 w 49"/>
              <a:gd name="T81" fmla="*/ 0 h 79"/>
              <a:gd name="T82" fmla="*/ 2147483647 w 49"/>
              <a:gd name="T83" fmla="*/ 2147483647 h 79"/>
              <a:gd name="T84" fmla="*/ 2147483647 w 49"/>
              <a:gd name="T85" fmla="*/ 2147483647 h 79"/>
              <a:gd name="T86" fmla="*/ 2147483647 w 49"/>
              <a:gd name="T87" fmla="*/ 2147483647 h 79"/>
              <a:gd name="T88" fmla="*/ 2147483647 w 49"/>
              <a:gd name="T89" fmla="*/ 2147483647 h 79"/>
              <a:gd name="T90" fmla="*/ 2147483647 w 49"/>
              <a:gd name="T91" fmla="*/ 2147483647 h 79"/>
              <a:gd name="T92" fmla="*/ 2147483647 w 49"/>
              <a:gd name="T93" fmla="*/ 2147483647 h 79"/>
              <a:gd name="T94" fmla="*/ 2147483647 w 49"/>
              <a:gd name="T95" fmla="*/ 2147483647 h 79"/>
              <a:gd name="T96" fmla="*/ 2147483647 w 49"/>
              <a:gd name="T97" fmla="*/ 2147483647 h 79"/>
              <a:gd name="T98" fmla="*/ 2147483647 w 49"/>
              <a:gd name="T99" fmla="*/ 2147483647 h 79"/>
              <a:gd name="T100" fmla="*/ 2147483647 w 49"/>
              <a:gd name="T101" fmla="*/ 2147483647 h 79"/>
              <a:gd name="T102" fmla="*/ 2147483647 w 49"/>
              <a:gd name="T103" fmla="*/ 2147483647 h 79"/>
              <a:gd name="T104" fmla="*/ 2147483647 w 49"/>
              <a:gd name="T105" fmla="*/ 2147483647 h 79"/>
              <a:gd name="T106" fmla="*/ 2147483647 w 49"/>
              <a:gd name="T107" fmla="*/ 2147483647 h 79"/>
              <a:gd name="T108" fmla="*/ 2147483647 w 49"/>
              <a:gd name="T109" fmla="*/ 2147483647 h 79"/>
              <a:gd name="T110" fmla="*/ 2147483647 w 49"/>
              <a:gd name="T111" fmla="*/ 2147483647 h 79"/>
              <a:gd name="T112" fmla="*/ 0 w 49"/>
              <a:gd name="T113" fmla="*/ 2147483647 h 7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9"/>
              <a:gd name="T172" fmla="*/ 0 h 79"/>
              <a:gd name="T173" fmla="*/ 49 w 49"/>
              <a:gd name="T174" fmla="*/ 79 h 7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9" h="79">
                <a:moveTo>
                  <a:pt x="0" y="42"/>
                </a:moveTo>
                <a:lnTo>
                  <a:pt x="10" y="71"/>
                </a:lnTo>
                <a:lnTo>
                  <a:pt x="10" y="72"/>
                </a:lnTo>
                <a:lnTo>
                  <a:pt x="10" y="73"/>
                </a:lnTo>
                <a:lnTo>
                  <a:pt x="12" y="75"/>
                </a:lnTo>
                <a:lnTo>
                  <a:pt x="13" y="75"/>
                </a:lnTo>
                <a:lnTo>
                  <a:pt x="13" y="76"/>
                </a:lnTo>
                <a:lnTo>
                  <a:pt x="13" y="77"/>
                </a:lnTo>
                <a:lnTo>
                  <a:pt x="14" y="79"/>
                </a:lnTo>
                <a:lnTo>
                  <a:pt x="15" y="79"/>
                </a:lnTo>
                <a:lnTo>
                  <a:pt x="15" y="77"/>
                </a:lnTo>
                <a:lnTo>
                  <a:pt x="15" y="75"/>
                </a:lnTo>
                <a:lnTo>
                  <a:pt x="16" y="73"/>
                </a:lnTo>
                <a:lnTo>
                  <a:pt x="17" y="70"/>
                </a:lnTo>
                <a:lnTo>
                  <a:pt x="18" y="68"/>
                </a:lnTo>
                <a:lnTo>
                  <a:pt x="18" y="67"/>
                </a:lnTo>
                <a:lnTo>
                  <a:pt x="17" y="65"/>
                </a:lnTo>
                <a:lnTo>
                  <a:pt x="20" y="63"/>
                </a:lnTo>
                <a:lnTo>
                  <a:pt x="21" y="63"/>
                </a:lnTo>
                <a:lnTo>
                  <a:pt x="21" y="64"/>
                </a:lnTo>
                <a:lnTo>
                  <a:pt x="22" y="65"/>
                </a:lnTo>
                <a:lnTo>
                  <a:pt x="22" y="64"/>
                </a:lnTo>
                <a:lnTo>
                  <a:pt x="22" y="63"/>
                </a:lnTo>
                <a:lnTo>
                  <a:pt x="22" y="62"/>
                </a:lnTo>
                <a:lnTo>
                  <a:pt x="25" y="62"/>
                </a:lnTo>
                <a:lnTo>
                  <a:pt x="26" y="61"/>
                </a:lnTo>
                <a:lnTo>
                  <a:pt x="26" y="60"/>
                </a:lnTo>
                <a:lnTo>
                  <a:pt x="26" y="59"/>
                </a:lnTo>
                <a:lnTo>
                  <a:pt x="27" y="59"/>
                </a:lnTo>
                <a:lnTo>
                  <a:pt x="28" y="58"/>
                </a:lnTo>
                <a:lnTo>
                  <a:pt x="29" y="58"/>
                </a:lnTo>
                <a:lnTo>
                  <a:pt x="29" y="56"/>
                </a:lnTo>
                <a:lnTo>
                  <a:pt x="29" y="54"/>
                </a:lnTo>
                <a:lnTo>
                  <a:pt x="31" y="52"/>
                </a:lnTo>
                <a:lnTo>
                  <a:pt x="31" y="51"/>
                </a:lnTo>
                <a:lnTo>
                  <a:pt x="33" y="52"/>
                </a:lnTo>
                <a:lnTo>
                  <a:pt x="34" y="51"/>
                </a:lnTo>
                <a:lnTo>
                  <a:pt x="34" y="50"/>
                </a:lnTo>
                <a:lnTo>
                  <a:pt x="35" y="49"/>
                </a:lnTo>
                <a:lnTo>
                  <a:pt x="36" y="49"/>
                </a:lnTo>
                <a:lnTo>
                  <a:pt x="37" y="47"/>
                </a:lnTo>
                <a:lnTo>
                  <a:pt x="39" y="47"/>
                </a:lnTo>
                <a:lnTo>
                  <a:pt x="40" y="48"/>
                </a:lnTo>
                <a:lnTo>
                  <a:pt x="42" y="45"/>
                </a:lnTo>
                <a:lnTo>
                  <a:pt x="43" y="44"/>
                </a:lnTo>
                <a:lnTo>
                  <a:pt x="46" y="42"/>
                </a:lnTo>
                <a:lnTo>
                  <a:pt x="46" y="41"/>
                </a:lnTo>
                <a:lnTo>
                  <a:pt x="47" y="40"/>
                </a:lnTo>
                <a:lnTo>
                  <a:pt x="48" y="40"/>
                </a:lnTo>
                <a:lnTo>
                  <a:pt x="49" y="40"/>
                </a:lnTo>
                <a:lnTo>
                  <a:pt x="49" y="38"/>
                </a:lnTo>
                <a:lnTo>
                  <a:pt x="49" y="37"/>
                </a:lnTo>
                <a:lnTo>
                  <a:pt x="48" y="37"/>
                </a:lnTo>
                <a:lnTo>
                  <a:pt x="47" y="36"/>
                </a:lnTo>
                <a:lnTo>
                  <a:pt x="48" y="35"/>
                </a:lnTo>
                <a:lnTo>
                  <a:pt x="48" y="34"/>
                </a:lnTo>
                <a:lnTo>
                  <a:pt x="47" y="32"/>
                </a:lnTo>
                <a:lnTo>
                  <a:pt x="46" y="31"/>
                </a:lnTo>
                <a:lnTo>
                  <a:pt x="45" y="31"/>
                </a:lnTo>
                <a:lnTo>
                  <a:pt x="45" y="32"/>
                </a:lnTo>
                <a:lnTo>
                  <a:pt x="43" y="32"/>
                </a:lnTo>
                <a:lnTo>
                  <a:pt x="42" y="32"/>
                </a:lnTo>
                <a:lnTo>
                  <a:pt x="41" y="28"/>
                </a:lnTo>
                <a:lnTo>
                  <a:pt x="42" y="27"/>
                </a:lnTo>
                <a:lnTo>
                  <a:pt x="41" y="26"/>
                </a:lnTo>
                <a:lnTo>
                  <a:pt x="40" y="26"/>
                </a:lnTo>
                <a:lnTo>
                  <a:pt x="38" y="26"/>
                </a:lnTo>
                <a:lnTo>
                  <a:pt x="37" y="26"/>
                </a:lnTo>
                <a:lnTo>
                  <a:pt x="36" y="25"/>
                </a:lnTo>
                <a:lnTo>
                  <a:pt x="36" y="23"/>
                </a:lnTo>
                <a:lnTo>
                  <a:pt x="35" y="22"/>
                </a:lnTo>
                <a:lnTo>
                  <a:pt x="29" y="3"/>
                </a:lnTo>
                <a:lnTo>
                  <a:pt x="24" y="0"/>
                </a:lnTo>
                <a:lnTo>
                  <a:pt x="23" y="0"/>
                </a:lnTo>
                <a:lnTo>
                  <a:pt x="22" y="0"/>
                </a:lnTo>
                <a:lnTo>
                  <a:pt x="21" y="1"/>
                </a:lnTo>
                <a:lnTo>
                  <a:pt x="21" y="2"/>
                </a:lnTo>
                <a:lnTo>
                  <a:pt x="20" y="2"/>
                </a:lnTo>
                <a:lnTo>
                  <a:pt x="18" y="2"/>
                </a:lnTo>
                <a:lnTo>
                  <a:pt x="16" y="5"/>
                </a:lnTo>
                <a:lnTo>
                  <a:pt x="15" y="5"/>
                </a:lnTo>
                <a:lnTo>
                  <a:pt x="14" y="4"/>
                </a:lnTo>
                <a:lnTo>
                  <a:pt x="14" y="2"/>
                </a:lnTo>
                <a:lnTo>
                  <a:pt x="14" y="1"/>
                </a:lnTo>
                <a:lnTo>
                  <a:pt x="13" y="1"/>
                </a:lnTo>
                <a:lnTo>
                  <a:pt x="11" y="2"/>
                </a:lnTo>
                <a:lnTo>
                  <a:pt x="6" y="16"/>
                </a:lnTo>
                <a:lnTo>
                  <a:pt x="6" y="19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6" y="23"/>
                </a:lnTo>
                <a:lnTo>
                  <a:pt x="5" y="24"/>
                </a:lnTo>
                <a:lnTo>
                  <a:pt x="7" y="30"/>
                </a:lnTo>
                <a:lnTo>
                  <a:pt x="6" y="32"/>
                </a:lnTo>
                <a:lnTo>
                  <a:pt x="6" y="33"/>
                </a:lnTo>
                <a:lnTo>
                  <a:pt x="4" y="36"/>
                </a:lnTo>
                <a:lnTo>
                  <a:pt x="4" y="37"/>
                </a:lnTo>
                <a:lnTo>
                  <a:pt x="4" y="39"/>
                </a:lnTo>
                <a:lnTo>
                  <a:pt x="4" y="40"/>
                </a:lnTo>
                <a:lnTo>
                  <a:pt x="3" y="40"/>
                </a:lnTo>
                <a:lnTo>
                  <a:pt x="3" y="41"/>
                </a:lnTo>
                <a:lnTo>
                  <a:pt x="3" y="42"/>
                </a:lnTo>
                <a:lnTo>
                  <a:pt x="2" y="42"/>
                </a:lnTo>
                <a:lnTo>
                  <a:pt x="1" y="41"/>
                </a:lnTo>
                <a:lnTo>
                  <a:pt x="0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47" name="Freeform 3"/>
          <p:cNvSpPr>
            <a:spLocks/>
          </p:cNvSpPr>
          <p:nvPr/>
        </p:nvSpPr>
        <p:spPr bwMode="auto">
          <a:xfrm>
            <a:off x="2343861" y="1709741"/>
            <a:ext cx="649111" cy="511175"/>
          </a:xfrm>
          <a:custGeom>
            <a:avLst/>
            <a:gdLst>
              <a:gd name="T0" fmla="*/ 2147483647 w 90"/>
              <a:gd name="T1" fmla="*/ 2147483647 h 66"/>
              <a:gd name="T2" fmla="*/ 0 w 90"/>
              <a:gd name="T3" fmla="*/ 2147483647 h 66"/>
              <a:gd name="T4" fmla="*/ 2147483647 w 90"/>
              <a:gd name="T5" fmla="*/ 2147483647 h 66"/>
              <a:gd name="T6" fmla="*/ 2147483647 w 90"/>
              <a:gd name="T7" fmla="*/ 2147483647 h 66"/>
              <a:gd name="T8" fmla="*/ 2147483647 w 90"/>
              <a:gd name="T9" fmla="*/ 2147483647 h 66"/>
              <a:gd name="T10" fmla="*/ 2147483647 w 90"/>
              <a:gd name="T11" fmla="*/ 2147483647 h 66"/>
              <a:gd name="T12" fmla="*/ 2147483647 w 90"/>
              <a:gd name="T13" fmla="*/ 2147483647 h 66"/>
              <a:gd name="T14" fmla="*/ 2147483647 w 90"/>
              <a:gd name="T15" fmla="*/ 2147483647 h 66"/>
              <a:gd name="T16" fmla="*/ 2147483647 w 90"/>
              <a:gd name="T17" fmla="*/ 2147483647 h 66"/>
              <a:gd name="T18" fmla="*/ 2147483647 w 90"/>
              <a:gd name="T19" fmla="*/ 2147483647 h 66"/>
              <a:gd name="T20" fmla="*/ 2147483647 w 90"/>
              <a:gd name="T21" fmla="*/ 2147483647 h 66"/>
              <a:gd name="T22" fmla="*/ 2147483647 w 90"/>
              <a:gd name="T23" fmla="*/ 2147483647 h 66"/>
              <a:gd name="T24" fmla="*/ 2147483647 w 90"/>
              <a:gd name="T25" fmla="*/ 2147483647 h 66"/>
              <a:gd name="T26" fmla="*/ 2147483647 w 90"/>
              <a:gd name="T27" fmla="*/ 2147483647 h 66"/>
              <a:gd name="T28" fmla="*/ 2147483647 w 90"/>
              <a:gd name="T29" fmla="*/ 2147483647 h 66"/>
              <a:gd name="T30" fmla="*/ 2147483647 w 90"/>
              <a:gd name="T31" fmla="*/ 2147483647 h 66"/>
              <a:gd name="T32" fmla="*/ 2147483647 w 90"/>
              <a:gd name="T33" fmla="*/ 2147483647 h 66"/>
              <a:gd name="T34" fmla="*/ 2147483647 w 90"/>
              <a:gd name="T35" fmla="*/ 2147483647 h 66"/>
              <a:gd name="T36" fmla="*/ 2147483647 w 90"/>
              <a:gd name="T37" fmla="*/ 2147483647 h 66"/>
              <a:gd name="T38" fmla="*/ 2147483647 w 90"/>
              <a:gd name="T39" fmla="*/ 2147483647 h 66"/>
              <a:gd name="T40" fmla="*/ 2147483647 w 90"/>
              <a:gd name="T41" fmla="*/ 2147483647 h 66"/>
              <a:gd name="T42" fmla="*/ 2147483647 w 90"/>
              <a:gd name="T43" fmla="*/ 2147483647 h 66"/>
              <a:gd name="T44" fmla="*/ 2147483647 w 90"/>
              <a:gd name="T45" fmla="*/ 2147483647 h 66"/>
              <a:gd name="T46" fmla="*/ 2147483647 w 90"/>
              <a:gd name="T47" fmla="*/ 2147483647 h 66"/>
              <a:gd name="T48" fmla="*/ 2147483647 w 90"/>
              <a:gd name="T49" fmla="*/ 2147483647 h 66"/>
              <a:gd name="T50" fmla="*/ 2147483647 w 90"/>
              <a:gd name="T51" fmla="*/ 2147483647 h 66"/>
              <a:gd name="T52" fmla="*/ 2147483647 w 90"/>
              <a:gd name="T53" fmla="*/ 2147483647 h 66"/>
              <a:gd name="T54" fmla="*/ 2147483647 w 90"/>
              <a:gd name="T55" fmla="*/ 2147483647 h 66"/>
              <a:gd name="T56" fmla="*/ 2147483647 w 90"/>
              <a:gd name="T57" fmla="*/ 2147483647 h 66"/>
              <a:gd name="T58" fmla="*/ 2147483647 w 90"/>
              <a:gd name="T59" fmla="*/ 2147483647 h 66"/>
              <a:gd name="T60" fmla="*/ 2147483647 w 90"/>
              <a:gd name="T61" fmla="*/ 2147483647 h 66"/>
              <a:gd name="T62" fmla="*/ 2147483647 w 90"/>
              <a:gd name="T63" fmla="*/ 2147483647 h 66"/>
              <a:gd name="T64" fmla="*/ 2147483647 w 90"/>
              <a:gd name="T65" fmla="*/ 2147483647 h 66"/>
              <a:gd name="T66" fmla="*/ 2147483647 w 90"/>
              <a:gd name="T67" fmla="*/ 2147483647 h 66"/>
              <a:gd name="T68" fmla="*/ 2147483647 w 90"/>
              <a:gd name="T69" fmla="*/ 2147483647 h 66"/>
              <a:gd name="T70" fmla="*/ 2147483647 w 90"/>
              <a:gd name="T71" fmla="*/ 2147483647 h 66"/>
              <a:gd name="T72" fmla="*/ 2147483647 w 90"/>
              <a:gd name="T73" fmla="*/ 0 h 66"/>
              <a:gd name="T74" fmla="*/ 2147483647 w 90"/>
              <a:gd name="T75" fmla="*/ 2147483647 h 66"/>
              <a:gd name="T76" fmla="*/ 2147483647 w 90"/>
              <a:gd name="T77" fmla="*/ 2147483647 h 66"/>
              <a:gd name="T78" fmla="*/ 2147483647 w 90"/>
              <a:gd name="T79" fmla="*/ 2147483647 h 66"/>
              <a:gd name="T80" fmla="*/ 2147483647 w 90"/>
              <a:gd name="T81" fmla="*/ 2147483647 h 66"/>
              <a:gd name="T82" fmla="*/ 2147483647 w 90"/>
              <a:gd name="T83" fmla="*/ 2147483647 h 66"/>
              <a:gd name="T84" fmla="*/ 2147483647 w 90"/>
              <a:gd name="T85" fmla="*/ 2147483647 h 66"/>
              <a:gd name="T86" fmla="*/ 2147483647 w 90"/>
              <a:gd name="T87" fmla="*/ 2147483647 h 66"/>
              <a:gd name="T88" fmla="*/ 2147483647 w 90"/>
              <a:gd name="T89" fmla="*/ 2147483647 h 66"/>
              <a:gd name="T90" fmla="*/ 2147483647 w 90"/>
              <a:gd name="T91" fmla="*/ 2147483647 h 66"/>
              <a:gd name="T92" fmla="*/ 2147483647 w 90"/>
              <a:gd name="T93" fmla="*/ 2147483647 h 66"/>
              <a:gd name="T94" fmla="*/ 2147483647 w 90"/>
              <a:gd name="T95" fmla="*/ 2147483647 h 66"/>
              <a:gd name="T96" fmla="*/ 2147483647 w 90"/>
              <a:gd name="T97" fmla="*/ 2147483647 h 66"/>
              <a:gd name="T98" fmla="*/ 2147483647 w 90"/>
              <a:gd name="T99" fmla="*/ 2147483647 h 66"/>
              <a:gd name="T100" fmla="*/ 2147483647 w 90"/>
              <a:gd name="T101" fmla="*/ 2147483647 h 66"/>
              <a:gd name="T102" fmla="*/ 2147483647 w 90"/>
              <a:gd name="T103" fmla="*/ 2147483647 h 66"/>
              <a:gd name="T104" fmla="*/ 2147483647 w 90"/>
              <a:gd name="T105" fmla="*/ 2147483647 h 66"/>
              <a:gd name="T106" fmla="*/ 2147483647 w 90"/>
              <a:gd name="T107" fmla="*/ 2147483647 h 66"/>
              <a:gd name="T108" fmla="*/ 2147483647 w 90"/>
              <a:gd name="T109" fmla="*/ 2147483647 h 66"/>
              <a:gd name="T110" fmla="*/ 2147483647 w 90"/>
              <a:gd name="T111" fmla="*/ 2147483647 h 66"/>
              <a:gd name="T112" fmla="*/ 2147483647 w 90"/>
              <a:gd name="T113" fmla="*/ 2147483647 h 66"/>
              <a:gd name="T114" fmla="*/ 2147483647 w 90"/>
              <a:gd name="T115" fmla="*/ 2147483647 h 66"/>
              <a:gd name="T116" fmla="*/ 2147483647 w 90"/>
              <a:gd name="T117" fmla="*/ 2147483647 h 66"/>
              <a:gd name="T118" fmla="*/ 2147483647 w 90"/>
              <a:gd name="T119" fmla="*/ 2147483647 h 66"/>
              <a:gd name="T120" fmla="*/ 2147483647 w 90"/>
              <a:gd name="T121" fmla="*/ 2147483647 h 6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0"/>
              <a:gd name="T184" fmla="*/ 0 h 66"/>
              <a:gd name="T185" fmla="*/ 90 w 90"/>
              <a:gd name="T186" fmla="*/ 66 h 66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0" h="66">
                <a:moveTo>
                  <a:pt x="3" y="42"/>
                </a:moveTo>
                <a:lnTo>
                  <a:pt x="1" y="40"/>
                </a:lnTo>
                <a:lnTo>
                  <a:pt x="0" y="40"/>
                </a:lnTo>
                <a:lnTo>
                  <a:pt x="0" y="39"/>
                </a:lnTo>
                <a:lnTo>
                  <a:pt x="1" y="37"/>
                </a:lnTo>
                <a:lnTo>
                  <a:pt x="1" y="36"/>
                </a:lnTo>
                <a:lnTo>
                  <a:pt x="1" y="35"/>
                </a:lnTo>
                <a:lnTo>
                  <a:pt x="2" y="35"/>
                </a:lnTo>
                <a:lnTo>
                  <a:pt x="2" y="36"/>
                </a:lnTo>
                <a:lnTo>
                  <a:pt x="2" y="37"/>
                </a:lnTo>
                <a:lnTo>
                  <a:pt x="1" y="37"/>
                </a:lnTo>
                <a:lnTo>
                  <a:pt x="2" y="38"/>
                </a:lnTo>
                <a:lnTo>
                  <a:pt x="3" y="36"/>
                </a:lnTo>
                <a:lnTo>
                  <a:pt x="3" y="35"/>
                </a:lnTo>
                <a:lnTo>
                  <a:pt x="4" y="34"/>
                </a:lnTo>
                <a:lnTo>
                  <a:pt x="3" y="33"/>
                </a:lnTo>
                <a:lnTo>
                  <a:pt x="2" y="33"/>
                </a:lnTo>
                <a:lnTo>
                  <a:pt x="2" y="30"/>
                </a:lnTo>
                <a:lnTo>
                  <a:pt x="3" y="30"/>
                </a:lnTo>
                <a:lnTo>
                  <a:pt x="4" y="30"/>
                </a:lnTo>
                <a:lnTo>
                  <a:pt x="5" y="29"/>
                </a:lnTo>
                <a:lnTo>
                  <a:pt x="4" y="28"/>
                </a:lnTo>
                <a:lnTo>
                  <a:pt x="3" y="29"/>
                </a:lnTo>
                <a:lnTo>
                  <a:pt x="3" y="27"/>
                </a:lnTo>
                <a:lnTo>
                  <a:pt x="3" y="25"/>
                </a:lnTo>
                <a:lnTo>
                  <a:pt x="3" y="24"/>
                </a:lnTo>
                <a:lnTo>
                  <a:pt x="3" y="22"/>
                </a:lnTo>
                <a:lnTo>
                  <a:pt x="3" y="20"/>
                </a:lnTo>
                <a:lnTo>
                  <a:pt x="3" y="17"/>
                </a:lnTo>
                <a:lnTo>
                  <a:pt x="3" y="15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3" y="3"/>
                </a:lnTo>
                <a:lnTo>
                  <a:pt x="11" y="9"/>
                </a:lnTo>
                <a:lnTo>
                  <a:pt x="16" y="12"/>
                </a:lnTo>
                <a:lnTo>
                  <a:pt x="19" y="13"/>
                </a:lnTo>
                <a:lnTo>
                  <a:pt x="21" y="14"/>
                </a:lnTo>
                <a:lnTo>
                  <a:pt x="23" y="14"/>
                </a:lnTo>
                <a:lnTo>
                  <a:pt x="24" y="14"/>
                </a:lnTo>
                <a:lnTo>
                  <a:pt x="24" y="15"/>
                </a:lnTo>
                <a:lnTo>
                  <a:pt x="25" y="20"/>
                </a:lnTo>
                <a:lnTo>
                  <a:pt x="24" y="20"/>
                </a:lnTo>
                <a:lnTo>
                  <a:pt x="23" y="21"/>
                </a:lnTo>
                <a:lnTo>
                  <a:pt x="22" y="23"/>
                </a:lnTo>
                <a:lnTo>
                  <a:pt x="22" y="25"/>
                </a:lnTo>
                <a:lnTo>
                  <a:pt x="22" y="26"/>
                </a:lnTo>
                <a:lnTo>
                  <a:pt x="22" y="27"/>
                </a:lnTo>
                <a:lnTo>
                  <a:pt x="22" y="28"/>
                </a:lnTo>
                <a:lnTo>
                  <a:pt x="23" y="28"/>
                </a:lnTo>
                <a:lnTo>
                  <a:pt x="24" y="27"/>
                </a:lnTo>
                <a:lnTo>
                  <a:pt x="25" y="24"/>
                </a:lnTo>
                <a:lnTo>
                  <a:pt x="26" y="23"/>
                </a:lnTo>
                <a:lnTo>
                  <a:pt x="27" y="21"/>
                </a:lnTo>
                <a:lnTo>
                  <a:pt x="29" y="19"/>
                </a:lnTo>
                <a:lnTo>
                  <a:pt x="29" y="18"/>
                </a:lnTo>
                <a:lnTo>
                  <a:pt x="28" y="15"/>
                </a:lnTo>
                <a:lnTo>
                  <a:pt x="26" y="10"/>
                </a:lnTo>
                <a:lnTo>
                  <a:pt x="26" y="9"/>
                </a:lnTo>
                <a:lnTo>
                  <a:pt x="27" y="9"/>
                </a:lnTo>
                <a:lnTo>
                  <a:pt x="28" y="9"/>
                </a:lnTo>
                <a:lnTo>
                  <a:pt x="29" y="7"/>
                </a:lnTo>
                <a:lnTo>
                  <a:pt x="29" y="5"/>
                </a:lnTo>
                <a:lnTo>
                  <a:pt x="27" y="5"/>
                </a:lnTo>
                <a:lnTo>
                  <a:pt x="27" y="3"/>
                </a:lnTo>
                <a:lnTo>
                  <a:pt x="27" y="0"/>
                </a:lnTo>
                <a:lnTo>
                  <a:pt x="45" y="5"/>
                </a:lnTo>
                <a:lnTo>
                  <a:pt x="62" y="9"/>
                </a:lnTo>
                <a:lnTo>
                  <a:pt x="90" y="16"/>
                </a:lnTo>
                <a:lnTo>
                  <a:pt x="80" y="59"/>
                </a:lnTo>
                <a:lnTo>
                  <a:pt x="80" y="60"/>
                </a:lnTo>
                <a:lnTo>
                  <a:pt x="80" y="61"/>
                </a:lnTo>
                <a:lnTo>
                  <a:pt x="81" y="62"/>
                </a:lnTo>
                <a:lnTo>
                  <a:pt x="81" y="63"/>
                </a:lnTo>
                <a:lnTo>
                  <a:pt x="80" y="63"/>
                </a:lnTo>
                <a:lnTo>
                  <a:pt x="80" y="64"/>
                </a:lnTo>
                <a:lnTo>
                  <a:pt x="80" y="65"/>
                </a:lnTo>
                <a:lnTo>
                  <a:pt x="80" y="66"/>
                </a:lnTo>
                <a:lnTo>
                  <a:pt x="56" y="60"/>
                </a:lnTo>
                <a:lnTo>
                  <a:pt x="55" y="61"/>
                </a:lnTo>
                <a:lnTo>
                  <a:pt x="53" y="61"/>
                </a:lnTo>
                <a:lnTo>
                  <a:pt x="52" y="61"/>
                </a:lnTo>
                <a:lnTo>
                  <a:pt x="51" y="61"/>
                </a:lnTo>
                <a:lnTo>
                  <a:pt x="50" y="60"/>
                </a:lnTo>
                <a:lnTo>
                  <a:pt x="48" y="60"/>
                </a:lnTo>
                <a:lnTo>
                  <a:pt x="47" y="61"/>
                </a:lnTo>
                <a:lnTo>
                  <a:pt x="45" y="60"/>
                </a:lnTo>
                <a:lnTo>
                  <a:pt x="44" y="60"/>
                </a:lnTo>
                <a:lnTo>
                  <a:pt x="42" y="61"/>
                </a:lnTo>
                <a:lnTo>
                  <a:pt x="41" y="61"/>
                </a:lnTo>
                <a:lnTo>
                  <a:pt x="38" y="61"/>
                </a:lnTo>
                <a:lnTo>
                  <a:pt x="37" y="60"/>
                </a:lnTo>
                <a:lnTo>
                  <a:pt x="35" y="60"/>
                </a:lnTo>
                <a:lnTo>
                  <a:pt x="30" y="60"/>
                </a:lnTo>
                <a:lnTo>
                  <a:pt x="29" y="59"/>
                </a:lnTo>
                <a:lnTo>
                  <a:pt x="24" y="58"/>
                </a:lnTo>
                <a:lnTo>
                  <a:pt x="22" y="57"/>
                </a:lnTo>
                <a:lnTo>
                  <a:pt x="19" y="58"/>
                </a:lnTo>
                <a:lnTo>
                  <a:pt x="15" y="57"/>
                </a:lnTo>
                <a:lnTo>
                  <a:pt x="12" y="56"/>
                </a:lnTo>
                <a:lnTo>
                  <a:pt x="11" y="54"/>
                </a:lnTo>
                <a:lnTo>
                  <a:pt x="11" y="50"/>
                </a:lnTo>
                <a:lnTo>
                  <a:pt x="12" y="49"/>
                </a:lnTo>
                <a:lnTo>
                  <a:pt x="11" y="47"/>
                </a:lnTo>
                <a:lnTo>
                  <a:pt x="9" y="44"/>
                </a:lnTo>
                <a:lnTo>
                  <a:pt x="7" y="44"/>
                </a:lnTo>
                <a:lnTo>
                  <a:pt x="6" y="43"/>
                </a:lnTo>
                <a:lnTo>
                  <a:pt x="3" y="4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48" name="Freeform 4"/>
          <p:cNvSpPr>
            <a:spLocks/>
          </p:cNvSpPr>
          <p:nvPr/>
        </p:nvSpPr>
        <p:spPr bwMode="auto">
          <a:xfrm>
            <a:off x="2806700" y="1833624"/>
            <a:ext cx="585611" cy="1006475"/>
          </a:xfrm>
          <a:custGeom>
            <a:avLst/>
            <a:gdLst>
              <a:gd name="T0" fmla="*/ 2147483647 w 81"/>
              <a:gd name="T1" fmla="*/ 2147483647 h 130"/>
              <a:gd name="T2" fmla="*/ 2147483647 w 81"/>
              <a:gd name="T3" fmla="*/ 2147483647 h 130"/>
              <a:gd name="T4" fmla="*/ 2147483647 w 81"/>
              <a:gd name="T5" fmla="*/ 2147483647 h 130"/>
              <a:gd name="T6" fmla="*/ 2147483647 w 81"/>
              <a:gd name="T7" fmla="*/ 2147483647 h 130"/>
              <a:gd name="T8" fmla="*/ 2147483647 w 81"/>
              <a:gd name="T9" fmla="*/ 2147483647 h 130"/>
              <a:gd name="T10" fmla="*/ 2147483647 w 81"/>
              <a:gd name="T11" fmla="*/ 2147483647 h 130"/>
              <a:gd name="T12" fmla="*/ 2147483647 w 81"/>
              <a:gd name="T13" fmla="*/ 2147483647 h 130"/>
              <a:gd name="T14" fmla="*/ 2147483647 w 81"/>
              <a:gd name="T15" fmla="*/ 2147483647 h 130"/>
              <a:gd name="T16" fmla="*/ 2147483647 w 81"/>
              <a:gd name="T17" fmla="*/ 2147483647 h 130"/>
              <a:gd name="T18" fmla="*/ 2147483647 w 81"/>
              <a:gd name="T19" fmla="*/ 2147483647 h 130"/>
              <a:gd name="T20" fmla="*/ 2147483647 w 81"/>
              <a:gd name="T21" fmla="*/ 2147483647 h 130"/>
              <a:gd name="T22" fmla="*/ 2147483647 w 81"/>
              <a:gd name="T23" fmla="*/ 2147483647 h 130"/>
              <a:gd name="T24" fmla="*/ 2147483647 w 81"/>
              <a:gd name="T25" fmla="*/ 2147483647 h 130"/>
              <a:gd name="T26" fmla="*/ 2147483647 w 81"/>
              <a:gd name="T27" fmla="*/ 2147483647 h 130"/>
              <a:gd name="T28" fmla="*/ 2147483647 w 81"/>
              <a:gd name="T29" fmla="*/ 0 h 130"/>
              <a:gd name="T30" fmla="*/ 2147483647 w 81"/>
              <a:gd name="T31" fmla="*/ 2147483647 h 130"/>
              <a:gd name="T32" fmla="*/ 2147483647 w 81"/>
              <a:gd name="T33" fmla="*/ 2147483647 h 130"/>
              <a:gd name="T34" fmla="*/ 2147483647 w 81"/>
              <a:gd name="T35" fmla="*/ 2147483647 h 130"/>
              <a:gd name="T36" fmla="*/ 2147483647 w 81"/>
              <a:gd name="T37" fmla="*/ 2147483647 h 130"/>
              <a:gd name="T38" fmla="*/ 2147483647 w 81"/>
              <a:gd name="T39" fmla="*/ 2147483647 h 130"/>
              <a:gd name="T40" fmla="*/ 2147483647 w 81"/>
              <a:gd name="T41" fmla="*/ 2147483647 h 130"/>
              <a:gd name="T42" fmla="*/ 2147483647 w 81"/>
              <a:gd name="T43" fmla="*/ 2147483647 h 130"/>
              <a:gd name="T44" fmla="*/ 2147483647 w 81"/>
              <a:gd name="T45" fmla="*/ 2147483647 h 130"/>
              <a:gd name="T46" fmla="*/ 2147483647 w 81"/>
              <a:gd name="T47" fmla="*/ 2147483647 h 130"/>
              <a:gd name="T48" fmla="*/ 2147483647 w 81"/>
              <a:gd name="T49" fmla="*/ 2147483647 h 130"/>
              <a:gd name="T50" fmla="*/ 2147483647 w 81"/>
              <a:gd name="T51" fmla="*/ 2147483647 h 130"/>
              <a:gd name="T52" fmla="*/ 2147483647 w 81"/>
              <a:gd name="T53" fmla="*/ 2147483647 h 130"/>
              <a:gd name="T54" fmla="*/ 2147483647 w 81"/>
              <a:gd name="T55" fmla="*/ 2147483647 h 130"/>
              <a:gd name="T56" fmla="*/ 2147483647 w 81"/>
              <a:gd name="T57" fmla="*/ 2147483647 h 130"/>
              <a:gd name="T58" fmla="*/ 2147483647 w 81"/>
              <a:gd name="T59" fmla="*/ 2147483647 h 130"/>
              <a:gd name="T60" fmla="*/ 2147483647 w 81"/>
              <a:gd name="T61" fmla="*/ 2147483647 h 130"/>
              <a:gd name="T62" fmla="*/ 2147483647 w 81"/>
              <a:gd name="T63" fmla="*/ 2147483647 h 130"/>
              <a:gd name="T64" fmla="*/ 2147483647 w 81"/>
              <a:gd name="T65" fmla="*/ 2147483647 h 130"/>
              <a:gd name="T66" fmla="*/ 2147483647 w 81"/>
              <a:gd name="T67" fmla="*/ 2147483647 h 130"/>
              <a:gd name="T68" fmla="*/ 2147483647 w 81"/>
              <a:gd name="T69" fmla="*/ 2147483647 h 130"/>
              <a:gd name="T70" fmla="*/ 2147483647 w 81"/>
              <a:gd name="T71" fmla="*/ 2147483647 h 130"/>
              <a:gd name="T72" fmla="*/ 2147483647 w 81"/>
              <a:gd name="T73" fmla="*/ 2147483647 h 130"/>
              <a:gd name="T74" fmla="*/ 2147483647 w 81"/>
              <a:gd name="T75" fmla="*/ 2147483647 h 130"/>
              <a:gd name="T76" fmla="*/ 2147483647 w 81"/>
              <a:gd name="T77" fmla="*/ 2147483647 h 130"/>
              <a:gd name="T78" fmla="*/ 2147483647 w 81"/>
              <a:gd name="T79" fmla="*/ 2147483647 h 130"/>
              <a:gd name="T80" fmla="*/ 2147483647 w 81"/>
              <a:gd name="T81" fmla="*/ 2147483647 h 130"/>
              <a:gd name="T82" fmla="*/ 2147483647 w 81"/>
              <a:gd name="T83" fmla="*/ 2147483647 h 130"/>
              <a:gd name="T84" fmla="*/ 2147483647 w 81"/>
              <a:gd name="T85" fmla="*/ 2147483647 h 130"/>
              <a:gd name="T86" fmla="*/ 2147483647 w 81"/>
              <a:gd name="T87" fmla="*/ 2147483647 h 130"/>
              <a:gd name="T88" fmla="*/ 2147483647 w 81"/>
              <a:gd name="T89" fmla="*/ 2147483647 h 130"/>
              <a:gd name="T90" fmla="*/ 2147483647 w 81"/>
              <a:gd name="T91" fmla="*/ 2147483647 h 130"/>
              <a:gd name="T92" fmla="*/ 2147483647 w 81"/>
              <a:gd name="T93" fmla="*/ 2147483647 h 130"/>
              <a:gd name="T94" fmla="*/ 2147483647 w 81"/>
              <a:gd name="T95" fmla="*/ 2147483647 h 130"/>
              <a:gd name="T96" fmla="*/ 0 w 81"/>
              <a:gd name="T97" fmla="*/ 2147483647 h 130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81"/>
              <a:gd name="T148" fmla="*/ 0 h 130"/>
              <a:gd name="T149" fmla="*/ 81 w 81"/>
              <a:gd name="T150" fmla="*/ 130 h 130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81" h="130">
                <a:moveTo>
                  <a:pt x="0" y="116"/>
                </a:moveTo>
                <a:lnTo>
                  <a:pt x="7" y="86"/>
                </a:lnTo>
                <a:lnTo>
                  <a:pt x="8" y="84"/>
                </a:lnTo>
                <a:lnTo>
                  <a:pt x="8" y="82"/>
                </a:lnTo>
                <a:lnTo>
                  <a:pt x="9" y="82"/>
                </a:lnTo>
                <a:lnTo>
                  <a:pt x="9" y="81"/>
                </a:lnTo>
                <a:lnTo>
                  <a:pt x="10" y="80"/>
                </a:lnTo>
                <a:lnTo>
                  <a:pt x="9" y="79"/>
                </a:lnTo>
                <a:lnTo>
                  <a:pt x="7" y="78"/>
                </a:lnTo>
                <a:lnTo>
                  <a:pt x="6" y="77"/>
                </a:lnTo>
                <a:lnTo>
                  <a:pt x="7" y="75"/>
                </a:lnTo>
                <a:lnTo>
                  <a:pt x="10" y="70"/>
                </a:lnTo>
                <a:lnTo>
                  <a:pt x="12" y="69"/>
                </a:lnTo>
                <a:lnTo>
                  <a:pt x="13" y="68"/>
                </a:lnTo>
                <a:lnTo>
                  <a:pt x="13" y="67"/>
                </a:lnTo>
                <a:lnTo>
                  <a:pt x="14" y="66"/>
                </a:lnTo>
                <a:lnTo>
                  <a:pt x="20" y="57"/>
                </a:lnTo>
                <a:lnTo>
                  <a:pt x="20" y="54"/>
                </a:lnTo>
                <a:lnTo>
                  <a:pt x="19" y="53"/>
                </a:lnTo>
                <a:lnTo>
                  <a:pt x="17" y="53"/>
                </a:lnTo>
                <a:lnTo>
                  <a:pt x="16" y="51"/>
                </a:lnTo>
                <a:lnTo>
                  <a:pt x="16" y="50"/>
                </a:lnTo>
                <a:lnTo>
                  <a:pt x="16" y="48"/>
                </a:lnTo>
                <a:lnTo>
                  <a:pt x="16" y="47"/>
                </a:lnTo>
                <a:lnTo>
                  <a:pt x="17" y="46"/>
                </a:lnTo>
                <a:lnTo>
                  <a:pt x="16" y="45"/>
                </a:lnTo>
                <a:lnTo>
                  <a:pt x="16" y="43"/>
                </a:lnTo>
                <a:lnTo>
                  <a:pt x="26" y="0"/>
                </a:lnTo>
                <a:lnTo>
                  <a:pt x="37" y="3"/>
                </a:lnTo>
                <a:lnTo>
                  <a:pt x="34" y="19"/>
                </a:lnTo>
                <a:lnTo>
                  <a:pt x="36" y="23"/>
                </a:lnTo>
                <a:lnTo>
                  <a:pt x="36" y="26"/>
                </a:lnTo>
                <a:lnTo>
                  <a:pt x="36" y="28"/>
                </a:lnTo>
                <a:lnTo>
                  <a:pt x="35" y="29"/>
                </a:lnTo>
                <a:lnTo>
                  <a:pt x="36" y="30"/>
                </a:lnTo>
                <a:lnTo>
                  <a:pt x="37" y="31"/>
                </a:lnTo>
                <a:lnTo>
                  <a:pt x="40" y="34"/>
                </a:lnTo>
                <a:lnTo>
                  <a:pt x="42" y="39"/>
                </a:lnTo>
                <a:lnTo>
                  <a:pt x="42" y="41"/>
                </a:lnTo>
                <a:lnTo>
                  <a:pt x="43" y="43"/>
                </a:lnTo>
                <a:lnTo>
                  <a:pt x="45" y="43"/>
                </a:lnTo>
                <a:lnTo>
                  <a:pt x="45" y="45"/>
                </a:lnTo>
                <a:lnTo>
                  <a:pt x="48" y="45"/>
                </a:lnTo>
                <a:lnTo>
                  <a:pt x="49" y="46"/>
                </a:lnTo>
                <a:lnTo>
                  <a:pt x="46" y="51"/>
                </a:lnTo>
                <a:lnTo>
                  <a:pt x="46" y="52"/>
                </a:lnTo>
                <a:lnTo>
                  <a:pt x="45" y="53"/>
                </a:lnTo>
                <a:lnTo>
                  <a:pt x="45" y="56"/>
                </a:lnTo>
                <a:lnTo>
                  <a:pt x="45" y="57"/>
                </a:lnTo>
                <a:lnTo>
                  <a:pt x="43" y="59"/>
                </a:lnTo>
                <a:lnTo>
                  <a:pt x="43" y="60"/>
                </a:lnTo>
                <a:lnTo>
                  <a:pt x="43" y="61"/>
                </a:lnTo>
                <a:lnTo>
                  <a:pt x="43" y="62"/>
                </a:lnTo>
                <a:lnTo>
                  <a:pt x="45" y="65"/>
                </a:lnTo>
                <a:lnTo>
                  <a:pt x="46" y="65"/>
                </a:lnTo>
                <a:lnTo>
                  <a:pt x="49" y="62"/>
                </a:lnTo>
                <a:lnTo>
                  <a:pt x="50" y="61"/>
                </a:lnTo>
                <a:lnTo>
                  <a:pt x="50" y="62"/>
                </a:lnTo>
                <a:lnTo>
                  <a:pt x="51" y="63"/>
                </a:lnTo>
                <a:lnTo>
                  <a:pt x="52" y="64"/>
                </a:lnTo>
                <a:lnTo>
                  <a:pt x="52" y="66"/>
                </a:lnTo>
                <a:lnTo>
                  <a:pt x="52" y="69"/>
                </a:lnTo>
                <a:lnTo>
                  <a:pt x="52" y="72"/>
                </a:lnTo>
                <a:lnTo>
                  <a:pt x="54" y="74"/>
                </a:lnTo>
                <a:lnTo>
                  <a:pt x="54" y="75"/>
                </a:lnTo>
                <a:lnTo>
                  <a:pt x="53" y="76"/>
                </a:lnTo>
                <a:lnTo>
                  <a:pt x="54" y="78"/>
                </a:lnTo>
                <a:lnTo>
                  <a:pt x="56" y="78"/>
                </a:lnTo>
                <a:lnTo>
                  <a:pt x="57" y="80"/>
                </a:lnTo>
                <a:lnTo>
                  <a:pt x="57" y="81"/>
                </a:lnTo>
                <a:lnTo>
                  <a:pt x="57" y="83"/>
                </a:lnTo>
                <a:lnTo>
                  <a:pt x="57" y="84"/>
                </a:lnTo>
                <a:lnTo>
                  <a:pt x="58" y="86"/>
                </a:lnTo>
                <a:lnTo>
                  <a:pt x="59" y="87"/>
                </a:lnTo>
                <a:lnTo>
                  <a:pt x="60" y="85"/>
                </a:lnTo>
                <a:lnTo>
                  <a:pt x="61" y="84"/>
                </a:lnTo>
                <a:lnTo>
                  <a:pt x="63" y="85"/>
                </a:lnTo>
                <a:lnTo>
                  <a:pt x="65" y="86"/>
                </a:lnTo>
                <a:lnTo>
                  <a:pt x="66" y="85"/>
                </a:lnTo>
                <a:lnTo>
                  <a:pt x="67" y="84"/>
                </a:lnTo>
                <a:lnTo>
                  <a:pt x="67" y="85"/>
                </a:lnTo>
                <a:lnTo>
                  <a:pt x="71" y="85"/>
                </a:lnTo>
                <a:lnTo>
                  <a:pt x="72" y="86"/>
                </a:lnTo>
                <a:lnTo>
                  <a:pt x="73" y="86"/>
                </a:lnTo>
                <a:lnTo>
                  <a:pt x="76" y="86"/>
                </a:lnTo>
                <a:lnTo>
                  <a:pt x="76" y="84"/>
                </a:lnTo>
                <a:lnTo>
                  <a:pt x="77" y="83"/>
                </a:lnTo>
                <a:lnTo>
                  <a:pt x="79" y="85"/>
                </a:lnTo>
                <a:lnTo>
                  <a:pt x="79" y="87"/>
                </a:lnTo>
                <a:lnTo>
                  <a:pt x="81" y="88"/>
                </a:lnTo>
                <a:lnTo>
                  <a:pt x="75" y="130"/>
                </a:lnTo>
                <a:lnTo>
                  <a:pt x="74" y="130"/>
                </a:lnTo>
                <a:lnTo>
                  <a:pt x="37" y="124"/>
                </a:lnTo>
                <a:lnTo>
                  <a:pt x="0" y="11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49" name="Freeform 5"/>
          <p:cNvSpPr>
            <a:spLocks/>
          </p:cNvSpPr>
          <p:nvPr/>
        </p:nvSpPr>
        <p:spPr bwMode="auto">
          <a:xfrm>
            <a:off x="3053645" y="1857375"/>
            <a:ext cx="996244" cy="673100"/>
          </a:xfrm>
          <a:custGeom>
            <a:avLst/>
            <a:gdLst>
              <a:gd name="T0" fmla="*/ 2147483647 w 138"/>
              <a:gd name="T1" fmla="*/ 2147483647 h 87"/>
              <a:gd name="T2" fmla="*/ 2147483647 w 138"/>
              <a:gd name="T3" fmla="*/ 2147483647 h 87"/>
              <a:gd name="T4" fmla="*/ 2147483647 w 138"/>
              <a:gd name="T5" fmla="*/ 2147483647 h 87"/>
              <a:gd name="T6" fmla="*/ 2147483647 w 138"/>
              <a:gd name="T7" fmla="*/ 2147483647 h 87"/>
              <a:gd name="T8" fmla="*/ 2147483647 w 138"/>
              <a:gd name="T9" fmla="*/ 2147483647 h 87"/>
              <a:gd name="T10" fmla="*/ 2147483647 w 138"/>
              <a:gd name="T11" fmla="*/ 2147483647 h 87"/>
              <a:gd name="T12" fmla="*/ 2147483647 w 138"/>
              <a:gd name="T13" fmla="*/ 2147483647 h 87"/>
              <a:gd name="T14" fmla="*/ 2147483647 w 138"/>
              <a:gd name="T15" fmla="*/ 2147483647 h 87"/>
              <a:gd name="T16" fmla="*/ 2147483647 w 138"/>
              <a:gd name="T17" fmla="*/ 2147483647 h 87"/>
              <a:gd name="T18" fmla="*/ 2147483647 w 138"/>
              <a:gd name="T19" fmla="*/ 2147483647 h 87"/>
              <a:gd name="T20" fmla="*/ 2147483647 w 138"/>
              <a:gd name="T21" fmla="*/ 2147483647 h 87"/>
              <a:gd name="T22" fmla="*/ 2147483647 w 138"/>
              <a:gd name="T23" fmla="*/ 2147483647 h 87"/>
              <a:gd name="T24" fmla="*/ 2147483647 w 138"/>
              <a:gd name="T25" fmla="*/ 2147483647 h 87"/>
              <a:gd name="T26" fmla="*/ 2147483647 w 138"/>
              <a:gd name="T27" fmla="*/ 2147483647 h 87"/>
              <a:gd name="T28" fmla="*/ 2147483647 w 138"/>
              <a:gd name="T29" fmla="*/ 2147483647 h 87"/>
              <a:gd name="T30" fmla="*/ 2147483647 w 138"/>
              <a:gd name="T31" fmla="*/ 2147483647 h 87"/>
              <a:gd name="T32" fmla="*/ 2147483647 w 138"/>
              <a:gd name="T33" fmla="*/ 2147483647 h 87"/>
              <a:gd name="T34" fmla="*/ 2147483647 w 138"/>
              <a:gd name="T35" fmla="*/ 2147483647 h 87"/>
              <a:gd name="T36" fmla="*/ 2147483647 w 138"/>
              <a:gd name="T37" fmla="*/ 2147483647 h 87"/>
              <a:gd name="T38" fmla="*/ 2147483647 w 138"/>
              <a:gd name="T39" fmla="*/ 2147483647 h 87"/>
              <a:gd name="T40" fmla="*/ 2147483647 w 138"/>
              <a:gd name="T41" fmla="*/ 2147483647 h 87"/>
              <a:gd name="T42" fmla="*/ 2147483647 w 138"/>
              <a:gd name="T43" fmla="*/ 2147483647 h 87"/>
              <a:gd name="T44" fmla="*/ 2147483647 w 138"/>
              <a:gd name="T45" fmla="*/ 2147483647 h 87"/>
              <a:gd name="T46" fmla="*/ 2147483647 w 138"/>
              <a:gd name="T47" fmla="*/ 2147483647 h 87"/>
              <a:gd name="T48" fmla="*/ 2147483647 w 138"/>
              <a:gd name="T49" fmla="*/ 2147483647 h 87"/>
              <a:gd name="T50" fmla="*/ 2147483647 w 138"/>
              <a:gd name="T51" fmla="*/ 2147483647 h 87"/>
              <a:gd name="T52" fmla="*/ 2147483647 w 138"/>
              <a:gd name="T53" fmla="*/ 2147483647 h 87"/>
              <a:gd name="T54" fmla="*/ 2147483647 w 138"/>
              <a:gd name="T55" fmla="*/ 2147483647 h 87"/>
              <a:gd name="T56" fmla="*/ 2147483647 w 138"/>
              <a:gd name="T57" fmla="*/ 2147483647 h 87"/>
              <a:gd name="T58" fmla="*/ 2147483647 w 138"/>
              <a:gd name="T59" fmla="*/ 2147483647 h 87"/>
              <a:gd name="T60" fmla="*/ 2147483647 w 138"/>
              <a:gd name="T61" fmla="*/ 2147483647 h 87"/>
              <a:gd name="T62" fmla="*/ 2147483647 w 138"/>
              <a:gd name="T63" fmla="*/ 2147483647 h 87"/>
              <a:gd name="T64" fmla="*/ 2147483647 w 138"/>
              <a:gd name="T65" fmla="*/ 0 h 87"/>
              <a:gd name="T66" fmla="*/ 2147483647 w 138"/>
              <a:gd name="T67" fmla="*/ 2147483647 h 87"/>
              <a:gd name="T68" fmla="*/ 2147483647 w 138"/>
              <a:gd name="T69" fmla="*/ 2147483647 h 87"/>
              <a:gd name="T70" fmla="*/ 2147483647 w 138"/>
              <a:gd name="T71" fmla="*/ 2147483647 h 8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138"/>
              <a:gd name="T109" fmla="*/ 0 h 87"/>
              <a:gd name="T110" fmla="*/ 138 w 138"/>
              <a:gd name="T111" fmla="*/ 87 h 8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138" h="87">
                <a:moveTo>
                  <a:pt x="132" y="87"/>
                </a:moveTo>
                <a:lnTo>
                  <a:pt x="48" y="77"/>
                </a:lnTo>
                <a:lnTo>
                  <a:pt x="47" y="85"/>
                </a:lnTo>
                <a:lnTo>
                  <a:pt x="45" y="84"/>
                </a:lnTo>
                <a:lnTo>
                  <a:pt x="45" y="82"/>
                </a:lnTo>
                <a:lnTo>
                  <a:pt x="43" y="80"/>
                </a:lnTo>
                <a:lnTo>
                  <a:pt x="42" y="81"/>
                </a:lnTo>
                <a:lnTo>
                  <a:pt x="42" y="83"/>
                </a:lnTo>
                <a:lnTo>
                  <a:pt x="39" y="83"/>
                </a:lnTo>
                <a:lnTo>
                  <a:pt x="38" y="83"/>
                </a:lnTo>
                <a:lnTo>
                  <a:pt x="37" y="82"/>
                </a:lnTo>
                <a:lnTo>
                  <a:pt x="33" y="82"/>
                </a:lnTo>
                <a:lnTo>
                  <a:pt x="33" y="81"/>
                </a:lnTo>
                <a:lnTo>
                  <a:pt x="32" y="82"/>
                </a:lnTo>
                <a:lnTo>
                  <a:pt x="31" y="83"/>
                </a:lnTo>
                <a:lnTo>
                  <a:pt x="29" y="82"/>
                </a:lnTo>
                <a:lnTo>
                  <a:pt x="27" y="81"/>
                </a:lnTo>
                <a:lnTo>
                  <a:pt x="26" y="82"/>
                </a:lnTo>
                <a:lnTo>
                  <a:pt x="25" y="84"/>
                </a:lnTo>
                <a:lnTo>
                  <a:pt x="24" y="83"/>
                </a:lnTo>
                <a:lnTo>
                  <a:pt x="23" y="81"/>
                </a:lnTo>
                <a:lnTo>
                  <a:pt x="23" y="80"/>
                </a:lnTo>
                <a:lnTo>
                  <a:pt x="23" y="78"/>
                </a:lnTo>
                <a:lnTo>
                  <a:pt x="23" y="77"/>
                </a:lnTo>
                <a:lnTo>
                  <a:pt x="22" y="75"/>
                </a:lnTo>
                <a:lnTo>
                  <a:pt x="20" y="75"/>
                </a:lnTo>
                <a:lnTo>
                  <a:pt x="19" y="73"/>
                </a:lnTo>
                <a:lnTo>
                  <a:pt x="20" y="72"/>
                </a:lnTo>
                <a:lnTo>
                  <a:pt x="20" y="71"/>
                </a:lnTo>
                <a:lnTo>
                  <a:pt x="18" y="69"/>
                </a:lnTo>
                <a:lnTo>
                  <a:pt x="18" y="66"/>
                </a:lnTo>
                <a:lnTo>
                  <a:pt x="18" y="63"/>
                </a:lnTo>
                <a:lnTo>
                  <a:pt x="18" y="61"/>
                </a:lnTo>
                <a:lnTo>
                  <a:pt x="17" y="60"/>
                </a:lnTo>
                <a:lnTo>
                  <a:pt x="16" y="59"/>
                </a:lnTo>
                <a:lnTo>
                  <a:pt x="16" y="58"/>
                </a:lnTo>
                <a:lnTo>
                  <a:pt x="15" y="59"/>
                </a:lnTo>
                <a:lnTo>
                  <a:pt x="12" y="62"/>
                </a:lnTo>
                <a:lnTo>
                  <a:pt x="11" y="62"/>
                </a:lnTo>
                <a:lnTo>
                  <a:pt x="9" y="59"/>
                </a:lnTo>
                <a:lnTo>
                  <a:pt x="9" y="58"/>
                </a:lnTo>
                <a:lnTo>
                  <a:pt x="9" y="57"/>
                </a:lnTo>
                <a:lnTo>
                  <a:pt x="9" y="56"/>
                </a:lnTo>
                <a:lnTo>
                  <a:pt x="11" y="54"/>
                </a:lnTo>
                <a:lnTo>
                  <a:pt x="11" y="53"/>
                </a:lnTo>
                <a:lnTo>
                  <a:pt x="11" y="50"/>
                </a:lnTo>
                <a:lnTo>
                  <a:pt x="12" y="49"/>
                </a:lnTo>
                <a:lnTo>
                  <a:pt x="12" y="48"/>
                </a:lnTo>
                <a:lnTo>
                  <a:pt x="15" y="43"/>
                </a:lnTo>
                <a:lnTo>
                  <a:pt x="14" y="42"/>
                </a:lnTo>
                <a:lnTo>
                  <a:pt x="11" y="42"/>
                </a:lnTo>
                <a:lnTo>
                  <a:pt x="11" y="40"/>
                </a:lnTo>
                <a:lnTo>
                  <a:pt x="9" y="40"/>
                </a:lnTo>
                <a:lnTo>
                  <a:pt x="8" y="38"/>
                </a:lnTo>
                <a:lnTo>
                  <a:pt x="8" y="36"/>
                </a:lnTo>
                <a:lnTo>
                  <a:pt x="6" y="31"/>
                </a:lnTo>
                <a:lnTo>
                  <a:pt x="3" y="28"/>
                </a:lnTo>
                <a:lnTo>
                  <a:pt x="2" y="27"/>
                </a:lnTo>
                <a:lnTo>
                  <a:pt x="1" y="26"/>
                </a:lnTo>
                <a:lnTo>
                  <a:pt x="2" y="25"/>
                </a:lnTo>
                <a:lnTo>
                  <a:pt x="2" y="23"/>
                </a:lnTo>
                <a:lnTo>
                  <a:pt x="2" y="20"/>
                </a:lnTo>
                <a:lnTo>
                  <a:pt x="0" y="16"/>
                </a:lnTo>
                <a:lnTo>
                  <a:pt x="3" y="0"/>
                </a:lnTo>
                <a:lnTo>
                  <a:pt x="15" y="2"/>
                </a:lnTo>
                <a:lnTo>
                  <a:pt x="49" y="8"/>
                </a:lnTo>
                <a:lnTo>
                  <a:pt x="84" y="13"/>
                </a:lnTo>
                <a:lnTo>
                  <a:pt x="138" y="19"/>
                </a:lnTo>
                <a:lnTo>
                  <a:pt x="133" y="70"/>
                </a:lnTo>
                <a:lnTo>
                  <a:pt x="132" y="87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0" name="Freeform 6"/>
          <p:cNvSpPr>
            <a:spLocks/>
          </p:cNvSpPr>
          <p:nvPr/>
        </p:nvSpPr>
        <p:spPr bwMode="auto">
          <a:xfrm>
            <a:off x="4013203" y="2003425"/>
            <a:ext cx="643467" cy="427038"/>
          </a:xfrm>
          <a:custGeom>
            <a:avLst/>
            <a:gdLst>
              <a:gd name="T0" fmla="*/ 0 w 89"/>
              <a:gd name="T1" fmla="*/ 2147483647 h 55"/>
              <a:gd name="T2" fmla="*/ 2147483647 w 89"/>
              <a:gd name="T3" fmla="*/ 0 h 55"/>
              <a:gd name="T4" fmla="*/ 2147483647 w 89"/>
              <a:gd name="T5" fmla="*/ 2147483647 h 55"/>
              <a:gd name="T6" fmla="*/ 2147483647 w 89"/>
              <a:gd name="T7" fmla="*/ 2147483647 h 55"/>
              <a:gd name="T8" fmla="*/ 2147483647 w 89"/>
              <a:gd name="T9" fmla="*/ 2147483647 h 55"/>
              <a:gd name="T10" fmla="*/ 2147483647 w 89"/>
              <a:gd name="T11" fmla="*/ 2147483647 h 55"/>
              <a:gd name="T12" fmla="*/ 2147483647 w 89"/>
              <a:gd name="T13" fmla="*/ 2147483647 h 55"/>
              <a:gd name="T14" fmla="*/ 2147483647 w 89"/>
              <a:gd name="T15" fmla="*/ 2147483647 h 55"/>
              <a:gd name="T16" fmla="*/ 2147483647 w 89"/>
              <a:gd name="T17" fmla="*/ 2147483647 h 55"/>
              <a:gd name="T18" fmla="*/ 2147483647 w 89"/>
              <a:gd name="T19" fmla="*/ 2147483647 h 55"/>
              <a:gd name="T20" fmla="*/ 2147483647 w 89"/>
              <a:gd name="T21" fmla="*/ 2147483647 h 55"/>
              <a:gd name="T22" fmla="*/ 2147483647 w 89"/>
              <a:gd name="T23" fmla="*/ 2147483647 h 55"/>
              <a:gd name="T24" fmla="*/ 2147483647 w 89"/>
              <a:gd name="T25" fmla="*/ 2147483647 h 55"/>
              <a:gd name="T26" fmla="*/ 2147483647 w 89"/>
              <a:gd name="T27" fmla="*/ 2147483647 h 55"/>
              <a:gd name="T28" fmla="*/ 2147483647 w 89"/>
              <a:gd name="T29" fmla="*/ 2147483647 h 55"/>
              <a:gd name="T30" fmla="*/ 2147483647 w 89"/>
              <a:gd name="T31" fmla="*/ 2147483647 h 55"/>
              <a:gd name="T32" fmla="*/ 2147483647 w 89"/>
              <a:gd name="T33" fmla="*/ 2147483647 h 55"/>
              <a:gd name="T34" fmla="*/ 2147483647 w 89"/>
              <a:gd name="T35" fmla="*/ 2147483647 h 55"/>
              <a:gd name="T36" fmla="*/ 2147483647 w 89"/>
              <a:gd name="T37" fmla="*/ 2147483647 h 55"/>
              <a:gd name="T38" fmla="*/ 0 w 89"/>
              <a:gd name="T39" fmla="*/ 2147483647 h 55"/>
              <a:gd name="T40" fmla="*/ 0 w 89"/>
              <a:gd name="T41" fmla="*/ 2147483647 h 55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9"/>
              <a:gd name="T64" fmla="*/ 0 h 55"/>
              <a:gd name="T65" fmla="*/ 89 w 89"/>
              <a:gd name="T66" fmla="*/ 55 h 55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9" h="55">
                <a:moveTo>
                  <a:pt x="0" y="51"/>
                </a:moveTo>
                <a:lnTo>
                  <a:pt x="5" y="0"/>
                </a:lnTo>
                <a:lnTo>
                  <a:pt x="44" y="3"/>
                </a:lnTo>
                <a:lnTo>
                  <a:pt x="82" y="4"/>
                </a:lnTo>
                <a:lnTo>
                  <a:pt x="82" y="5"/>
                </a:lnTo>
                <a:lnTo>
                  <a:pt x="83" y="9"/>
                </a:lnTo>
                <a:lnTo>
                  <a:pt x="83" y="10"/>
                </a:lnTo>
                <a:lnTo>
                  <a:pt x="82" y="13"/>
                </a:lnTo>
                <a:lnTo>
                  <a:pt x="82" y="18"/>
                </a:lnTo>
                <a:lnTo>
                  <a:pt x="84" y="23"/>
                </a:lnTo>
                <a:lnTo>
                  <a:pt x="85" y="25"/>
                </a:lnTo>
                <a:lnTo>
                  <a:pt x="86" y="30"/>
                </a:lnTo>
                <a:lnTo>
                  <a:pt x="86" y="38"/>
                </a:lnTo>
                <a:lnTo>
                  <a:pt x="87" y="40"/>
                </a:lnTo>
                <a:lnTo>
                  <a:pt x="87" y="43"/>
                </a:lnTo>
                <a:lnTo>
                  <a:pt x="87" y="44"/>
                </a:lnTo>
                <a:lnTo>
                  <a:pt x="89" y="51"/>
                </a:lnTo>
                <a:lnTo>
                  <a:pt x="89" y="53"/>
                </a:lnTo>
                <a:lnTo>
                  <a:pt x="89" y="55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1" name="Freeform 7"/>
          <p:cNvSpPr>
            <a:spLocks/>
          </p:cNvSpPr>
          <p:nvPr/>
        </p:nvSpPr>
        <p:spPr bwMode="auto">
          <a:xfrm>
            <a:off x="3985008" y="2398713"/>
            <a:ext cx="681567" cy="495300"/>
          </a:xfrm>
          <a:custGeom>
            <a:avLst/>
            <a:gdLst>
              <a:gd name="T0" fmla="*/ 0 w 94"/>
              <a:gd name="T1" fmla="*/ 2147483647 h 64"/>
              <a:gd name="T2" fmla="*/ 2147483647 w 94"/>
              <a:gd name="T3" fmla="*/ 2147483647 h 64"/>
              <a:gd name="T4" fmla="*/ 2147483647 w 94"/>
              <a:gd name="T5" fmla="*/ 0 h 64"/>
              <a:gd name="T6" fmla="*/ 2147483647 w 94"/>
              <a:gd name="T7" fmla="*/ 2147483647 h 64"/>
              <a:gd name="T8" fmla="*/ 2147483647 w 94"/>
              <a:gd name="T9" fmla="*/ 2147483647 h 64"/>
              <a:gd name="T10" fmla="*/ 2147483647 w 94"/>
              <a:gd name="T11" fmla="*/ 2147483647 h 64"/>
              <a:gd name="T12" fmla="*/ 2147483647 w 94"/>
              <a:gd name="T13" fmla="*/ 2147483647 h 64"/>
              <a:gd name="T14" fmla="*/ 2147483647 w 94"/>
              <a:gd name="T15" fmla="*/ 2147483647 h 64"/>
              <a:gd name="T16" fmla="*/ 2147483647 w 94"/>
              <a:gd name="T17" fmla="*/ 2147483647 h 64"/>
              <a:gd name="T18" fmla="*/ 2147483647 w 94"/>
              <a:gd name="T19" fmla="*/ 2147483647 h 64"/>
              <a:gd name="T20" fmla="*/ 2147483647 w 94"/>
              <a:gd name="T21" fmla="*/ 2147483647 h 64"/>
              <a:gd name="T22" fmla="*/ 2147483647 w 94"/>
              <a:gd name="T23" fmla="*/ 2147483647 h 64"/>
              <a:gd name="T24" fmla="*/ 2147483647 w 94"/>
              <a:gd name="T25" fmla="*/ 2147483647 h 64"/>
              <a:gd name="T26" fmla="*/ 2147483647 w 94"/>
              <a:gd name="T27" fmla="*/ 2147483647 h 64"/>
              <a:gd name="T28" fmla="*/ 2147483647 w 94"/>
              <a:gd name="T29" fmla="*/ 2147483647 h 64"/>
              <a:gd name="T30" fmla="*/ 2147483647 w 94"/>
              <a:gd name="T31" fmla="*/ 2147483647 h 64"/>
              <a:gd name="T32" fmla="*/ 2147483647 w 94"/>
              <a:gd name="T33" fmla="*/ 2147483647 h 64"/>
              <a:gd name="T34" fmla="*/ 2147483647 w 94"/>
              <a:gd name="T35" fmla="*/ 2147483647 h 64"/>
              <a:gd name="T36" fmla="*/ 2147483647 w 94"/>
              <a:gd name="T37" fmla="*/ 2147483647 h 64"/>
              <a:gd name="T38" fmla="*/ 2147483647 w 94"/>
              <a:gd name="T39" fmla="*/ 2147483647 h 64"/>
              <a:gd name="T40" fmla="*/ 2147483647 w 94"/>
              <a:gd name="T41" fmla="*/ 2147483647 h 64"/>
              <a:gd name="T42" fmla="*/ 2147483647 w 94"/>
              <a:gd name="T43" fmla="*/ 2147483647 h 64"/>
              <a:gd name="T44" fmla="*/ 2147483647 w 94"/>
              <a:gd name="T45" fmla="*/ 2147483647 h 64"/>
              <a:gd name="T46" fmla="*/ 2147483647 w 94"/>
              <a:gd name="T47" fmla="*/ 2147483647 h 64"/>
              <a:gd name="T48" fmla="*/ 2147483647 w 94"/>
              <a:gd name="T49" fmla="*/ 2147483647 h 64"/>
              <a:gd name="T50" fmla="*/ 2147483647 w 94"/>
              <a:gd name="T51" fmla="*/ 2147483647 h 64"/>
              <a:gd name="T52" fmla="*/ 2147483647 w 94"/>
              <a:gd name="T53" fmla="*/ 2147483647 h 64"/>
              <a:gd name="T54" fmla="*/ 2147483647 w 94"/>
              <a:gd name="T55" fmla="*/ 2147483647 h 64"/>
              <a:gd name="T56" fmla="*/ 2147483647 w 94"/>
              <a:gd name="T57" fmla="*/ 2147483647 h 64"/>
              <a:gd name="T58" fmla="*/ 2147483647 w 94"/>
              <a:gd name="T59" fmla="*/ 2147483647 h 64"/>
              <a:gd name="T60" fmla="*/ 2147483647 w 94"/>
              <a:gd name="T61" fmla="*/ 2147483647 h 64"/>
              <a:gd name="T62" fmla="*/ 2147483647 w 94"/>
              <a:gd name="T63" fmla="*/ 2147483647 h 64"/>
              <a:gd name="T64" fmla="*/ 2147483647 w 94"/>
              <a:gd name="T65" fmla="*/ 2147483647 h 64"/>
              <a:gd name="T66" fmla="*/ 2147483647 w 94"/>
              <a:gd name="T67" fmla="*/ 2147483647 h 64"/>
              <a:gd name="T68" fmla="*/ 2147483647 w 94"/>
              <a:gd name="T69" fmla="*/ 2147483647 h 64"/>
              <a:gd name="T70" fmla="*/ 0 w 94"/>
              <a:gd name="T71" fmla="*/ 2147483647 h 64"/>
              <a:gd name="T72" fmla="*/ 0 w 94"/>
              <a:gd name="T73" fmla="*/ 2147483647 h 6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94"/>
              <a:gd name="T112" fmla="*/ 0 h 64"/>
              <a:gd name="T113" fmla="*/ 94 w 94"/>
              <a:gd name="T114" fmla="*/ 64 h 6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94" h="64">
                <a:moveTo>
                  <a:pt x="0" y="51"/>
                </a:moveTo>
                <a:lnTo>
                  <a:pt x="3" y="17"/>
                </a:lnTo>
                <a:lnTo>
                  <a:pt x="4" y="0"/>
                </a:lnTo>
                <a:lnTo>
                  <a:pt x="93" y="4"/>
                </a:lnTo>
                <a:lnTo>
                  <a:pt x="93" y="6"/>
                </a:lnTo>
                <a:lnTo>
                  <a:pt x="92" y="7"/>
                </a:lnTo>
                <a:lnTo>
                  <a:pt x="90" y="10"/>
                </a:lnTo>
                <a:lnTo>
                  <a:pt x="90" y="11"/>
                </a:lnTo>
                <a:lnTo>
                  <a:pt x="94" y="15"/>
                </a:lnTo>
                <a:lnTo>
                  <a:pt x="94" y="46"/>
                </a:lnTo>
                <a:lnTo>
                  <a:pt x="92" y="46"/>
                </a:lnTo>
                <a:lnTo>
                  <a:pt x="93" y="47"/>
                </a:lnTo>
                <a:lnTo>
                  <a:pt x="94" y="48"/>
                </a:lnTo>
                <a:lnTo>
                  <a:pt x="93" y="50"/>
                </a:lnTo>
                <a:lnTo>
                  <a:pt x="94" y="51"/>
                </a:lnTo>
                <a:lnTo>
                  <a:pt x="94" y="54"/>
                </a:lnTo>
                <a:lnTo>
                  <a:pt x="93" y="54"/>
                </a:lnTo>
                <a:lnTo>
                  <a:pt x="94" y="56"/>
                </a:lnTo>
                <a:lnTo>
                  <a:pt x="92" y="59"/>
                </a:lnTo>
                <a:lnTo>
                  <a:pt x="94" y="62"/>
                </a:lnTo>
                <a:lnTo>
                  <a:pt x="94" y="64"/>
                </a:lnTo>
                <a:lnTo>
                  <a:pt x="91" y="62"/>
                </a:lnTo>
                <a:lnTo>
                  <a:pt x="86" y="59"/>
                </a:lnTo>
                <a:lnTo>
                  <a:pt x="84" y="58"/>
                </a:lnTo>
                <a:lnTo>
                  <a:pt x="82" y="58"/>
                </a:lnTo>
                <a:lnTo>
                  <a:pt x="80" y="60"/>
                </a:lnTo>
                <a:lnTo>
                  <a:pt x="79" y="60"/>
                </a:lnTo>
                <a:lnTo>
                  <a:pt x="77" y="60"/>
                </a:lnTo>
                <a:lnTo>
                  <a:pt x="76" y="57"/>
                </a:lnTo>
                <a:lnTo>
                  <a:pt x="75" y="56"/>
                </a:lnTo>
                <a:lnTo>
                  <a:pt x="73" y="57"/>
                </a:lnTo>
                <a:lnTo>
                  <a:pt x="71" y="57"/>
                </a:lnTo>
                <a:lnTo>
                  <a:pt x="69" y="54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2" name="Freeform 8"/>
          <p:cNvSpPr>
            <a:spLocks/>
          </p:cNvSpPr>
          <p:nvPr/>
        </p:nvSpPr>
        <p:spPr bwMode="auto">
          <a:xfrm>
            <a:off x="4121860" y="3203636"/>
            <a:ext cx="722489" cy="411163"/>
          </a:xfrm>
          <a:custGeom>
            <a:avLst/>
            <a:gdLst>
              <a:gd name="T0" fmla="*/ 2147483647 w 100"/>
              <a:gd name="T1" fmla="*/ 0 h 53"/>
              <a:gd name="T2" fmla="*/ 2147483647 w 100"/>
              <a:gd name="T3" fmla="*/ 2147483647 h 53"/>
              <a:gd name="T4" fmla="*/ 2147483647 w 100"/>
              <a:gd name="T5" fmla="*/ 2147483647 h 53"/>
              <a:gd name="T6" fmla="*/ 2147483647 w 100"/>
              <a:gd name="T7" fmla="*/ 2147483647 h 53"/>
              <a:gd name="T8" fmla="*/ 2147483647 w 100"/>
              <a:gd name="T9" fmla="*/ 2147483647 h 53"/>
              <a:gd name="T10" fmla="*/ 2147483647 w 100"/>
              <a:gd name="T11" fmla="*/ 2147483647 h 53"/>
              <a:gd name="T12" fmla="*/ 2147483647 w 100"/>
              <a:gd name="T13" fmla="*/ 2147483647 h 53"/>
              <a:gd name="T14" fmla="*/ 2147483647 w 100"/>
              <a:gd name="T15" fmla="*/ 2147483647 h 53"/>
              <a:gd name="T16" fmla="*/ 2147483647 w 100"/>
              <a:gd name="T17" fmla="*/ 2147483647 h 53"/>
              <a:gd name="T18" fmla="*/ 2147483647 w 100"/>
              <a:gd name="T19" fmla="*/ 2147483647 h 53"/>
              <a:gd name="T20" fmla="*/ 2147483647 w 100"/>
              <a:gd name="T21" fmla="*/ 2147483647 h 53"/>
              <a:gd name="T22" fmla="*/ 2147483647 w 100"/>
              <a:gd name="T23" fmla="*/ 2147483647 h 53"/>
              <a:gd name="T24" fmla="*/ 0 w 100"/>
              <a:gd name="T25" fmla="*/ 2147483647 h 53"/>
              <a:gd name="T26" fmla="*/ 2147483647 w 100"/>
              <a:gd name="T27" fmla="*/ 0 h 53"/>
              <a:gd name="T28" fmla="*/ 2147483647 w 100"/>
              <a:gd name="T29" fmla="*/ 0 h 53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w 100"/>
              <a:gd name="T46" fmla="*/ 0 h 53"/>
              <a:gd name="T47" fmla="*/ 100 w 100"/>
              <a:gd name="T48" fmla="*/ 53 h 53"/>
            </a:gdLst>
            <a:ahLst/>
            <a:cxnLst>
              <a:cxn ang="T30">
                <a:pos x="T0" y="T1"/>
              </a:cxn>
              <a:cxn ang="T31">
                <a:pos x="T2" y="T3"/>
              </a:cxn>
              <a:cxn ang="T32">
                <a:pos x="T4" y="T5"/>
              </a:cxn>
              <a:cxn ang="T33">
                <a:pos x="T6" y="T7"/>
              </a:cxn>
              <a:cxn ang="T34">
                <a:pos x="T8" y="T9"/>
              </a:cxn>
              <a:cxn ang="T35">
                <a:pos x="T10" y="T11"/>
              </a:cxn>
              <a:cxn ang="T36">
                <a:pos x="T12" y="T13"/>
              </a:cxn>
              <a:cxn ang="T37">
                <a:pos x="T14" y="T15"/>
              </a:cxn>
              <a:cxn ang="T38">
                <a:pos x="T16" y="T17"/>
              </a:cxn>
              <a:cxn ang="T39">
                <a:pos x="T18" y="T19"/>
              </a:cxn>
              <a:cxn ang="T40">
                <a:pos x="T20" y="T21"/>
              </a:cxn>
              <a:cxn ang="T41">
                <a:pos x="T22" y="T23"/>
              </a:cxn>
              <a:cxn ang="T42">
                <a:pos x="T24" y="T25"/>
              </a:cxn>
              <a:cxn ang="T43">
                <a:pos x="T26" y="T27"/>
              </a:cxn>
              <a:cxn ang="T44">
                <a:pos x="T28" y="T29"/>
              </a:cxn>
            </a:cxnLst>
            <a:rect l="T45" t="T46" r="T47" b="T48"/>
            <a:pathLst>
              <a:path w="100" h="53">
                <a:moveTo>
                  <a:pt x="3" y="0"/>
                </a:moveTo>
                <a:lnTo>
                  <a:pt x="89" y="2"/>
                </a:lnTo>
                <a:lnTo>
                  <a:pt x="95" y="6"/>
                </a:lnTo>
                <a:lnTo>
                  <a:pt x="93" y="8"/>
                </a:lnTo>
                <a:lnTo>
                  <a:pt x="93" y="10"/>
                </a:lnTo>
                <a:lnTo>
                  <a:pt x="94" y="12"/>
                </a:lnTo>
                <a:lnTo>
                  <a:pt x="95" y="12"/>
                </a:lnTo>
                <a:lnTo>
                  <a:pt x="96" y="15"/>
                </a:lnTo>
                <a:lnTo>
                  <a:pt x="97" y="16"/>
                </a:lnTo>
                <a:lnTo>
                  <a:pt x="99" y="16"/>
                </a:lnTo>
                <a:lnTo>
                  <a:pt x="99" y="17"/>
                </a:lnTo>
                <a:lnTo>
                  <a:pt x="100" y="53"/>
                </a:lnTo>
                <a:lnTo>
                  <a:pt x="0" y="51"/>
                </a:lnTo>
                <a:lnTo>
                  <a:pt x="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3" name="Freeform 9"/>
          <p:cNvSpPr>
            <a:spLocks/>
          </p:cNvSpPr>
          <p:nvPr/>
        </p:nvSpPr>
        <p:spPr bwMode="auto">
          <a:xfrm>
            <a:off x="4651027" y="2740086"/>
            <a:ext cx="592667" cy="417513"/>
          </a:xfrm>
          <a:custGeom>
            <a:avLst/>
            <a:gdLst>
              <a:gd name="T0" fmla="*/ 2147483647 w 82"/>
              <a:gd name="T1" fmla="*/ 0 h 54"/>
              <a:gd name="T2" fmla="*/ 2147483647 w 82"/>
              <a:gd name="T3" fmla="*/ 2147483647 h 54"/>
              <a:gd name="T4" fmla="*/ 2147483647 w 82"/>
              <a:gd name="T5" fmla="*/ 2147483647 h 54"/>
              <a:gd name="T6" fmla="*/ 2147483647 w 82"/>
              <a:gd name="T7" fmla="*/ 2147483647 h 54"/>
              <a:gd name="T8" fmla="*/ 2147483647 w 82"/>
              <a:gd name="T9" fmla="*/ 2147483647 h 54"/>
              <a:gd name="T10" fmla="*/ 2147483647 w 82"/>
              <a:gd name="T11" fmla="*/ 2147483647 h 54"/>
              <a:gd name="T12" fmla="*/ 2147483647 w 82"/>
              <a:gd name="T13" fmla="*/ 2147483647 h 54"/>
              <a:gd name="T14" fmla="*/ 2147483647 w 82"/>
              <a:gd name="T15" fmla="*/ 2147483647 h 54"/>
              <a:gd name="T16" fmla="*/ 2147483647 w 82"/>
              <a:gd name="T17" fmla="*/ 2147483647 h 54"/>
              <a:gd name="T18" fmla="*/ 2147483647 w 82"/>
              <a:gd name="T19" fmla="*/ 2147483647 h 54"/>
              <a:gd name="T20" fmla="*/ 2147483647 w 82"/>
              <a:gd name="T21" fmla="*/ 2147483647 h 54"/>
              <a:gd name="T22" fmla="*/ 2147483647 w 82"/>
              <a:gd name="T23" fmla="*/ 2147483647 h 54"/>
              <a:gd name="T24" fmla="*/ 2147483647 w 82"/>
              <a:gd name="T25" fmla="*/ 2147483647 h 54"/>
              <a:gd name="T26" fmla="*/ 2147483647 w 82"/>
              <a:gd name="T27" fmla="*/ 2147483647 h 54"/>
              <a:gd name="T28" fmla="*/ 2147483647 w 82"/>
              <a:gd name="T29" fmla="*/ 2147483647 h 54"/>
              <a:gd name="T30" fmla="*/ 2147483647 w 82"/>
              <a:gd name="T31" fmla="*/ 2147483647 h 54"/>
              <a:gd name="T32" fmla="*/ 2147483647 w 82"/>
              <a:gd name="T33" fmla="*/ 2147483647 h 54"/>
              <a:gd name="T34" fmla="*/ 2147483647 w 82"/>
              <a:gd name="T35" fmla="*/ 2147483647 h 54"/>
              <a:gd name="T36" fmla="*/ 2147483647 w 82"/>
              <a:gd name="T37" fmla="*/ 2147483647 h 54"/>
              <a:gd name="T38" fmla="*/ 2147483647 w 82"/>
              <a:gd name="T39" fmla="*/ 2147483647 h 54"/>
              <a:gd name="T40" fmla="*/ 2147483647 w 82"/>
              <a:gd name="T41" fmla="*/ 2147483647 h 54"/>
              <a:gd name="T42" fmla="*/ 2147483647 w 82"/>
              <a:gd name="T43" fmla="*/ 2147483647 h 54"/>
              <a:gd name="T44" fmla="*/ 2147483647 w 82"/>
              <a:gd name="T45" fmla="*/ 2147483647 h 54"/>
              <a:gd name="T46" fmla="*/ 2147483647 w 82"/>
              <a:gd name="T47" fmla="*/ 2147483647 h 54"/>
              <a:gd name="T48" fmla="*/ 2147483647 w 82"/>
              <a:gd name="T49" fmla="*/ 2147483647 h 54"/>
              <a:gd name="T50" fmla="*/ 2147483647 w 82"/>
              <a:gd name="T51" fmla="*/ 2147483647 h 54"/>
              <a:gd name="T52" fmla="*/ 2147483647 w 82"/>
              <a:gd name="T53" fmla="*/ 2147483647 h 54"/>
              <a:gd name="T54" fmla="*/ 2147483647 w 82"/>
              <a:gd name="T55" fmla="*/ 2147483647 h 54"/>
              <a:gd name="T56" fmla="*/ 2147483647 w 82"/>
              <a:gd name="T57" fmla="*/ 2147483647 h 54"/>
              <a:gd name="T58" fmla="*/ 2147483647 w 82"/>
              <a:gd name="T59" fmla="*/ 2147483647 h 54"/>
              <a:gd name="T60" fmla="*/ 2147483647 w 82"/>
              <a:gd name="T61" fmla="*/ 2147483647 h 54"/>
              <a:gd name="T62" fmla="*/ 2147483647 w 82"/>
              <a:gd name="T63" fmla="*/ 2147483647 h 54"/>
              <a:gd name="T64" fmla="*/ 2147483647 w 82"/>
              <a:gd name="T65" fmla="*/ 2147483647 h 54"/>
              <a:gd name="T66" fmla="*/ 2147483647 w 82"/>
              <a:gd name="T67" fmla="*/ 2147483647 h 54"/>
              <a:gd name="T68" fmla="*/ 2147483647 w 82"/>
              <a:gd name="T69" fmla="*/ 2147483647 h 54"/>
              <a:gd name="T70" fmla="*/ 2147483647 w 82"/>
              <a:gd name="T71" fmla="*/ 2147483647 h 5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2"/>
              <a:gd name="T109" fmla="*/ 0 h 54"/>
              <a:gd name="T110" fmla="*/ 82 w 82"/>
              <a:gd name="T111" fmla="*/ 54 h 5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2" h="54">
                <a:moveTo>
                  <a:pt x="2" y="2"/>
                </a:moveTo>
                <a:lnTo>
                  <a:pt x="66" y="0"/>
                </a:lnTo>
                <a:lnTo>
                  <a:pt x="67" y="2"/>
                </a:lnTo>
                <a:lnTo>
                  <a:pt x="68" y="4"/>
                </a:lnTo>
                <a:lnTo>
                  <a:pt x="68" y="5"/>
                </a:lnTo>
                <a:lnTo>
                  <a:pt x="67" y="6"/>
                </a:lnTo>
                <a:lnTo>
                  <a:pt x="68" y="8"/>
                </a:lnTo>
                <a:lnTo>
                  <a:pt x="69" y="13"/>
                </a:lnTo>
                <a:lnTo>
                  <a:pt x="73" y="14"/>
                </a:lnTo>
                <a:lnTo>
                  <a:pt x="74" y="16"/>
                </a:lnTo>
                <a:lnTo>
                  <a:pt x="75" y="17"/>
                </a:lnTo>
                <a:lnTo>
                  <a:pt x="75" y="18"/>
                </a:lnTo>
                <a:lnTo>
                  <a:pt x="78" y="20"/>
                </a:lnTo>
                <a:lnTo>
                  <a:pt x="78" y="21"/>
                </a:lnTo>
                <a:lnTo>
                  <a:pt x="81" y="23"/>
                </a:lnTo>
                <a:lnTo>
                  <a:pt x="82" y="26"/>
                </a:lnTo>
                <a:lnTo>
                  <a:pt x="81" y="27"/>
                </a:lnTo>
                <a:lnTo>
                  <a:pt x="80" y="29"/>
                </a:lnTo>
                <a:lnTo>
                  <a:pt x="80" y="30"/>
                </a:lnTo>
                <a:lnTo>
                  <a:pt x="80" y="31"/>
                </a:lnTo>
                <a:lnTo>
                  <a:pt x="77" y="34"/>
                </a:lnTo>
                <a:lnTo>
                  <a:pt x="75" y="34"/>
                </a:lnTo>
                <a:lnTo>
                  <a:pt x="75" y="35"/>
                </a:lnTo>
                <a:lnTo>
                  <a:pt x="72" y="35"/>
                </a:lnTo>
                <a:lnTo>
                  <a:pt x="71" y="36"/>
                </a:lnTo>
                <a:lnTo>
                  <a:pt x="70" y="38"/>
                </a:lnTo>
                <a:lnTo>
                  <a:pt x="70" y="39"/>
                </a:lnTo>
                <a:lnTo>
                  <a:pt x="72" y="41"/>
                </a:lnTo>
                <a:lnTo>
                  <a:pt x="72" y="42"/>
                </a:lnTo>
                <a:lnTo>
                  <a:pt x="72" y="44"/>
                </a:lnTo>
                <a:lnTo>
                  <a:pt x="70" y="49"/>
                </a:lnTo>
                <a:lnTo>
                  <a:pt x="68" y="50"/>
                </a:lnTo>
                <a:lnTo>
                  <a:pt x="67" y="51"/>
                </a:lnTo>
                <a:lnTo>
                  <a:pt x="67" y="53"/>
                </a:lnTo>
                <a:lnTo>
                  <a:pt x="66" y="54"/>
                </a:lnTo>
                <a:lnTo>
                  <a:pt x="63" y="50"/>
                </a:lnTo>
                <a:lnTo>
                  <a:pt x="11" y="52"/>
                </a:lnTo>
                <a:lnTo>
                  <a:pt x="11" y="51"/>
                </a:lnTo>
                <a:lnTo>
                  <a:pt x="10" y="49"/>
                </a:lnTo>
                <a:lnTo>
                  <a:pt x="11" y="48"/>
                </a:lnTo>
                <a:lnTo>
                  <a:pt x="10" y="46"/>
                </a:lnTo>
                <a:lnTo>
                  <a:pt x="9" y="45"/>
                </a:lnTo>
                <a:lnTo>
                  <a:pt x="10" y="44"/>
                </a:lnTo>
                <a:lnTo>
                  <a:pt x="10" y="42"/>
                </a:lnTo>
                <a:lnTo>
                  <a:pt x="8" y="41"/>
                </a:lnTo>
                <a:lnTo>
                  <a:pt x="8" y="39"/>
                </a:lnTo>
                <a:lnTo>
                  <a:pt x="9" y="37"/>
                </a:lnTo>
                <a:lnTo>
                  <a:pt x="8" y="36"/>
                </a:lnTo>
                <a:lnTo>
                  <a:pt x="6" y="35"/>
                </a:lnTo>
                <a:lnTo>
                  <a:pt x="6" y="33"/>
                </a:lnTo>
                <a:lnTo>
                  <a:pt x="6" y="32"/>
                </a:lnTo>
                <a:lnTo>
                  <a:pt x="5" y="31"/>
                </a:lnTo>
                <a:lnTo>
                  <a:pt x="4" y="28"/>
                </a:lnTo>
                <a:lnTo>
                  <a:pt x="3" y="26"/>
                </a:lnTo>
                <a:lnTo>
                  <a:pt x="4" y="24"/>
                </a:lnTo>
                <a:lnTo>
                  <a:pt x="4" y="23"/>
                </a:lnTo>
                <a:lnTo>
                  <a:pt x="2" y="22"/>
                </a:lnTo>
                <a:lnTo>
                  <a:pt x="2" y="20"/>
                </a:lnTo>
                <a:lnTo>
                  <a:pt x="2" y="18"/>
                </a:lnTo>
                <a:lnTo>
                  <a:pt x="0" y="15"/>
                </a:lnTo>
                <a:lnTo>
                  <a:pt x="2" y="12"/>
                </a:lnTo>
                <a:lnTo>
                  <a:pt x="1" y="10"/>
                </a:lnTo>
                <a:lnTo>
                  <a:pt x="2" y="10"/>
                </a:lnTo>
                <a:lnTo>
                  <a:pt x="2" y="7"/>
                </a:lnTo>
                <a:lnTo>
                  <a:pt x="1" y="6"/>
                </a:lnTo>
                <a:lnTo>
                  <a:pt x="2" y="4"/>
                </a:lnTo>
                <a:lnTo>
                  <a:pt x="1" y="3"/>
                </a:lnTo>
                <a:lnTo>
                  <a:pt x="0" y="2"/>
                </a:lnTo>
                <a:lnTo>
                  <a:pt x="2" y="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4" name="Freeform 10"/>
          <p:cNvSpPr>
            <a:spLocks/>
          </p:cNvSpPr>
          <p:nvPr/>
        </p:nvSpPr>
        <p:spPr bwMode="auto">
          <a:xfrm>
            <a:off x="4975578" y="2282886"/>
            <a:ext cx="513644" cy="588963"/>
          </a:xfrm>
          <a:custGeom>
            <a:avLst/>
            <a:gdLst>
              <a:gd name="T0" fmla="*/ 2147483647 w 71"/>
              <a:gd name="T1" fmla="*/ 2147483647 h 76"/>
              <a:gd name="T2" fmla="*/ 2147483647 w 71"/>
              <a:gd name="T3" fmla="*/ 2147483647 h 76"/>
              <a:gd name="T4" fmla="*/ 2147483647 w 71"/>
              <a:gd name="T5" fmla="*/ 2147483647 h 76"/>
              <a:gd name="T6" fmla="*/ 2147483647 w 71"/>
              <a:gd name="T7" fmla="*/ 2147483647 h 76"/>
              <a:gd name="T8" fmla="*/ 2147483647 w 71"/>
              <a:gd name="T9" fmla="*/ 2147483647 h 76"/>
              <a:gd name="T10" fmla="*/ 2147483647 w 71"/>
              <a:gd name="T11" fmla="*/ 2147483647 h 76"/>
              <a:gd name="T12" fmla="*/ 2147483647 w 71"/>
              <a:gd name="T13" fmla="*/ 2147483647 h 76"/>
              <a:gd name="T14" fmla="*/ 2147483647 w 71"/>
              <a:gd name="T15" fmla="*/ 2147483647 h 76"/>
              <a:gd name="T16" fmla="*/ 2147483647 w 71"/>
              <a:gd name="T17" fmla="*/ 2147483647 h 76"/>
              <a:gd name="T18" fmla="*/ 2147483647 w 71"/>
              <a:gd name="T19" fmla="*/ 2147483647 h 76"/>
              <a:gd name="T20" fmla="*/ 2147483647 w 71"/>
              <a:gd name="T21" fmla="*/ 2147483647 h 76"/>
              <a:gd name="T22" fmla="*/ 2147483647 w 71"/>
              <a:gd name="T23" fmla="*/ 2147483647 h 76"/>
              <a:gd name="T24" fmla="*/ 2147483647 w 71"/>
              <a:gd name="T25" fmla="*/ 2147483647 h 76"/>
              <a:gd name="T26" fmla="*/ 2147483647 w 71"/>
              <a:gd name="T27" fmla="*/ 2147483647 h 76"/>
              <a:gd name="T28" fmla="*/ 0 w 71"/>
              <a:gd name="T29" fmla="*/ 2147483647 h 76"/>
              <a:gd name="T30" fmla="*/ 2147483647 w 71"/>
              <a:gd name="T31" fmla="*/ 2147483647 h 76"/>
              <a:gd name="T32" fmla="*/ 2147483647 w 71"/>
              <a:gd name="T33" fmla="*/ 2147483647 h 76"/>
              <a:gd name="T34" fmla="*/ 2147483647 w 71"/>
              <a:gd name="T35" fmla="*/ 2147483647 h 76"/>
              <a:gd name="T36" fmla="*/ 2147483647 w 71"/>
              <a:gd name="T37" fmla="*/ 2147483647 h 76"/>
              <a:gd name="T38" fmla="*/ 2147483647 w 71"/>
              <a:gd name="T39" fmla="*/ 2147483647 h 76"/>
              <a:gd name="T40" fmla="*/ 2147483647 w 71"/>
              <a:gd name="T41" fmla="*/ 2147483647 h 76"/>
              <a:gd name="T42" fmla="*/ 2147483647 w 71"/>
              <a:gd name="T43" fmla="*/ 2147483647 h 76"/>
              <a:gd name="T44" fmla="*/ 2147483647 w 71"/>
              <a:gd name="T45" fmla="*/ 2147483647 h 76"/>
              <a:gd name="T46" fmla="*/ 2147483647 w 71"/>
              <a:gd name="T47" fmla="*/ 2147483647 h 76"/>
              <a:gd name="T48" fmla="*/ 2147483647 w 71"/>
              <a:gd name="T49" fmla="*/ 2147483647 h 76"/>
              <a:gd name="T50" fmla="*/ 2147483647 w 71"/>
              <a:gd name="T51" fmla="*/ 2147483647 h 76"/>
              <a:gd name="T52" fmla="*/ 2147483647 w 71"/>
              <a:gd name="T53" fmla="*/ 2147483647 h 76"/>
              <a:gd name="T54" fmla="*/ 2147483647 w 71"/>
              <a:gd name="T55" fmla="*/ 2147483647 h 76"/>
              <a:gd name="T56" fmla="*/ 2147483647 w 71"/>
              <a:gd name="T57" fmla="*/ 2147483647 h 76"/>
              <a:gd name="T58" fmla="*/ 2147483647 w 71"/>
              <a:gd name="T59" fmla="*/ 2147483647 h 76"/>
              <a:gd name="T60" fmla="*/ 2147483647 w 71"/>
              <a:gd name="T61" fmla="*/ 2147483647 h 76"/>
              <a:gd name="T62" fmla="*/ 2147483647 w 71"/>
              <a:gd name="T63" fmla="*/ 2147483647 h 76"/>
              <a:gd name="T64" fmla="*/ 2147483647 w 71"/>
              <a:gd name="T65" fmla="*/ 2147483647 h 76"/>
              <a:gd name="T66" fmla="*/ 2147483647 w 71"/>
              <a:gd name="T67" fmla="*/ 2147483647 h 76"/>
              <a:gd name="T68" fmla="*/ 2147483647 w 71"/>
              <a:gd name="T69" fmla="*/ 2147483647 h 76"/>
              <a:gd name="T70" fmla="*/ 2147483647 w 71"/>
              <a:gd name="T71" fmla="*/ 2147483647 h 76"/>
              <a:gd name="T72" fmla="*/ 2147483647 w 71"/>
              <a:gd name="T73" fmla="*/ 2147483647 h 76"/>
              <a:gd name="T74" fmla="*/ 2147483647 w 71"/>
              <a:gd name="T75" fmla="*/ 2147483647 h 76"/>
              <a:gd name="T76" fmla="*/ 2147483647 w 71"/>
              <a:gd name="T77" fmla="*/ 2147483647 h 76"/>
              <a:gd name="T78" fmla="*/ 2147483647 w 71"/>
              <a:gd name="T79" fmla="*/ 2147483647 h 76"/>
              <a:gd name="T80" fmla="*/ 2147483647 w 71"/>
              <a:gd name="T81" fmla="*/ 2147483647 h 76"/>
              <a:gd name="T82" fmla="*/ 2147483647 w 71"/>
              <a:gd name="T83" fmla="*/ 2147483647 h 76"/>
              <a:gd name="T84" fmla="*/ 2147483647 w 71"/>
              <a:gd name="T85" fmla="*/ 2147483647 h 76"/>
              <a:gd name="T86" fmla="*/ 2147483647 w 71"/>
              <a:gd name="T87" fmla="*/ 2147483647 h 76"/>
              <a:gd name="T88" fmla="*/ 2147483647 w 71"/>
              <a:gd name="T89" fmla="*/ 2147483647 h 76"/>
              <a:gd name="T90" fmla="*/ 2147483647 w 71"/>
              <a:gd name="T91" fmla="*/ 2147483647 h 76"/>
              <a:gd name="T92" fmla="*/ 2147483647 w 71"/>
              <a:gd name="T93" fmla="*/ 2147483647 h 76"/>
              <a:gd name="T94" fmla="*/ 2147483647 w 71"/>
              <a:gd name="T95" fmla="*/ 2147483647 h 76"/>
              <a:gd name="T96" fmla="*/ 2147483647 w 71"/>
              <a:gd name="T97" fmla="*/ 2147483647 h 76"/>
              <a:gd name="T98" fmla="*/ 2147483647 w 71"/>
              <a:gd name="T99" fmla="*/ 2147483647 h 76"/>
              <a:gd name="T100" fmla="*/ 2147483647 w 71"/>
              <a:gd name="T101" fmla="*/ 2147483647 h 76"/>
              <a:gd name="T102" fmla="*/ 2147483647 w 71"/>
              <a:gd name="T103" fmla="*/ 2147483647 h 76"/>
              <a:gd name="T104" fmla="*/ 2147483647 w 71"/>
              <a:gd name="T105" fmla="*/ 2147483647 h 76"/>
              <a:gd name="T106" fmla="*/ 2147483647 w 71"/>
              <a:gd name="T107" fmla="*/ 2147483647 h 76"/>
              <a:gd name="T108" fmla="*/ 2147483647 w 71"/>
              <a:gd name="T109" fmla="*/ 2147483647 h 76"/>
              <a:gd name="T110" fmla="*/ 2147483647 w 71"/>
              <a:gd name="T111" fmla="*/ 2147483647 h 76"/>
              <a:gd name="T112" fmla="*/ 2147483647 w 71"/>
              <a:gd name="T113" fmla="*/ 2147483647 h 76"/>
              <a:gd name="T114" fmla="*/ 2147483647 w 71"/>
              <a:gd name="T115" fmla="*/ 2147483647 h 76"/>
              <a:gd name="T116" fmla="*/ 2147483647 w 71"/>
              <a:gd name="T117" fmla="*/ 2147483647 h 76"/>
              <a:gd name="T118" fmla="*/ 2147483647 w 71"/>
              <a:gd name="T119" fmla="*/ 2147483647 h 76"/>
              <a:gd name="T120" fmla="*/ 2147483647 w 71"/>
              <a:gd name="T121" fmla="*/ 2147483647 h 76"/>
              <a:gd name="T122" fmla="*/ 2147483647 w 71"/>
              <a:gd name="T123" fmla="*/ 2147483647 h 7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1"/>
              <a:gd name="T187" fmla="*/ 0 h 76"/>
              <a:gd name="T188" fmla="*/ 71 w 71"/>
              <a:gd name="T189" fmla="*/ 76 h 7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1" h="76">
                <a:moveTo>
                  <a:pt x="30" y="76"/>
                </a:moveTo>
                <a:lnTo>
                  <a:pt x="29" y="75"/>
                </a:lnTo>
                <a:lnTo>
                  <a:pt x="28" y="73"/>
                </a:lnTo>
                <a:lnTo>
                  <a:pt x="24" y="72"/>
                </a:lnTo>
                <a:lnTo>
                  <a:pt x="23" y="67"/>
                </a:lnTo>
                <a:lnTo>
                  <a:pt x="22" y="65"/>
                </a:lnTo>
                <a:lnTo>
                  <a:pt x="23" y="64"/>
                </a:lnTo>
                <a:lnTo>
                  <a:pt x="23" y="63"/>
                </a:lnTo>
                <a:lnTo>
                  <a:pt x="22" y="61"/>
                </a:lnTo>
                <a:lnTo>
                  <a:pt x="21" y="59"/>
                </a:lnTo>
                <a:lnTo>
                  <a:pt x="21" y="56"/>
                </a:lnTo>
                <a:lnTo>
                  <a:pt x="21" y="54"/>
                </a:lnTo>
                <a:lnTo>
                  <a:pt x="21" y="53"/>
                </a:lnTo>
                <a:lnTo>
                  <a:pt x="17" y="50"/>
                </a:lnTo>
                <a:lnTo>
                  <a:pt x="13" y="48"/>
                </a:lnTo>
                <a:lnTo>
                  <a:pt x="12" y="45"/>
                </a:lnTo>
                <a:lnTo>
                  <a:pt x="8" y="44"/>
                </a:lnTo>
                <a:lnTo>
                  <a:pt x="8" y="43"/>
                </a:lnTo>
                <a:lnTo>
                  <a:pt x="7" y="42"/>
                </a:lnTo>
                <a:lnTo>
                  <a:pt x="4" y="41"/>
                </a:lnTo>
                <a:lnTo>
                  <a:pt x="3" y="41"/>
                </a:lnTo>
                <a:lnTo>
                  <a:pt x="2" y="40"/>
                </a:lnTo>
                <a:lnTo>
                  <a:pt x="1" y="39"/>
                </a:lnTo>
                <a:lnTo>
                  <a:pt x="1" y="34"/>
                </a:lnTo>
                <a:lnTo>
                  <a:pt x="2" y="31"/>
                </a:lnTo>
                <a:lnTo>
                  <a:pt x="2" y="30"/>
                </a:lnTo>
                <a:lnTo>
                  <a:pt x="3" y="28"/>
                </a:lnTo>
                <a:lnTo>
                  <a:pt x="1" y="26"/>
                </a:lnTo>
                <a:lnTo>
                  <a:pt x="0" y="25"/>
                </a:lnTo>
                <a:lnTo>
                  <a:pt x="1" y="22"/>
                </a:lnTo>
                <a:lnTo>
                  <a:pt x="1" y="20"/>
                </a:lnTo>
                <a:lnTo>
                  <a:pt x="5" y="17"/>
                </a:lnTo>
                <a:lnTo>
                  <a:pt x="6" y="17"/>
                </a:lnTo>
                <a:lnTo>
                  <a:pt x="7" y="16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5"/>
                </a:lnTo>
                <a:lnTo>
                  <a:pt x="11" y="6"/>
                </a:lnTo>
                <a:lnTo>
                  <a:pt x="13" y="5"/>
                </a:lnTo>
                <a:lnTo>
                  <a:pt x="16" y="4"/>
                </a:lnTo>
                <a:lnTo>
                  <a:pt x="22" y="1"/>
                </a:lnTo>
                <a:lnTo>
                  <a:pt x="23" y="0"/>
                </a:lnTo>
                <a:lnTo>
                  <a:pt x="24" y="1"/>
                </a:lnTo>
                <a:lnTo>
                  <a:pt x="24" y="2"/>
                </a:lnTo>
                <a:lnTo>
                  <a:pt x="23" y="3"/>
                </a:lnTo>
                <a:lnTo>
                  <a:pt x="23" y="4"/>
                </a:lnTo>
                <a:lnTo>
                  <a:pt x="22" y="6"/>
                </a:lnTo>
                <a:lnTo>
                  <a:pt x="25" y="5"/>
                </a:lnTo>
                <a:lnTo>
                  <a:pt x="26" y="5"/>
                </a:lnTo>
                <a:lnTo>
                  <a:pt x="27" y="7"/>
                </a:lnTo>
                <a:lnTo>
                  <a:pt x="28" y="6"/>
                </a:lnTo>
                <a:lnTo>
                  <a:pt x="29" y="7"/>
                </a:lnTo>
                <a:lnTo>
                  <a:pt x="31" y="8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44" y="13"/>
                </a:lnTo>
                <a:lnTo>
                  <a:pt x="46" y="13"/>
                </a:lnTo>
                <a:lnTo>
                  <a:pt x="48" y="15"/>
                </a:lnTo>
                <a:lnTo>
                  <a:pt x="50" y="15"/>
                </a:lnTo>
                <a:lnTo>
                  <a:pt x="51" y="15"/>
                </a:lnTo>
                <a:lnTo>
                  <a:pt x="54" y="15"/>
                </a:lnTo>
                <a:lnTo>
                  <a:pt x="56" y="16"/>
                </a:lnTo>
                <a:lnTo>
                  <a:pt x="57" y="17"/>
                </a:lnTo>
                <a:lnTo>
                  <a:pt x="56" y="17"/>
                </a:lnTo>
                <a:lnTo>
                  <a:pt x="56" y="18"/>
                </a:lnTo>
                <a:lnTo>
                  <a:pt x="58" y="18"/>
                </a:lnTo>
                <a:lnTo>
                  <a:pt x="60" y="19"/>
                </a:lnTo>
                <a:lnTo>
                  <a:pt x="61" y="21"/>
                </a:lnTo>
                <a:lnTo>
                  <a:pt x="60" y="25"/>
                </a:lnTo>
                <a:lnTo>
                  <a:pt x="62" y="25"/>
                </a:lnTo>
                <a:lnTo>
                  <a:pt x="63" y="25"/>
                </a:lnTo>
                <a:lnTo>
                  <a:pt x="62" y="26"/>
                </a:lnTo>
                <a:lnTo>
                  <a:pt x="62" y="27"/>
                </a:lnTo>
                <a:lnTo>
                  <a:pt x="62" y="28"/>
                </a:lnTo>
                <a:lnTo>
                  <a:pt x="64" y="30"/>
                </a:lnTo>
                <a:lnTo>
                  <a:pt x="61" y="33"/>
                </a:lnTo>
                <a:lnTo>
                  <a:pt x="60" y="36"/>
                </a:lnTo>
                <a:lnTo>
                  <a:pt x="59" y="38"/>
                </a:lnTo>
                <a:lnTo>
                  <a:pt x="59" y="39"/>
                </a:lnTo>
                <a:lnTo>
                  <a:pt x="61" y="38"/>
                </a:lnTo>
                <a:lnTo>
                  <a:pt x="63" y="35"/>
                </a:lnTo>
                <a:lnTo>
                  <a:pt x="65" y="33"/>
                </a:lnTo>
                <a:lnTo>
                  <a:pt x="66" y="33"/>
                </a:lnTo>
                <a:lnTo>
                  <a:pt x="67" y="32"/>
                </a:lnTo>
                <a:lnTo>
                  <a:pt x="68" y="31"/>
                </a:lnTo>
                <a:lnTo>
                  <a:pt x="68" y="30"/>
                </a:lnTo>
                <a:lnTo>
                  <a:pt x="68" y="28"/>
                </a:lnTo>
                <a:lnTo>
                  <a:pt x="68" y="27"/>
                </a:lnTo>
                <a:lnTo>
                  <a:pt x="69" y="27"/>
                </a:lnTo>
                <a:lnTo>
                  <a:pt x="69" y="26"/>
                </a:lnTo>
                <a:lnTo>
                  <a:pt x="70" y="25"/>
                </a:lnTo>
                <a:lnTo>
                  <a:pt x="71" y="25"/>
                </a:lnTo>
                <a:lnTo>
                  <a:pt x="71" y="26"/>
                </a:lnTo>
                <a:lnTo>
                  <a:pt x="71" y="28"/>
                </a:lnTo>
                <a:lnTo>
                  <a:pt x="69" y="33"/>
                </a:lnTo>
                <a:lnTo>
                  <a:pt x="68" y="34"/>
                </a:lnTo>
                <a:lnTo>
                  <a:pt x="68" y="35"/>
                </a:lnTo>
                <a:lnTo>
                  <a:pt x="68" y="36"/>
                </a:lnTo>
                <a:lnTo>
                  <a:pt x="66" y="40"/>
                </a:lnTo>
                <a:lnTo>
                  <a:pt x="66" y="43"/>
                </a:lnTo>
                <a:lnTo>
                  <a:pt x="66" y="45"/>
                </a:lnTo>
                <a:lnTo>
                  <a:pt x="64" y="46"/>
                </a:lnTo>
                <a:lnTo>
                  <a:pt x="64" y="47"/>
                </a:lnTo>
                <a:lnTo>
                  <a:pt x="64" y="50"/>
                </a:lnTo>
                <a:lnTo>
                  <a:pt x="65" y="54"/>
                </a:lnTo>
                <a:lnTo>
                  <a:pt x="64" y="55"/>
                </a:lnTo>
                <a:lnTo>
                  <a:pt x="63" y="59"/>
                </a:lnTo>
                <a:lnTo>
                  <a:pt x="63" y="65"/>
                </a:lnTo>
                <a:lnTo>
                  <a:pt x="65" y="70"/>
                </a:lnTo>
                <a:lnTo>
                  <a:pt x="65" y="71"/>
                </a:lnTo>
                <a:lnTo>
                  <a:pt x="65" y="72"/>
                </a:lnTo>
                <a:lnTo>
                  <a:pt x="65" y="74"/>
                </a:lnTo>
                <a:lnTo>
                  <a:pt x="30" y="76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5" name="Freeform 11"/>
          <p:cNvSpPr>
            <a:spLocks/>
          </p:cNvSpPr>
          <p:nvPr/>
        </p:nvSpPr>
        <p:spPr bwMode="auto">
          <a:xfrm>
            <a:off x="5729111" y="2840038"/>
            <a:ext cx="410634" cy="487362"/>
          </a:xfrm>
          <a:custGeom>
            <a:avLst/>
            <a:gdLst>
              <a:gd name="T0" fmla="*/ 2147483647 w 57"/>
              <a:gd name="T1" fmla="*/ 2147483647 h 63"/>
              <a:gd name="T2" fmla="*/ 2147483647 w 57"/>
              <a:gd name="T3" fmla="*/ 2147483647 h 63"/>
              <a:gd name="T4" fmla="*/ 2147483647 w 57"/>
              <a:gd name="T5" fmla="*/ 2147483647 h 63"/>
              <a:gd name="T6" fmla="*/ 2147483647 w 57"/>
              <a:gd name="T7" fmla="*/ 2147483647 h 63"/>
              <a:gd name="T8" fmla="*/ 2147483647 w 57"/>
              <a:gd name="T9" fmla="*/ 2147483647 h 63"/>
              <a:gd name="T10" fmla="*/ 2147483647 w 57"/>
              <a:gd name="T11" fmla="*/ 2147483647 h 63"/>
              <a:gd name="T12" fmla="*/ 2147483647 w 57"/>
              <a:gd name="T13" fmla="*/ 2147483647 h 63"/>
              <a:gd name="T14" fmla="*/ 2147483647 w 57"/>
              <a:gd name="T15" fmla="*/ 2147483647 h 63"/>
              <a:gd name="T16" fmla="*/ 2147483647 w 57"/>
              <a:gd name="T17" fmla="*/ 2147483647 h 63"/>
              <a:gd name="T18" fmla="*/ 2147483647 w 57"/>
              <a:gd name="T19" fmla="*/ 2147483647 h 63"/>
              <a:gd name="T20" fmla="*/ 2147483647 w 57"/>
              <a:gd name="T21" fmla="*/ 2147483647 h 63"/>
              <a:gd name="T22" fmla="*/ 2147483647 w 57"/>
              <a:gd name="T23" fmla="*/ 2147483647 h 63"/>
              <a:gd name="T24" fmla="*/ 2147483647 w 57"/>
              <a:gd name="T25" fmla="*/ 2147483647 h 63"/>
              <a:gd name="T26" fmla="*/ 2147483647 w 57"/>
              <a:gd name="T27" fmla="*/ 2147483647 h 63"/>
              <a:gd name="T28" fmla="*/ 2147483647 w 57"/>
              <a:gd name="T29" fmla="*/ 2147483647 h 63"/>
              <a:gd name="T30" fmla="*/ 2147483647 w 57"/>
              <a:gd name="T31" fmla="*/ 2147483647 h 63"/>
              <a:gd name="T32" fmla="*/ 2147483647 w 57"/>
              <a:gd name="T33" fmla="*/ 2147483647 h 63"/>
              <a:gd name="T34" fmla="*/ 2147483647 w 57"/>
              <a:gd name="T35" fmla="*/ 2147483647 h 63"/>
              <a:gd name="T36" fmla="*/ 2147483647 w 57"/>
              <a:gd name="T37" fmla="*/ 2147483647 h 63"/>
              <a:gd name="T38" fmla="*/ 2147483647 w 57"/>
              <a:gd name="T39" fmla="*/ 2147483647 h 63"/>
              <a:gd name="T40" fmla="*/ 2147483647 w 57"/>
              <a:gd name="T41" fmla="*/ 2147483647 h 63"/>
              <a:gd name="T42" fmla="*/ 2147483647 w 57"/>
              <a:gd name="T43" fmla="*/ 2147483647 h 63"/>
              <a:gd name="T44" fmla="*/ 2147483647 w 57"/>
              <a:gd name="T45" fmla="*/ 2147483647 h 63"/>
              <a:gd name="T46" fmla="*/ 2147483647 w 57"/>
              <a:gd name="T47" fmla="*/ 2147483647 h 63"/>
              <a:gd name="T48" fmla="*/ 2147483647 w 57"/>
              <a:gd name="T49" fmla="*/ 2147483647 h 63"/>
              <a:gd name="T50" fmla="*/ 2147483647 w 57"/>
              <a:gd name="T51" fmla="*/ 2147483647 h 63"/>
              <a:gd name="T52" fmla="*/ 2147483647 w 57"/>
              <a:gd name="T53" fmla="*/ 2147483647 h 63"/>
              <a:gd name="T54" fmla="*/ 2147483647 w 57"/>
              <a:gd name="T55" fmla="*/ 2147483647 h 63"/>
              <a:gd name="T56" fmla="*/ 2147483647 w 57"/>
              <a:gd name="T57" fmla="*/ 2147483647 h 63"/>
              <a:gd name="T58" fmla="*/ 2147483647 w 57"/>
              <a:gd name="T59" fmla="*/ 2147483647 h 63"/>
              <a:gd name="T60" fmla="*/ 2147483647 w 57"/>
              <a:gd name="T61" fmla="*/ 2147483647 h 63"/>
              <a:gd name="T62" fmla="*/ 2147483647 w 57"/>
              <a:gd name="T63" fmla="*/ 2147483647 h 63"/>
              <a:gd name="T64" fmla="*/ 2147483647 w 57"/>
              <a:gd name="T65" fmla="*/ 2147483647 h 63"/>
              <a:gd name="T66" fmla="*/ 2147483647 w 57"/>
              <a:gd name="T67" fmla="*/ 2147483647 h 63"/>
              <a:gd name="T68" fmla="*/ 2147483647 w 57"/>
              <a:gd name="T69" fmla="*/ 2147483647 h 63"/>
              <a:gd name="T70" fmla="*/ 2147483647 w 57"/>
              <a:gd name="T71" fmla="*/ 2147483647 h 63"/>
              <a:gd name="T72" fmla="*/ 2147483647 w 57"/>
              <a:gd name="T73" fmla="*/ 2147483647 h 63"/>
              <a:gd name="T74" fmla="*/ 0 w 57"/>
              <a:gd name="T75" fmla="*/ 2147483647 h 63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57"/>
              <a:gd name="T115" fmla="*/ 0 h 63"/>
              <a:gd name="T116" fmla="*/ 57 w 57"/>
              <a:gd name="T117" fmla="*/ 63 h 63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57" h="63">
                <a:moveTo>
                  <a:pt x="0" y="11"/>
                </a:moveTo>
                <a:lnTo>
                  <a:pt x="5" y="55"/>
                </a:lnTo>
                <a:lnTo>
                  <a:pt x="6" y="55"/>
                </a:lnTo>
                <a:lnTo>
                  <a:pt x="8" y="56"/>
                </a:lnTo>
                <a:lnTo>
                  <a:pt x="10" y="55"/>
                </a:lnTo>
                <a:lnTo>
                  <a:pt x="12" y="57"/>
                </a:lnTo>
                <a:lnTo>
                  <a:pt x="13" y="59"/>
                </a:lnTo>
                <a:lnTo>
                  <a:pt x="15" y="60"/>
                </a:lnTo>
                <a:lnTo>
                  <a:pt x="18" y="60"/>
                </a:lnTo>
                <a:lnTo>
                  <a:pt x="21" y="62"/>
                </a:lnTo>
                <a:lnTo>
                  <a:pt x="22" y="61"/>
                </a:lnTo>
                <a:lnTo>
                  <a:pt x="23" y="60"/>
                </a:lnTo>
                <a:lnTo>
                  <a:pt x="25" y="61"/>
                </a:lnTo>
                <a:lnTo>
                  <a:pt x="27" y="61"/>
                </a:lnTo>
                <a:lnTo>
                  <a:pt x="28" y="61"/>
                </a:lnTo>
                <a:lnTo>
                  <a:pt x="29" y="60"/>
                </a:lnTo>
                <a:lnTo>
                  <a:pt x="29" y="59"/>
                </a:lnTo>
                <a:lnTo>
                  <a:pt x="31" y="58"/>
                </a:lnTo>
                <a:lnTo>
                  <a:pt x="31" y="59"/>
                </a:lnTo>
                <a:lnTo>
                  <a:pt x="33" y="61"/>
                </a:lnTo>
                <a:lnTo>
                  <a:pt x="34" y="62"/>
                </a:lnTo>
                <a:lnTo>
                  <a:pt x="36" y="63"/>
                </a:lnTo>
                <a:lnTo>
                  <a:pt x="38" y="63"/>
                </a:lnTo>
                <a:lnTo>
                  <a:pt x="39" y="61"/>
                </a:lnTo>
                <a:lnTo>
                  <a:pt x="40" y="60"/>
                </a:lnTo>
                <a:lnTo>
                  <a:pt x="40" y="58"/>
                </a:lnTo>
                <a:lnTo>
                  <a:pt x="40" y="56"/>
                </a:lnTo>
                <a:lnTo>
                  <a:pt x="41" y="52"/>
                </a:lnTo>
                <a:lnTo>
                  <a:pt x="42" y="52"/>
                </a:lnTo>
                <a:lnTo>
                  <a:pt x="44" y="54"/>
                </a:lnTo>
                <a:lnTo>
                  <a:pt x="45" y="52"/>
                </a:lnTo>
                <a:lnTo>
                  <a:pt x="45" y="51"/>
                </a:lnTo>
                <a:lnTo>
                  <a:pt x="46" y="48"/>
                </a:lnTo>
                <a:lnTo>
                  <a:pt x="47" y="47"/>
                </a:lnTo>
                <a:lnTo>
                  <a:pt x="47" y="46"/>
                </a:lnTo>
                <a:lnTo>
                  <a:pt x="48" y="45"/>
                </a:lnTo>
                <a:lnTo>
                  <a:pt x="49" y="45"/>
                </a:lnTo>
                <a:lnTo>
                  <a:pt x="51" y="44"/>
                </a:lnTo>
                <a:lnTo>
                  <a:pt x="53" y="41"/>
                </a:lnTo>
                <a:lnTo>
                  <a:pt x="54" y="41"/>
                </a:lnTo>
                <a:lnTo>
                  <a:pt x="55" y="39"/>
                </a:lnTo>
                <a:lnTo>
                  <a:pt x="55" y="37"/>
                </a:lnTo>
                <a:lnTo>
                  <a:pt x="55" y="36"/>
                </a:lnTo>
                <a:lnTo>
                  <a:pt x="55" y="35"/>
                </a:lnTo>
                <a:lnTo>
                  <a:pt x="56" y="34"/>
                </a:lnTo>
                <a:lnTo>
                  <a:pt x="57" y="27"/>
                </a:lnTo>
                <a:lnTo>
                  <a:pt x="54" y="26"/>
                </a:lnTo>
                <a:lnTo>
                  <a:pt x="56" y="25"/>
                </a:lnTo>
                <a:lnTo>
                  <a:pt x="55" y="23"/>
                </a:lnTo>
                <a:lnTo>
                  <a:pt x="56" y="22"/>
                </a:lnTo>
                <a:lnTo>
                  <a:pt x="57" y="22"/>
                </a:lnTo>
                <a:lnTo>
                  <a:pt x="53" y="0"/>
                </a:lnTo>
                <a:lnTo>
                  <a:pt x="46" y="3"/>
                </a:lnTo>
                <a:lnTo>
                  <a:pt x="44" y="5"/>
                </a:lnTo>
                <a:lnTo>
                  <a:pt x="42" y="6"/>
                </a:lnTo>
                <a:lnTo>
                  <a:pt x="39" y="10"/>
                </a:lnTo>
                <a:lnTo>
                  <a:pt x="37" y="10"/>
                </a:lnTo>
                <a:lnTo>
                  <a:pt x="36" y="10"/>
                </a:lnTo>
                <a:lnTo>
                  <a:pt x="34" y="10"/>
                </a:lnTo>
                <a:lnTo>
                  <a:pt x="33" y="11"/>
                </a:lnTo>
                <a:lnTo>
                  <a:pt x="30" y="13"/>
                </a:lnTo>
                <a:lnTo>
                  <a:pt x="29" y="13"/>
                </a:lnTo>
                <a:lnTo>
                  <a:pt x="27" y="12"/>
                </a:lnTo>
                <a:lnTo>
                  <a:pt x="26" y="13"/>
                </a:lnTo>
                <a:lnTo>
                  <a:pt x="25" y="12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19" y="9"/>
                </a:lnTo>
                <a:lnTo>
                  <a:pt x="18" y="9"/>
                </a:lnTo>
                <a:lnTo>
                  <a:pt x="17" y="10"/>
                </a:lnTo>
                <a:lnTo>
                  <a:pt x="17" y="9"/>
                </a:lnTo>
                <a:lnTo>
                  <a:pt x="0" y="1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6" name="Freeform 12"/>
          <p:cNvSpPr>
            <a:spLocks/>
          </p:cNvSpPr>
          <p:nvPr/>
        </p:nvSpPr>
        <p:spPr bwMode="auto">
          <a:xfrm>
            <a:off x="5590822" y="4311650"/>
            <a:ext cx="891822" cy="719138"/>
          </a:xfrm>
          <a:custGeom>
            <a:avLst/>
            <a:gdLst>
              <a:gd name="T0" fmla="*/ 0 w 123"/>
              <a:gd name="T1" fmla="*/ 2147483647 h 93"/>
              <a:gd name="T2" fmla="*/ 0 w 123"/>
              <a:gd name="T3" fmla="*/ 2147483647 h 93"/>
              <a:gd name="T4" fmla="*/ 2147483647 w 123"/>
              <a:gd name="T5" fmla="*/ 2147483647 h 93"/>
              <a:gd name="T6" fmla="*/ 2147483647 w 123"/>
              <a:gd name="T7" fmla="*/ 2147483647 h 93"/>
              <a:gd name="T8" fmla="*/ 2147483647 w 123"/>
              <a:gd name="T9" fmla="*/ 2147483647 h 93"/>
              <a:gd name="T10" fmla="*/ 2147483647 w 123"/>
              <a:gd name="T11" fmla="*/ 2147483647 h 93"/>
              <a:gd name="T12" fmla="*/ 2147483647 w 123"/>
              <a:gd name="T13" fmla="*/ 2147483647 h 93"/>
              <a:gd name="T14" fmla="*/ 2147483647 w 123"/>
              <a:gd name="T15" fmla="*/ 2147483647 h 93"/>
              <a:gd name="T16" fmla="*/ 2147483647 w 123"/>
              <a:gd name="T17" fmla="*/ 2147483647 h 93"/>
              <a:gd name="T18" fmla="*/ 2147483647 w 123"/>
              <a:gd name="T19" fmla="*/ 2147483647 h 93"/>
              <a:gd name="T20" fmla="*/ 2147483647 w 123"/>
              <a:gd name="T21" fmla="*/ 2147483647 h 93"/>
              <a:gd name="T22" fmla="*/ 2147483647 w 123"/>
              <a:gd name="T23" fmla="*/ 2147483647 h 93"/>
              <a:gd name="T24" fmla="*/ 2147483647 w 123"/>
              <a:gd name="T25" fmla="*/ 2147483647 h 93"/>
              <a:gd name="T26" fmla="*/ 2147483647 w 123"/>
              <a:gd name="T27" fmla="*/ 2147483647 h 93"/>
              <a:gd name="T28" fmla="*/ 2147483647 w 123"/>
              <a:gd name="T29" fmla="*/ 2147483647 h 93"/>
              <a:gd name="T30" fmla="*/ 2147483647 w 123"/>
              <a:gd name="T31" fmla="*/ 2147483647 h 93"/>
              <a:gd name="T32" fmla="*/ 2147483647 w 123"/>
              <a:gd name="T33" fmla="*/ 2147483647 h 93"/>
              <a:gd name="T34" fmla="*/ 2147483647 w 123"/>
              <a:gd name="T35" fmla="*/ 2147483647 h 93"/>
              <a:gd name="T36" fmla="*/ 2147483647 w 123"/>
              <a:gd name="T37" fmla="*/ 2147483647 h 93"/>
              <a:gd name="T38" fmla="*/ 2147483647 w 123"/>
              <a:gd name="T39" fmla="*/ 2147483647 h 93"/>
              <a:gd name="T40" fmla="*/ 2147483647 w 123"/>
              <a:gd name="T41" fmla="*/ 2147483647 h 93"/>
              <a:gd name="T42" fmla="*/ 2147483647 w 123"/>
              <a:gd name="T43" fmla="*/ 2147483647 h 93"/>
              <a:gd name="T44" fmla="*/ 2147483647 w 123"/>
              <a:gd name="T45" fmla="*/ 2147483647 h 93"/>
              <a:gd name="T46" fmla="*/ 2147483647 w 123"/>
              <a:gd name="T47" fmla="*/ 2147483647 h 93"/>
              <a:gd name="T48" fmla="*/ 2147483647 w 123"/>
              <a:gd name="T49" fmla="*/ 2147483647 h 93"/>
              <a:gd name="T50" fmla="*/ 2147483647 w 123"/>
              <a:gd name="T51" fmla="*/ 2147483647 h 93"/>
              <a:gd name="T52" fmla="*/ 2147483647 w 123"/>
              <a:gd name="T53" fmla="*/ 2147483647 h 93"/>
              <a:gd name="T54" fmla="*/ 2147483647 w 123"/>
              <a:gd name="T55" fmla="*/ 2147483647 h 93"/>
              <a:gd name="T56" fmla="*/ 2147483647 w 123"/>
              <a:gd name="T57" fmla="*/ 2147483647 h 93"/>
              <a:gd name="T58" fmla="*/ 2147483647 w 123"/>
              <a:gd name="T59" fmla="*/ 2147483647 h 93"/>
              <a:gd name="T60" fmla="*/ 2147483647 w 123"/>
              <a:gd name="T61" fmla="*/ 2147483647 h 93"/>
              <a:gd name="T62" fmla="*/ 2147483647 w 123"/>
              <a:gd name="T63" fmla="*/ 2147483647 h 93"/>
              <a:gd name="T64" fmla="*/ 2147483647 w 123"/>
              <a:gd name="T65" fmla="*/ 2147483647 h 93"/>
              <a:gd name="T66" fmla="*/ 2147483647 w 123"/>
              <a:gd name="T67" fmla="*/ 2147483647 h 93"/>
              <a:gd name="T68" fmla="*/ 2147483647 w 123"/>
              <a:gd name="T69" fmla="*/ 2147483647 h 93"/>
              <a:gd name="T70" fmla="*/ 2147483647 w 123"/>
              <a:gd name="T71" fmla="*/ 2147483647 h 93"/>
              <a:gd name="T72" fmla="*/ 2147483647 w 123"/>
              <a:gd name="T73" fmla="*/ 2147483647 h 93"/>
              <a:gd name="T74" fmla="*/ 2147483647 w 123"/>
              <a:gd name="T75" fmla="*/ 2147483647 h 93"/>
              <a:gd name="T76" fmla="*/ 2147483647 w 123"/>
              <a:gd name="T77" fmla="*/ 2147483647 h 93"/>
              <a:gd name="T78" fmla="*/ 2147483647 w 123"/>
              <a:gd name="T79" fmla="*/ 2147483647 h 93"/>
              <a:gd name="T80" fmla="*/ 2147483647 w 123"/>
              <a:gd name="T81" fmla="*/ 2147483647 h 93"/>
              <a:gd name="T82" fmla="*/ 2147483647 w 123"/>
              <a:gd name="T83" fmla="*/ 2147483647 h 93"/>
              <a:gd name="T84" fmla="*/ 2147483647 w 123"/>
              <a:gd name="T85" fmla="*/ 2147483647 h 93"/>
              <a:gd name="T86" fmla="*/ 2147483647 w 123"/>
              <a:gd name="T87" fmla="*/ 2147483647 h 93"/>
              <a:gd name="T88" fmla="*/ 2147483647 w 123"/>
              <a:gd name="T89" fmla="*/ 2147483647 h 93"/>
              <a:gd name="T90" fmla="*/ 2147483647 w 123"/>
              <a:gd name="T91" fmla="*/ 2147483647 h 93"/>
              <a:gd name="T92" fmla="*/ 2147483647 w 123"/>
              <a:gd name="T93" fmla="*/ 2147483647 h 93"/>
              <a:gd name="T94" fmla="*/ 2147483647 w 123"/>
              <a:gd name="T95" fmla="*/ 2147483647 h 93"/>
              <a:gd name="T96" fmla="*/ 2147483647 w 123"/>
              <a:gd name="T97" fmla="*/ 2147483647 h 93"/>
              <a:gd name="T98" fmla="*/ 2147483647 w 123"/>
              <a:gd name="T99" fmla="*/ 2147483647 h 93"/>
              <a:gd name="T100" fmla="*/ 2147483647 w 123"/>
              <a:gd name="T101" fmla="*/ 2147483647 h 93"/>
              <a:gd name="T102" fmla="*/ 2147483647 w 123"/>
              <a:gd name="T103" fmla="*/ 2147483647 h 93"/>
              <a:gd name="T104" fmla="*/ 2147483647 w 123"/>
              <a:gd name="T105" fmla="*/ 2147483647 h 93"/>
              <a:gd name="T106" fmla="*/ 2147483647 w 123"/>
              <a:gd name="T107" fmla="*/ 2147483647 h 93"/>
              <a:gd name="T108" fmla="*/ 2147483647 w 123"/>
              <a:gd name="T109" fmla="*/ 2147483647 h 93"/>
              <a:gd name="T110" fmla="*/ 2147483647 w 123"/>
              <a:gd name="T111" fmla="*/ 2147483647 h 93"/>
              <a:gd name="T112" fmla="*/ 2147483647 w 123"/>
              <a:gd name="T113" fmla="*/ 2147483647 h 93"/>
              <a:gd name="T114" fmla="*/ 2147483647 w 123"/>
              <a:gd name="T115" fmla="*/ 2147483647 h 93"/>
              <a:gd name="T116" fmla="*/ 2147483647 w 123"/>
              <a:gd name="T117" fmla="*/ 2147483647 h 93"/>
              <a:gd name="T118" fmla="*/ 2147483647 w 123"/>
              <a:gd name="T119" fmla="*/ 2147483647 h 93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23"/>
              <a:gd name="T181" fmla="*/ 0 h 93"/>
              <a:gd name="T182" fmla="*/ 123 w 123"/>
              <a:gd name="T183" fmla="*/ 93 h 93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23" h="93">
                <a:moveTo>
                  <a:pt x="38" y="3"/>
                </a:moveTo>
                <a:lnTo>
                  <a:pt x="0" y="7"/>
                </a:lnTo>
                <a:lnTo>
                  <a:pt x="0" y="8"/>
                </a:lnTo>
                <a:lnTo>
                  <a:pt x="0" y="9"/>
                </a:lnTo>
                <a:lnTo>
                  <a:pt x="0" y="10"/>
                </a:lnTo>
                <a:lnTo>
                  <a:pt x="1" y="12"/>
                </a:lnTo>
                <a:lnTo>
                  <a:pt x="2" y="12"/>
                </a:lnTo>
                <a:lnTo>
                  <a:pt x="4" y="13"/>
                </a:lnTo>
                <a:lnTo>
                  <a:pt x="4" y="14"/>
                </a:lnTo>
                <a:lnTo>
                  <a:pt x="3" y="15"/>
                </a:lnTo>
                <a:lnTo>
                  <a:pt x="3" y="16"/>
                </a:lnTo>
                <a:lnTo>
                  <a:pt x="4" y="16"/>
                </a:lnTo>
                <a:lnTo>
                  <a:pt x="4" y="17"/>
                </a:lnTo>
                <a:lnTo>
                  <a:pt x="3" y="18"/>
                </a:lnTo>
                <a:lnTo>
                  <a:pt x="3" y="19"/>
                </a:lnTo>
                <a:lnTo>
                  <a:pt x="4" y="19"/>
                </a:lnTo>
                <a:lnTo>
                  <a:pt x="6" y="18"/>
                </a:lnTo>
                <a:lnTo>
                  <a:pt x="7" y="18"/>
                </a:lnTo>
                <a:lnTo>
                  <a:pt x="7" y="16"/>
                </a:lnTo>
                <a:lnTo>
                  <a:pt x="8" y="15"/>
                </a:lnTo>
                <a:lnTo>
                  <a:pt x="9" y="15"/>
                </a:lnTo>
                <a:lnTo>
                  <a:pt x="10" y="15"/>
                </a:lnTo>
                <a:lnTo>
                  <a:pt x="10" y="16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9" y="14"/>
                </a:lnTo>
                <a:lnTo>
                  <a:pt x="20" y="14"/>
                </a:lnTo>
                <a:lnTo>
                  <a:pt x="20" y="15"/>
                </a:lnTo>
                <a:lnTo>
                  <a:pt x="19" y="16"/>
                </a:lnTo>
                <a:lnTo>
                  <a:pt x="22" y="16"/>
                </a:lnTo>
                <a:lnTo>
                  <a:pt x="25" y="17"/>
                </a:lnTo>
                <a:lnTo>
                  <a:pt x="28" y="19"/>
                </a:lnTo>
                <a:lnTo>
                  <a:pt x="29" y="19"/>
                </a:lnTo>
                <a:lnTo>
                  <a:pt x="29" y="18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2" y="20"/>
                </a:lnTo>
                <a:lnTo>
                  <a:pt x="31" y="20"/>
                </a:lnTo>
                <a:lnTo>
                  <a:pt x="32" y="20"/>
                </a:lnTo>
                <a:lnTo>
                  <a:pt x="36" y="23"/>
                </a:lnTo>
                <a:lnTo>
                  <a:pt x="36" y="24"/>
                </a:lnTo>
                <a:lnTo>
                  <a:pt x="36" y="25"/>
                </a:lnTo>
                <a:lnTo>
                  <a:pt x="35" y="26"/>
                </a:lnTo>
                <a:lnTo>
                  <a:pt x="35" y="25"/>
                </a:lnTo>
                <a:lnTo>
                  <a:pt x="34" y="25"/>
                </a:lnTo>
                <a:lnTo>
                  <a:pt x="34" y="26"/>
                </a:lnTo>
                <a:lnTo>
                  <a:pt x="35" y="27"/>
                </a:lnTo>
                <a:lnTo>
                  <a:pt x="40" y="25"/>
                </a:lnTo>
                <a:lnTo>
                  <a:pt x="41" y="24"/>
                </a:lnTo>
                <a:lnTo>
                  <a:pt x="43" y="24"/>
                </a:lnTo>
                <a:lnTo>
                  <a:pt x="47" y="21"/>
                </a:lnTo>
                <a:lnTo>
                  <a:pt x="50" y="21"/>
                </a:lnTo>
                <a:lnTo>
                  <a:pt x="50" y="20"/>
                </a:lnTo>
                <a:lnTo>
                  <a:pt x="49" y="19"/>
                </a:lnTo>
                <a:lnTo>
                  <a:pt x="50" y="18"/>
                </a:lnTo>
                <a:lnTo>
                  <a:pt x="55" y="17"/>
                </a:lnTo>
                <a:lnTo>
                  <a:pt x="61" y="20"/>
                </a:lnTo>
                <a:lnTo>
                  <a:pt x="61" y="21"/>
                </a:lnTo>
                <a:lnTo>
                  <a:pt x="63" y="23"/>
                </a:lnTo>
                <a:lnTo>
                  <a:pt x="65" y="25"/>
                </a:lnTo>
                <a:lnTo>
                  <a:pt x="69" y="28"/>
                </a:lnTo>
                <a:lnTo>
                  <a:pt x="69" y="29"/>
                </a:lnTo>
                <a:lnTo>
                  <a:pt x="71" y="30"/>
                </a:lnTo>
                <a:lnTo>
                  <a:pt x="74" y="30"/>
                </a:lnTo>
                <a:lnTo>
                  <a:pt x="76" y="34"/>
                </a:lnTo>
                <a:lnTo>
                  <a:pt x="77" y="35"/>
                </a:lnTo>
                <a:lnTo>
                  <a:pt x="77" y="36"/>
                </a:lnTo>
                <a:lnTo>
                  <a:pt x="78" y="39"/>
                </a:lnTo>
                <a:lnTo>
                  <a:pt x="77" y="43"/>
                </a:lnTo>
                <a:lnTo>
                  <a:pt x="76" y="48"/>
                </a:lnTo>
                <a:lnTo>
                  <a:pt x="76" y="51"/>
                </a:lnTo>
                <a:lnTo>
                  <a:pt x="77" y="53"/>
                </a:lnTo>
                <a:lnTo>
                  <a:pt x="80" y="54"/>
                </a:lnTo>
                <a:lnTo>
                  <a:pt x="80" y="53"/>
                </a:lnTo>
                <a:lnTo>
                  <a:pt x="80" y="52"/>
                </a:lnTo>
                <a:lnTo>
                  <a:pt x="79" y="50"/>
                </a:lnTo>
                <a:lnTo>
                  <a:pt x="79" y="49"/>
                </a:lnTo>
                <a:lnTo>
                  <a:pt x="80" y="49"/>
                </a:lnTo>
                <a:lnTo>
                  <a:pt x="82" y="51"/>
                </a:lnTo>
                <a:lnTo>
                  <a:pt x="82" y="50"/>
                </a:lnTo>
                <a:lnTo>
                  <a:pt x="83" y="50"/>
                </a:lnTo>
                <a:lnTo>
                  <a:pt x="84" y="51"/>
                </a:lnTo>
                <a:lnTo>
                  <a:pt x="83" y="52"/>
                </a:lnTo>
                <a:lnTo>
                  <a:pt x="83" y="53"/>
                </a:lnTo>
                <a:lnTo>
                  <a:pt x="82" y="54"/>
                </a:lnTo>
                <a:lnTo>
                  <a:pt x="81" y="57"/>
                </a:lnTo>
                <a:lnTo>
                  <a:pt x="80" y="57"/>
                </a:lnTo>
                <a:lnTo>
                  <a:pt x="80" y="59"/>
                </a:lnTo>
                <a:lnTo>
                  <a:pt x="81" y="59"/>
                </a:lnTo>
                <a:lnTo>
                  <a:pt x="83" y="61"/>
                </a:lnTo>
                <a:lnTo>
                  <a:pt x="85" y="66"/>
                </a:lnTo>
                <a:lnTo>
                  <a:pt x="89" y="68"/>
                </a:lnTo>
                <a:lnTo>
                  <a:pt x="89" y="67"/>
                </a:lnTo>
                <a:lnTo>
                  <a:pt x="90" y="67"/>
                </a:lnTo>
                <a:lnTo>
                  <a:pt x="91" y="69"/>
                </a:lnTo>
                <a:lnTo>
                  <a:pt x="91" y="70"/>
                </a:lnTo>
                <a:lnTo>
                  <a:pt x="92" y="73"/>
                </a:lnTo>
                <a:lnTo>
                  <a:pt x="94" y="74"/>
                </a:lnTo>
                <a:lnTo>
                  <a:pt x="95" y="74"/>
                </a:lnTo>
                <a:lnTo>
                  <a:pt x="98" y="81"/>
                </a:lnTo>
                <a:lnTo>
                  <a:pt x="99" y="82"/>
                </a:lnTo>
                <a:lnTo>
                  <a:pt x="102" y="83"/>
                </a:lnTo>
                <a:lnTo>
                  <a:pt x="104" y="83"/>
                </a:lnTo>
                <a:lnTo>
                  <a:pt x="108" y="88"/>
                </a:lnTo>
                <a:lnTo>
                  <a:pt x="110" y="90"/>
                </a:lnTo>
                <a:lnTo>
                  <a:pt x="111" y="90"/>
                </a:lnTo>
                <a:lnTo>
                  <a:pt x="111" y="91"/>
                </a:lnTo>
                <a:lnTo>
                  <a:pt x="110" y="91"/>
                </a:lnTo>
                <a:lnTo>
                  <a:pt x="109" y="91"/>
                </a:lnTo>
                <a:lnTo>
                  <a:pt x="109" y="92"/>
                </a:lnTo>
                <a:lnTo>
                  <a:pt x="110" y="93"/>
                </a:lnTo>
                <a:lnTo>
                  <a:pt x="112" y="93"/>
                </a:lnTo>
                <a:lnTo>
                  <a:pt x="113" y="92"/>
                </a:lnTo>
                <a:lnTo>
                  <a:pt x="114" y="92"/>
                </a:lnTo>
                <a:lnTo>
                  <a:pt x="120" y="90"/>
                </a:lnTo>
                <a:lnTo>
                  <a:pt x="121" y="88"/>
                </a:lnTo>
                <a:lnTo>
                  <a:pt x="121" y="87"/>
                </a:lnTo>
                <a:lnTo>
                  <a:pt x="121" y="84"/>
                </a:lnTo>
                <a:lnTo>
                  <a:pt x="121" y="82"/>
                </a:lnTo>
                <a:lnTo>
                  <a:pt x="122" y="79"/>
                </a:lnTo>
                <a:lnTo>
                  <a:pt x="123" y="80"/>
                </a:lnTo>
                <a:lnTo>
                  <a:pt x="122" y="74"/>
                </a:lnTo>
                <a:lnTo>
                  <a:pt x="122" y="71"/>
                </a:lnTo>
                <a:lnTo>
                  <a:pt x="122" y="66"/>
                </a:lnTo>
                <a:lnTo>
                  <a:pt x="121" y="61"/>
                </a:lnTo>
                <a:lnTo>
                  <a:pt x="120" y="60"/>
                </a:lnTo>
                <a:lnTo>
                  <a:pt x="116" y="54"/>
                </a:lnTo>
                <a:lnTo>
                  <a:pt x="113" y="48"/>
                </a:lnTo>
                <a:lnTo>
                  <a:pt x="110" y="44"/>
                </a:lnTo>
                <a:lnTo>
                  <a:pt x="110" y="43"/>
                </a:lnTo>
                <a:lnTo>
                  <a:pt x="109" y="40"/>
                </a:lnTo>
                <a:lnTo>
                  <a:pt x="109" y="39"/>
                </a:lnTo>
                <a:lnTo>
                  <a:pt x="110" y="38"/>
                </a:lnTo>
                <a:lnTo>
                  <a:pt x="110" y="37"/>
                </a:lnTo>
                <a:lnTo>
                  <a:pt x="106" y="31"/>
                </a:lnTo>
                <a:lnTo>
                  <a:pt x="103" y="29"/>
                </a:lnTo>
                <a:lnTo>
                  <a:pt x="102" y="28"/>
                </a:lnTo>
                <a:lnTo>
                  <a:pt x="101" y="27"/>
                </a:lnTo>
                <a:lnTo>
                  <a:pt x="99" y="24"/>
                </a:lnTo>
                <a:lnTo>
                  <a:pt x="95" y="17"/>
                </a:lnTo>
                <a:lnTo>
                  <a:pt x="94" y="14"/>
                </a:lnTo>
                <a:lnTo>
                  <a:pt x="92" y="8"/>
                </a:lnTo>
                <a:lnTo>
                  <a:pt x="92" y="7"/>
                </a:lnTo>
                <a:lnTo>
                  <a:pt x="91" y="7"/>
                </a:lnTo>
                <a:lnTo>
                  <a:pt x="90" y="6"/>
                </a:lnTo>
                <a:lnTo>
                  <a:pt x="90" y="2"/>
                </a:lnTo>
                <a:lnTo>
                  <a:pt x="89" y="1"/>
                </a:lnTo>
                <a:lnTo>
                  <a:pt x="88" y="1"/>
                </a:lnTo>
                <a:lnTo>
                  <a:pt x="86" y="1"/>
                </a:lnTo>
                <a:lnTo>
                  <a:pt x="83" y="0"/>
                </a:lnTo>
                <a:lnTo>
                  <a:pt x="82" y="1"/>
                </a:lnTo>
                <a:lnTo>
                  <a:pt x="82" y="2"/>
                </a:lnTo>
                <a:lnTo>
                  <a:pt x="81" y="3"/>
                </a:lnTo>
                <a:lnTo>
                  <a:pt x="82" y="7"/>
                </a:lnTo>
                <a:lnTo>
                  <a:pt x="82" y="9"/>
                </a:lnTo>
                <a:lnTo>
                  <a:pt x="80" y="8"/>
                </a:lnTo>
                <a:lnTo>
                  <a:pt x="79" y="6"/>
                </a:lnTo>
                <a:lnTo>
                  <a:pt x="40" y="8"/>
                </a:lnTo>
                <a:lnTo>
                  <a:pt x="39" y="7"/>
                </a:lnTo>
                <a:lnTo>
                  <a:pt x="39" y="6"/>
                </a:lnTo>
                <a:lnTo>
                  <a:pt x="38" y="4"/>
                </a:lnTo>
                <a:lnTo>
                  <a:pt x="38" y="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7" name="Freeform 13"/>
          <p:cNvSpPr>
            <a:spLocks/>
          </p:cNvSpPr>
          <p:nvPr/>
        </p:nvSpPr>
        <p:spPr bwMode="auto">
          <a:xfrm>
            <a:off x="2105380" y="2562225"/>
            <a:ext cx="780345" cy="1423988"/>
          </a:xfrm>
          <a:custGeom>
            <a:avLst/>
            <a:gdLst>
              <a:gd name="T0" fmla="*/ 2147483647 w 108"/>
              <a:gd name="T1" fmla="*/ 2147483647 h 184"/>
              <a:gd name="T2" fmla="*/ 2147483647 w 108"/>
              <a:gd name="T3" fmla="*/ 2147483647 h 184"/>
              <a:gd name="T4" fmla="*/ 2147483647 w 108"/>
              <a:gd name="T5" fmla="*/ 2147483647 h 184"/>
              <a:gd name="T6" fmla="*/ 2147483647 w 108"/>
              <a:gd name="T7" fmla="*/ 2147483647 h 184"/>
              <a:gd name="T8" fmla="*/ 2147483647 w 108"/>
              <a:gd name="T9" fmla="*/ 2147483647 h 184"/>
              <a:gd name="T10" fmla="*/ 2147483647 w 108"/>
              <a:gd name="T11" fmla="*/ 2147483647 h 184"/>
              <a:gd name="T12" fmla="*/ 2147483647 w 108"/>
              <a:gd name="T13" fmla="*/ 2147483647 h 184"/>
              <a:gd name="T14" fmla="*/ 2147483647 w 108"/>
              <a:gd name="T15" fmla="*/ 2147483647 h 184"/>
              <a:gd name="T16" fmla="*/ 2147483647 w 108"/>
              <a:gd name="T17" fmla="*/ 2147483647 h 184"/>
              <a:gd name="T18" fmla="*/ 2147483647 w 108"/>
              <a:gd name="T19" fmla="*/ 2147483647 h 184"/>
              <a:gd name="T20" fmla="*/ 2147483647 w 108"/>
              <a:gd name="T21" fmla="*/ 2147483647 h 184"/>
              <a:gd name="T22" fmla="*/ 2147483647 w 108"/>
              <a:gd name="T23" fmla="*/ 2147483647 h 184"/>
              <a:gd name="T24" fmla="*/ 2147483647 w 108"/>
              <a:gd name="T25" fmla="*/ 2147483647 h 184"/>
              <a:gd name="T26" fmla="*/ 2147483647 w 108"/>
              <a:gd name="T27" fmla="*/ 2147483647 h 184"/>
              <a:gd name="T28" fmla="*/ 2147483647 w 108"/>
              <a:gd name="T29" fmla="*/ 2147483647 h 184"/>
              <a:gd name="T30" fmla="*/ 2147483647 w 108"/>
              <a:gd name="T31" fmla="*/ 2147483647 h 184"/>
              <a:gd name="T32" fmla="*/ 2147483647 w 108"/>
              <a:gd name="T33" fmla="*/ 2147483647 h 184"/>
              <a:gd name="T34" fmla="*/ 2147483647 w 108"/>
              <a:gd name="T35" fmla="*/ 2147483647 h 184"/>
              <a:gd name="T36" fmla="*/ 2147483647 w 108"/>
              <a:gd name="T37" fmla="*/ 2147483647 h 184"/>
              <a:gd name="T38" fmla="*/ 2147483647 w 108"/>
              <a:gd name="T39" fmla="*/ 2147483647 h 184"/>
              <a:gd name="T40" fmla="*/ 2147483647 w 108"/>
              <a:gd name="T41" fmla="*/ 2147483647 h 184"/>
              <a:gd name="T42" fmla="*/ 2147483647 w 108"/>
              <a:gd name="T43" fmla="*/ 2147483647 h 184"/>
              <a:gd name="T44" fmla="*/ 2147483647 w 108"/>
              <a:gd name="T45" fmla="*/ 2147483647 h 184"/>
              <a:gd name="T46" fmla="*/ 2147483647 w 108"/>
              <a:gd name="T47" fmla="*/ 2147483647 h 184"/>
              <a:gd name="T48" fmla="*/ 2147483647 w 108"/>
              <a:gd name="T49" fmla="*/ 2147483647 h 184"/>
              <a:gd name="T50" fmla="*/ 2147483647 w 108"/>
              <a:gd name="T51" fmla="*/ 2147483647 h 184"/>
              <a:gd name="T52" fmla="*/ 2147483647 w 108"/>
              <a:gd name="T53" fmla="*/ 2147483647 h 184"/>
              <a:gd name="T54" fmla="*/ 2147483647 w 108"/>
              <a:gd name="T55" fmla="*/ 2147483647 h 184"/>
              <a:gd name="T56" fmla="*/ 2147483647 w 108"/>
              <a:gd name="T57" fmla="*/ 2147483647 h 184"/>
              <a:gd name="T58" fmla="*/ 2147483647 w 108"/>
              <a:gd name="T59" fmla="*/ 2147483647 h 184"/>
              <a:gd name="T60" fmla="*/ 2147483647 w 108"/>
              <a:gd name="T61" fmla="*/ 2147483647 h 184"/>
              <a:gd name="T62" fmla="*/ 0 w 108"/>
              <a:gd name="T63" fmla="*/ 2147483647 h 184"/>
              <a:gd name="T64" fmla="*/ 0 w 108"/>
              <a:gd name="T65" fmla="*/ 2147483647 h 184"/>
              <a:gd name="T66" fmla="*/ 2147483647 w 108"/>
              <a:gd name="T67" fmla="*/ 2147483647 h 184"/>
              <a:gd name="T68" fmla="*/ 2147483647 w 108"/>
              <a:gd name="T69" fmla="*/ 2147483647 h 184"/>
              <a:gd name="T70" fmla="*/ 2147483647 w 108"/>
              <a:gd name="T71" fmla="*/ 2147483647 h 184"/>
              <a:gd name="T72" fmla="*/ 2147483647 w 108"/>
              <a:gd name="T73" fmla="*/ 2147483647 h 184"/>
              <a:gd name="T74" fmla="*/ 2147483647 w 108"/>
              <a:gd name="T75" fmla="*/ 2147483647 h 184"/>
              <a:gd name="T76" fmla="*/ 2147483647 w 108"/>
              <a:gd name="T77" fmla="*/ 2147483647 h 184"/>
              <a:gd name="T78" fmla="*/ 2147483647 w 108"/>
              <a:gd name="T79" fmla="*/ 2147483647 h 184"/>
              <a:gd name="T80" fmla="*/ 2147483647 w 108"/>
              <a:gd name="T81" fmla="*/ 2147483647 h 184"/>
              <a:gd name="T82" fmla="*/ 2147483647 w 108"/>
              <a:gd name="T83" fmla="*/ 2147483647 h 184"/>
              <a:gd name="T84" fmla="*/ 2147483647 w 108"/>
              <a:gd name="T85" fmla="*/ 2147483647 h 184"/>
              <a:gd name="T86" fmla="*/ 2147483647 w 108"/>
              <a:gd name="T87" fmla="*/ 2147483647 h 184"/>
              <a:gd name="T88" fmla="*/ 2147483647 w 108"/>
              <a:gd name="T89" fmla="*/ 2147483647 h 184"/>
              <a:gd name="T90" fmla="*/ 2147483647 w 108"/>
              <a:gd name="T91" fmla="*/ 2147483647 h 184"/>
              <a:gd name="T92" fmla="*/ 2147483647 w 108"/>
              <a:gd name="T93" fmla="*/ 2147483647 h 18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08"/>
              <a:gd name="T142" fmla="*/ 0 h 184"/>
              <a:gd name="T143" fmla="*/ 108 w 108"/>
              <a:gd name="T144" fmla="*/ 184 h 18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08" h="184">
                <a:moveTo>
                  <a:pt x="94" y="183"/>
                </a:moveTo>
                <a:lnTo>
                  <a:pt x="61" y="180"/>
                </a:lnTo>
                <a:lnTo>
                  <a:pt x="61" y="179"/>
                </a:lnTo>
                <a:lnTo>
                  <a:pt x="60" y="178"/>
                </a:lnTo>
                <a:lnTo>
                  <a:pt x="60" y="177"/>
                </a:lnTo>
                <a:lnTo>
                  <a:pt x="61" y="177"/>
                </a:lnTo>
                <a:lnTo>
                  <a:pt x="60" y="176"/>
                </a:lnTo>
                <a:lnTo>
                  <a:pt x="60" y="175"/>
                </a:lnTo>
                <a:lnTo>
                  <a:pt x="60" y="174"/>
                </a:lnTo>
                <a:lnTo>
                  <a:pt x="60" y="169"/>
                </a:lnTo>
                <a:lnTo>
                  <a:pt x="57" y="163"/>
                </a:lnTo>
                <a:lnTo>
                  <a:pt x="55" y="161"/>
                </a:lnTo>
                <a:lnTo>
                  <a:pt x="54" y="159"/>
                </a:lnTo>
                <a:lnTo>
                  <a:pt x="50" y="156"/>
                </a:lnTo>
                <a:lnTo>
                  <a:pt x="48" y="156"/>
                </a:lnTo>
                <a:lnTo>
                  <a:pt x="47" y="155"/>
                </a:lnTo>
                <a:lnTo>
                  <a:pt x="48" y="153"/>
                </a:lnTo>
                <a:lnTo>
                  <a:pt x="48" y="152"/>
                </a:lnTo>
                <a:lnTo>
                  <a:pt x="48" y="151"/>
                </a:lnTo>
                <a:lnTo>
                  <a:pt x="46" y="150"/>
                </a:lnTo>
                <a:lnTo>
                  <a:pt x="43" y="149"/>
                </a:lnTo>
                <a:lnTo>
                  <a:pt x="41" y="149"/>
                </a:lnTo>
                <a:lnTo>
                  <a:pt x="39" y="147"/>
                </a:lnTo>
                <a:lnTo>
                  <a:pt x="37" y="143"/>
                </a:lnTo>
                <a:lnTo>
                  <a:pt x="35" y="141"/>
                </a:lnTo>
                <a:lnTo>
                  <a:pt x="33" y="141"/>
                </a:lnTo>
                <a:lnTo>
                  <a:pt x="27" y="138"/>
                </a:lnTo>
                <a:lnTo>
                  <a:pt x="25" y="138"/>
                </a:lnTo>
                <a:lnTo>
                  <a:pt x="22" y="136"/>
                </a:lnTo>
                <a:lnTo>
                  <a:pt x="21" y="135"/>
                </a:lnTo>
                <a:lnTo>
                  <a:pt x="21" y="133"/>
                </a:lnTo>
                <a:lnTo>
                  <a:pt x="22" y="132"/>
                </a:lnTo>
                <a:lnTo>
                  <a:pt x="22" y="129"/>
                </a:lnTo>
                <a:lnTo>
                  <a:pt x="23" y="128"/>
                </a:lnTo>
                <a:lnTo>
                  <a:pt x="23" y="127"/>
                </a:lnTo>
                <a:lnTo>
                  <a:pt x="22" y="124"/>
                </a:lnTo>
                <a:lnTo>
                  <a:pt x="21" y="124"/>
                </a:lnTo>
                <a:lnTo>
                  <a:pt x="21" y="122"/>
                </a:lnTo>
                <a:lnTo>
                  <a:pt x="21" y="121"/>
                </a:lnTo>
                <a:lnTo>
                  <a:pt x="22" y="120"/>
                </a:lnTo>
                <a:lnTo>
                  <a:pt x="20" y="118"/>
                </a:lnTo>
                <a:lnTo>
                  <a:pt x="16" y="111"/>
                </a:lnTo>
                <a:lnTo>
                  <a:pt x="16" y="109"/>
                </a:lnTo>
                <a:lnTo>
                  <a:pt x="15" y="107"/>
                </a:lnTo>
                <a:lnTo>
                  <a:pt x="15" y="106"/>
                </a:lnTo>
                <a:lnTo>
                  <a:pt x="12" y="102"/>
                </a:lnTo>
                <a:lnTo>
                  <a:pt x="12" y="97"/>
                </a:lnTo>
                <a:lnTo>
                  <a:pt x="13" y="96"/>
                </a:lnTo>
                <a:lnTo>
                  <a:pt x="14" y="96"/>
                </a:lnTo>
                <a:lnTo>
                  <a:pt x="15" y="95"/>
                </a:lnTo>
                <a:lnTo>
                  <a:pt x="15" y="92"/>
                </a:lnTo>
                <a:lnTo>
                  <a:pt x="14" y="91"/>
                </a:lnTo>
                <a:lnTo>
                  <a:pt x="12" y="90"/>
                </a:lnTo>
                <a:lnTo>
                  <a:pt x="10" y="88"/>
                </a:lnTo>
                <a:lnTo>
                  <a:pt x="9" y="86"/>
                </a:lnTo>
                <a:lnTo>
                  <a:pt x="9" y="80"/>
                </a:lnTo>
                <a:lnTo>
                  <a:pt x="10" y="79"/>
                </a:lnTo>
                <a:lnTo>
                  <a:pt x="9" y="78"/>
                </a:lnTo>
                <a:lnTo>
                  <a:pt x="10" y="78"/>
                </a:lnTo>
                <a:lnTo>
                  <a:pt x="10" y="75"/>
                </a:lnTo>
                <a:lnTo>
                  <a:pt x="11" y="75"/>
                </a:lnTo>
                <a:lnTo>
                  <a:pt x="12" y="76"/>
                </a:lnTo>
                <a:lnTo>
                  <a:pt x="12" y="78"/>
                </a:lnTo>
                <a:lnTo>
                  <a:pt x="12" y="79"/>
                </a:lnTo>
                <a:lnTo>
                  <a:pt x="14" y="80"/>
                </a:lnTo>
                <a:lnTo>
                  <a:pt x="14" y="79"/>
                </a:lnTo>
                <a:lnTo>
                  <a:pt x="15" y="78"/>
                </a:lnTo>
                <a:lnTo>
                  <a:pt x="14" y="75"/>
                </a:lnTo>
                <a:lnTo>
                  <a:pt x="13" y="73"/>
                </a:lnTo>
                <a:lnTo>
                  <a:pt x="14" y="71"/>
                </a:lnTo>
                <a:lnTo>
                  <a:pt x="13" y="70"/>
                </a:lnTo>
                <a:lnTo>
                  <a:pt x="12" y="72"/>
                </a:lnTo>
                <a:lnTo>
                  <a:pt x="12" y="73"/>
                </a:lnTo>
                <a:lnTo>
                  <a:pt x="11" y="74"/>
                </a:lnTo>
                <a:lnTo>
                  <a:pt x="9" y="73"/>
                </a:lnTo>
                <a:lnTo>
                  <a:pt x="7" y="70"/>
                </a:lnTo>
                <a:lnTo>
                  <a:pt x="5" y="69"/>
                </a:lnTo>
                <a:lnTo>
                  <a:pt x="6" y="68"/>
                </a:lnTo>
                <a:lnTo>
                  <a:pt x="6" y="61"/>
                </a:lnTo>
                <a:lnTo>
                  <a:pt x="4" y="59"/>
                </a:lnTo>
                <a:lnTo>
                  <a:pt x="3" y="56"/>
                </a:lnTo>
                <a:lnTo>
                  <a:pt x="1" y="51"/>
                </a:lnTo>
                <a:lnTo>
                  <a:pt x="2" y="49"/>
                </a:lnTo>
                <a:lnTo>
                  <a:pt x="1" y="48"/>
                </a:lnTo>
                <a:lnTo>
                  <a:pt x="1" y="46"/>
                </a:lnTo>
                <a:lnTo>
                  <a:pt x="2" y="43"/>
                </a:lnTo>
                <a:lnTo>
                  <a:pt x="3" y="41"/>
                </a:lnTo>
                <a:lnTo>
                  <a:pt x="4" y="40"/>
                </a:lnTo>
                <a:lnTo>
                  <a:pt x="3" y="36"/>
                </a:lnTo>
                <a:lnTo>
                  <a:pt x="2" y="33"/>
                </a:lnTo>
                <a:lnTo>
                  <a:pt x="2" y="32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2" y="21"/>
                </a:lnTo>
                <a:lnTo>
                  <a:pt x="6" y="16"/>
                </a:lnTo>
                <a:lnTo>
                  <a:pt x="6" y="15"/>
                </a:lnTo>
                <a:lnTo>
                  <a:pt x="7" y="13"/>
                </a:lnTo>
                <a:lnTo>
                  <a:pt x="8" y="12"/>
                </a:lnTo>
                <a:lnTo>
                  <a:pt x="9" y="10"/>
                </a:lnTo>
                <a:lnTo>
                  <a:pt x="9" y="5"/>
                </a:lnTo>
                <a:lnTo>
                  <a:pt x="8" y="3"/>
                </a:lnTo>
                <a:lnTo>
                  <a:pt x="9" y="1"/>
                </a:lnTo>
                <a:lnTo>
                  <a:pt x="10" y="0"/>
                </a:lnTo>
                <a:lnTo>
                  <a:pt x="61" y="13"/>
                </a:lnTo>
                <a:lnTo>
                  <a:pt x="48" y="64"/>
                </a:lnTo>
                <a:lnTo>
                  <a:pt x="104" y="146"/>
                </a:lnTo>
                <a:lnTo>
                  <a:pt x="104" y="148"/>
                </a:lnTo>
                <a:lnTo>
                  <a:pt x="104" y="149"/>
                </a:lnTo>
                <a:lnTo>
                  <a:pt x="104" y="150"/>
                </a:lnTo>
                <a:lnTo>
                  <a:pt x="105" y="152"/>
                </a:lnTo>
                <a:lnTo>
                  <a:pt x="105" y="153"/>
                </a:lnTo>
                <a:lnTo>
                  <a:pt x="105" y="155"/>
                </a:lnTo>
                <a:lnTo>
                  <a:pt x="106" y="157"/>
                </a:lnTo>
                <a:lnTo>
                  <a:pt x="107" y="158"/>
                </a:lnTo>
                <a:lnTo>
                  <a:pt x="108" y="160"/>
                </a:lnTo>
                <a:lnTo>
                  <a:pt x="107" y="160"/>
                </a:lnTo>
                <a:lnTo>
                  <a:pt x="105" y="161"/>
                </a:lnTo>
                <a:lnTo>
                  <a:pt x="103" y="162"/>
                </a:lnTo>
                <a:lnTo>
                  <a:pt x="102" y="164"/>
                </a:lnTo>
                <a:lnTo>
                  <a:pt x="100" y="169"/>
                </a:lnTo>
                <a:lnTo>
                  <a:pt x="98" y="172"/>
                </a:lnTo>
                <a:lnTo>
                  <a:pt x="96" y="172"/>
                </a:lnTo>
                <a:lnTo>
                  <a:pt x="96" y="173"/>
                </a:lnTo>
                <a:lnTo>
                  <a:pt x="97" y="174"/>
                </a:lnTo>
                <a:lnTo>
                  <a:pt x="96" y="175"/>
                </a:lnTo>
                <a:lnTo>
                  <a:pt x="96" y="177"/>
                </a:lnTo>
                <a:lnTo>
                  <a:pt x="96" y="178"/>
                </a:lnTo>
                <a:lnTo>
                  <a:pt x="98" y="180"/>
                </a:lnTo>
                <a:lnTo>
                  <a:pt x="99" y="181"/>
                </a:lnTo>
                <a:lnTo>
                  <a:pt x="98" y="181"/>
                </a:lnTo>
                <a:lnTo>
                  <a:pt x="98" y="183"/>
                </a:lnTo>
                <a:lnTo>
                  <a:pt x="97" y="184"/>
                </a:lnTo>
                <a:lnTo>
                  <a:pt x="96" y="184"/>
                </a:lnTo>
                <a:lnTo>
                  <a:pt x="94" y="183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8" name="Freeform 14"/>
          <p:cNvSpPr>
            <a:spLocks/>
          </p:cNvSpPr>
          <p:nvPr/>
        </p:nvSpPr>
        <p:spPr bwMode="auto">
          <a:xfrm>
            <a:off x="3325989" y="2452749"/>
            <a:ext cx="681566" cy="604837"/>
          </a:xfrm>
          <a:custGeom>
            <a:avLst/>
            <a:gdLst>
              <a:gd name="T0" fmla="*/ 2147483647 w 94"/>
              <a:gd name="T1" fmla="*/ 2147483647 h 78"/>
              <a:gd name="T2" fmla="*/ 2147483647 w 94"/>
              <a:gd name="T3" fmla="*/ 2147483647 h 78"/>
              <a:gd name="T4" fmla="*/ 2147483647 w 94"/>
              <a:gd name="T5" fmla="*/ 2147483647 h 78"/>
              <a:gd name="T6" fmla="*/ 2147483647 w 94"/>
              <a:gd name="T7" fmla="*/ 0 h 78"/>
              <a:gd name="T8" fmla="*/ 2147483647 w 94"/>
              <a:gd name="T9" fmla="*/ 2147483647 h 78"/>
              <a:gd name="T10" fmla="*/ 2147483647 w 94"/>
              <a:gd name="T11" fmla="*/ 2147483647 h 78"/>
              <a:gd name="T12" fmla="*/ 2147483647 w 94"/>
              <a:gd name="T13" fmla="*/ 2147483647 h 78"/>
              <a:gd name="T14" fmla="*/ 0 w 94"/>
              <a:gd name="T15" fmla="*/ 2147483647 h 78"/>
              <a:gd name="T16" fmla="*/ 2147483647 w 94"/>
              <a:gd name="T17" fmla="*/ 2147483647 h 78"/>
              <a:gd name="T18" fmla="*/ 2147483647 w 94"/>
              <a:gd name="T19" fmla="*/ 2147483647 h 78"/>
              <a:gd name="T20" fmla="*/ 2147483647 w 94"/>
              <a:gd name="T21" fmla="*/ 2147483647 h 7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94"/>
              <a:gd name="T34" fmla="*/ 0 h 78"/>
              <a:gd name="T35" fmla="*/ 94 w 94"/>
              <a:gd name="T36" fmla="*/ 78 h 7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94" h="78">
                <a:moveTo>
                  <a:pt x="88" y="78"/>
                </a:moveTo>
                <a:lnTo>
                  <a:pt x="91" y="44"/>
                </a:lnTo>
                <a:lnTo>
                  <a:pt x="94" y="10"/>
                </a:lnTo>
                <a:lnTo>
                  <a:pt x="10" y="0"/>
                </a:lnTo>
                <a:lnTo>
                  <a:pt x="9" y="8"/>
                </a:lnTo>
                <a:lnTo>
                  <a:pt x="3" y="50"/>
                </a:lnTo>
                <a:lnTo>
                  <a:pt x="2" y="50"/>
                </a:lnTo>
                <a:lnTo>
                  <a:pt x="0" y="67"/>
                </a:lnTo>
                <a:lnTo>
                  <a:pt x="25" y="71"/>
                </a:lnTo>
                <a:lnTo>
                  <a:pt x="88" y="7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59" name="Freeform 15"/>
          <p:cNvSpPr>
            <a:spLocks/>
          </p:cNvSpPr>
          <p:nvPr/>
        </p:nvSpPr>
        <p:spPr bwMode="auto">
          <a:xfrm>
            <a:off x="3436060" y="3003611"/>
            <a:ext cx="715433" cy="595313"/>
          </a:xfrm>
          <a:custGeom>
            <a:avLst/>
            <a:gdLst>
              <a:gd name="T0" fmla="*/ 0 w 99"/>
              <a:gd name="T1" fmla="*/ 2147483647 h 77"/>
              <a:gd name="T2" fmla="*/ 2147483647 w 99"/>
              <a:gd name="T3" fmla="*/ 0 h 77"/>
              <a:gd name="T4" fmla="*/ 2147483647 w 99"/>
              <a:gd name="T5" fmla="*/ 2147483647 h 77"/>
              <a:gd name="T6" fmla="*/ 2147483647 w 99"/>
              <a:gd name="T7" fmla="*/ 2147483647 h 77"/>
              <a:gd name="T8" fmla="*/ 2147483647 w 99"/>
              <a:gd name="T9" fmla="*/ 2147483647 h 77"/>
              <a:gd name="T10" fmla="*/ 2147483647 w 99"/>
              <a:gd name="T11" fmla="*/ 2147483647 h 77"/>
              <a:gd name="T12" fmla="*/ 2147483647 w 99"/>
              <a:gd name="T13" fmla="*/ 2147483647 h 77"/>
              <a:gd name="T14" fmla="*/ 0 w 99"/>
              <a:gd name="T15" fmla="*/ 2147483647 h 77"/>
              <a:gd name="T16" fmla="*/ 0 w 99"/>
              <a:gd name="T17" fmla="*/ 2147483647 h 77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99"/>
              <a:gd name="T28" fmla="*/ 0 h 77"/>
              <a:gd name="T29" fmla="*/ 99 w 99"/>
              <a:gd name="T30" fmla="*/ 77 h 77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99" h="77">
                <a:moveTo>
                  <a:pt x="0" y="67"/>
                </a:moveTo>
                <a:lnTo>
                  <a:pt x="10" y="0"/>
                </a:lnTo>
                <a:lnTo>
                  <a:pt x="73" y="7"/>
                </a:lnTo>
                <a:lnTo>
                  <a:pt x="99" y="9"/>
                </a:lnTo>
                <a:lnTo>
                  <a:pt x="98" y="26"/>
                </a:lnTo>
                <a:lnTo>
                  <a:pt x="95" y="77"/>
                </a:lnTo>
                <a:lnTo>
                  <a:pt x="82" y="76"/>
                </a:lnTo>
                <a:lnTo>
                  <a:pt x="0" y="67"/>
                </a:lnTo>
                <a:close/>
              </a:path>
            </a:pathLst>
          </a:custGeom>
          <a:solidFill>
            <a:srgbClr val="0000A0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0" name="Freeform 16"/>
          <p:cNvSpPr>
            <a:spLocks/>
          </p:cNvSpPr>
          <p:nvPr/>
        </p:nvSpPr>
        <p:spPr bwMode="auto">
          <a:xfrm>
            <a:off x="3341512" y="3521076"/>
            <a:ext cx="685800" cy="758825"/>
          </a:xfrm>
          <a:custGeom>
            <a:avLst/>
            <a:gdLst>
              <a:gd name="T0" fmla="*/ 2147483647 w 95"/>
              <a:gd name="T1" fmla="*/ 0 h 98"/>
              <a:gd name="T2" fmla="*/ 0 w 95"/>
              <a:gd name="T3" fmla="*/ 2147483647 h 98"/>
              <a:gd name="T4" fmla="*/ 0 w 95"/>
              <a:gd name="T5" fmla="*/ 2147483647 h 98"/>
              <a:gd name="T6" fmla="*/ 2147483647 w 95"/>
              <a:gd name="T7" fmla="*/ 2147483647 h 98"/>
              <a:gd name="T8" fmla="*/ 2147483647 w 95"/>
              <a:gd name="T9" fmla="*/ 2147483647 h 98"/>
              <a:gd name="T10" fmla="*/ 2147483647 w 95"/>
              <a:gd name="T11" fmla="*/ 2147483647 h 98"/>
              <a:gd name="T12" fmla="*/ 2147483647 w 95"/>
              <a:gd name="T13" fmla="*/ 2147483647 h 98"/>
              <a:gd name="T14" fmla="*/ 2147483647 w 95"/>
              <a:gd name="T15" fmla="*/ 2147483647 h 98"/>
              <a:gd name="T16" fmla="*/ 2147483647 w 95"/>
              <a:gd name="T17" fmla="*/ 2147483647 h 98"/>
              <a:gd name="T18" fmla="*/ 2147483647 w 95"/>
              <a:gd name="T19" fmla="*/ 2147483647 h 98"/>
              <a:gd name="T20" fmla="*/ 2147483647 w 95"/>
              <a:gd name="T21" fmla="*/ 2147483647 h 98"/>
              <a:gd name="T22" fmla="*/ 2147483647 w 95"/>
              <a:gd name="T23" fmla="*/ 2147483647 h 98"/>
              <a:gd name="T24" fmla="*/ 2147483647 w 95"/>
              <a:gd name="T25" fmla="*/ 2147483647 h 98"/>
              <a:gd name="T26" fmla="*/ 2147483647 w 95"/>
              <a:gd name="T27" fmla="*/ 2147483647 h 98"/>
              <a:gd name="T28" fmla="*/ 2147483647 w 95"/>
              <a:gd name="T29" fmla="*/ 2147483647 h 98"/>
              <a:gd name="T30" fmla="*/ 2147483647 w 95"/>
              <a:gd name="T31" fmla="*/ 2147483647 h 98"/>
              <a:gd name="T32" fmla="*/ 2147483647 w 95"/>
              <a:gd name="T33" fmla="*/ 0 h 98"/>
              <a:gd name="T34" fmla="*/ 2147483647 w 95"/>
              <a:gd name="T35" fmla="*/ 0 h 9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95"/>
              <a:gd name="T55" fmla="*/ 0 h 98"/>
              <a:gd name="T56" fmla="*/ 95 w 95"/>
              <a:gd name="T57" fmla="*/ 98 h 9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95" h="98">
                <a:moveTo>
                  <a:pt x="13" y="0"/>
                </a:moveTo>
                <a:lnTo>
                  <a:pt x="0" y="96"/>
                </a:lnTo>
                <a:lnTo>
                  <a:pt x="12" y="98"/>
                </a:lnTo>
                <a:lnTo>
                  <a:pt x="13" y="90"/>
                </a:lnTo>
                <a:lnTo>
                  <a:pt x="37" y="93"/>
                </a:lnTo>
                <a:lnTo>
                  <a:pt x="36" y="92"/>
                </a:lnTo>
                <a:lnTo>
                  <a:pt x="37" y="91"/>
                </a:lnTo>
                <a:lnTo>
                  <a:pt x="36" y="90"/>
                </a:lnTo>
                <a:lnTo>
                  <a:pt x="87" y="94"/>
                </a:lnTo>
                <a:lnTo>
                  <a:pt x="93" y="18"/>
                </a:lnTo>
                <a:lnTo>
                  <a:pt x="94" y="18"/>
                </a:lnTo>
                <a:lnTo>
                  <a:pt x="95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1" name="Freeform 17"/>
          <p:cNvSpPr>
            <a:spLocks/>
          </p:cNvSpPr>
          <p:nvPr/>
        </p:nvSpPr>
        <p:spPr bwMode="auto">
          <a:xfrm>
            <a:off x="3602570" y="3660836"/>
            <a:ext cx="1365956" cy="1425575"/>
          </a:xfrm>
          <a:custGeom>
            <a:avLst/>
            <a:gdLst>
              <a:gd name="T0" fmla="*/ 2147483647 w 189"/>
              <a:gd name="T1" fmla="*/ 2147483647 h 184"/>
              <a:gd name="T2" fmla="*/ 2147483647 w 189"/>
              <a:gd name="T3" fmla="*/ 2147483647 h 184"/>
              <a:gd name="T4" fmla="*/ 2147483647 w 189"/>
              <a:gd name="T5" fmla="*/ 2147483647 h 184"/>
              <a:gd name="T6" fmla="*/ 2147483647 w 189"/>
              <a:gd name="T7" fmla="*/ 2147483647 h 184"/>
              <a:gd name="T8" fmla="*/ 2147483647 w 189"/>
              <a:gd name="T9" fmla="*/ 2147483647 h 184"/>
              <a:gd name="T10" fmla="*/ 2147483647 w 189"/>
              <a:gd name="T11" fmla="*/ 2147483647 h 184"/>
              <a:gd name="T12" fmla="*/ 2147483647 w 189"/>
              <a:gd name="T13" fmla="*/ 2147483647 h 184"/>
              <a:gd name="T14" fmla="*/ 2147483647 w 189"/>
              <a:gd name="T15" fmla="*/ 2147483647 h 184"/>
              <a:gd name="T16" fmla="*/ 2147483647 w 189"/>
              <a:gd name="T17" fmla="*/ 2147483647 h 184"/>
              <a:gd name="T18" fmla="*/ 2147483647 w 189"/>
              <a:gd name="T19" fmla="*/ 2147483647 h 184"/>
              <a:gd name="T20" fmla="*/ 2147483647 w 189"/>
              <a:gd name="T21" fmla="*/ 2147483647 h 184"/>
              <a:gd name="T22" fmla="*/ 2147483647 w 189"/>
              <a:gd name="T23" fmla="*/ 2147483647 h 184"/>
              <a:gd name="T24" fmla="*/ 2147483647 w 189"/>
              <a:gd name="T25" fmla="*/ 2147483647 h 184"/>
              <a:gd name="T26" fmla="*/ 2147483647 w 189"/>
              <a:gd name="T27" fmla="*/ 2147483647 h 184"/>
              <a:gd name="T28" fmla="*/ 2147483647 w 189"/>
              <a:gd name="T29" fmla="*/ 2147483647 h 184"/>
              <a:gd name="T30" fmla="*/ 2147483647 w 189"/>
              <a:gd name="T31" fmla="*/ 0 h 184"/>
              <a:gd name="T32" fmla="*/ 0 w 189"/>
              <a:gd name="T33" fmla="*/ 2147483647 h 184"/>
              <a:gd name="T34" fmla="*/ 2147483647 w 189"/>
              <a:gd name="T35" fmla="*/ 2147483647 h 184"/>
              <a:gd name="T36" fmla="*/ 2147483647 w 189"/>
              <a:gd name="T37" fmla="*/ 2147483647 h 184"/>
              <a:gd name="T38" fmla="*/ 2147483647 w 189"/>
              <a:gd name="T39" fmla="*/ 2147483647 h 184"/>
              <a:gd name="T40" fmla="*/ 2147483647 w 189"/>
              <a:gd name="T41" fmla="*/ 2147483647 h 184"/>
              <a:gd name="T42" fmla="*/ 2147483647 w 189"/>
              <a:gd name="T43" fmla="*/ 2147483647 h 184"/>
              <a:gd name="T44" fmla="*/ 2147483647 w 189"/>
              <a:gd name="T45" fmla="*/ 2147483647 h 184"/>
              <a:gd name="T46" fmla="*/ 2147483647 w 189"/>
              <a:gd name="T47" fmla="*/ 2147483647 h 184"/>
              <a:gd name="T48" fmla="*/ 2147483647 w 189"/>
              <a:gd name="T49" fmla="*/ 2147483647 h 184"/>
              <a:gd name="T50" fmla="*/ 2147483647 w 189"/>
              <a:gd name="T51" fmla="*/ 2147483647 h 184"/>
              <a:gd name="T52" fmla="*/ 2147483647 w 189"/>
              <a:gd name="T53" fmla="*/ 2147483647 h 184"/>
              <a:gd name="T54" fmla="*/ 2147483647 w 189"/>
              <a:gd name="T55" fmla="*/ 2147483647 h 184"/>
              <a:gd name="T56" fmla="*/ 2147483647 w 189"/>
              <a:gd name="T57" fmla="*/ 2147483647 h 184"/>
              <a:gd name="T58" fmla="*/ 2147483647 w 189"/>
              <a:gd name="T59" fmla="*/ 2147483647 h 184"/>
              <a:gd name="T60" fmla="*/ 2147483647 w 189"/>
              <a:gd name="T61" fmla="*/ 2147483647 h 184"/>
              <a:gd name="T62" fmla="*/ 2147483647 w 189"/>
              <a:gd name="T63" fmla="*/ 2147483647 h 184"/>
              <a:gd name="T64" fmla="*/ 2147483647 w 189"/>
              <a:gd name="T65" fmla="*/ 2147483647 h 184"/>
              <a:gd name="T66" fmla="*/ 2147483647 w 189"/>
              <a:gd name="T67" fmla="*/ 2147483647 h 184"/>
              <a:gd name="T68" fmla="*/ 2147483647 w 189"/>
              <a:gd name="T69" fmla="*/ 2147483647 h 184"/>
              <a:gd name="T70" fmla="*/ 2147483647 w 189"/>
              <a:gd name="T71" fmla="*/ 2147483647 h 184"/>
              <a:gd name="T72" fmla="*/ 2147483647 w 189"/>
              <a:gd name="T73" fmla="*/ 2147483647 h 184"/>
              <a:gd name="T74" fmla="*/ 2147483647 w 189"/>
              <a:gd name="T75" fmla="*/ 2147483647 h 184"/>
              <a:gd name="T76" fmla="*/ 2147483647 w 189"/>
              <a:gd name="T77" fmla="*/ 2147483647 h 184"/>
              <a:gd name="T78" fmla="*/ 2147483647 w 189"/>
              <a:gd name="T79" fmla="*/ 2147483647 h 184"/>
              <a:gd name="T80" fmla="*/ 2147483647 w 189"/>
              <a:gd name="T81" fmla="*/ 2147483647 h 184"/>
              <a:gd name="T82" fmla="*/ 2147483647 w 189"/>
              <a:gd name="T83" fmla="*/ 2147483647 h 184"/>
              <a:gd name="T84" fmla="*/ 2147483647 w 189"/>
              <a:gd name="T85" fmla="*/ 2147483647 h 184"/>
              <a:gd name="T86" fmla="*/ 2147483647 w 189"/>
              <a:gd name="T87" fmla="*/ 2147483647 h 184"/>
              <a:gd name="T88" fmla="*/ 2147483647 w 189"/>
              <a:gd name="T89" fmla="*/ 2147483647 h 184"/>
              <a:gd name="T90" fmla="*/ 2147483647 w 189"/>
              <a:gd name="T91" fmla="*/ 2147483647 h 184"/>
              <a:gd name="T92" fmla="*/ 2147483647 w 189"/>
              <a:gd name="T93" fmla="*/ 2147483647 h 184"/>
              <a:gd name="T94" fmla="*/ 2147483647 w 189"/>
              <a:gd name="T95" fmla="*/ 2147483647 h 184"/>
              <a:gd name="T96" fmla="*/ 2147483647 w 189"/>
              <a:gd name="T97" fmla="*/ 2147483647 h 184"/>
              <a:gd name="T98" fmla="*/ 2147483647 w 189"/>
              <a:gd name="T99" fmla="*/ 2147483647 h 184"/>
              <a:gd name="T100" fmla="*/ 2147483647 w 189"/>
              <a:gd name="T101" fmla="*/ 2147483647 h 184"/>
              <a:gd name="T102" fmla="*/ 2147483647 w 189"/>
              <a:gd name="T103" fmla="*/ 2147483647 h 184"/>
              <a:gd name="T104" fmla="*/ 2147483647 w 189"/>
              <a:gd name="T105" fmla="*/ 2147483647 h 184"/>
              <a:gd name="T106" fmla="*/ 2147483647 w 189"/>
              <a:gd name="T107" fmla="*/ 2147483647 h 184"/>
              <a:gd name="T108" fmla="*/ 2147483647 w 189"/>
              <a:gd name="T109" fmla="*/ 2147483647 h 184"/>
              <a:gd name="T110" fmla="*/ 2147483647 w 189"/>
              <a:gd name="T111" fmla="*/ 2147483647 h 184"/>
              <a:gd name="T112" fmla="*/ 2147483647 w 189"/>
              <a:gd name="T113" fmla="*/ 2147483647 h 184"/>
              <a:gd name="T114" fmla="*/ 2147483647 w 189"/>
              <a:gd name="T115" fmla="*/ 2147483647 h 184"/>
              <a:gd name="T116" fmla="*/ 2147483647 w 189"/>
              <a:gd name="T117" fmla="*/ 2147483647 h 184"/>
              <a:gd name="T118" fmla="*/ 2147483647 w 189"/>
              <a:gd name="T119" fmla="*/ 2147483647 h 18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89"/>
              <a:gd name="T181" fmla="*/ 0 h 184"/>
              <a:gd name="T182" fmla="*/ 189 w 189"/>
              <a:gd name="T183" fmla="*/ 184 h 18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89" h="184">
                <a:moveTo>
                  <a:pt x="174" y="51"/>
                </a:moveTo>
                <a:lnTo>
                  <a:pt x="173" y="51"/>
                </a:lnTo>
                <a:lnTo>
                  <a:pt x="172" y="51"/>
                </a:lnTo>
                <a:lnTo>
                  <a:pt x="171" y="50"/>
                </a:lnTo>
                <a:lnTo>
                  <a:pt x="165" y="47"/>
                </a:lnTo>
                <a:lnTo>
                  <a:pt x="164" y="47"/>
                </a:lnTo>
                <a:lnTo>
                  <a:pt x="162" y="48"/>
                </a:lnTo>
                <a:lnTo>
                  <a:pt x="159" y="47"/>
                </a:lnTo>
                <a:lnTo>
                  <a:pt x="158" y="47"/>
                </a:lnTo>
                <a:lnTo>
                  <a:pt x="157" y="47"/>
                </a:lnTo>
                <a:lnTo>
                  <a:pt x="154" y="48"/>
                </a:lnTo>
                <a:lnTo>
                  <a:pt x="151" y="49"/>
                </a:lnTo>
                <a:lnTo>
                  <a:pt x="150" y="49"/>
                </a:lnTo>
                <a:lnTo>
                  <a:pt x="148" y="51"/>
                </a:lnTo>
                <a:lnTo>
                  <a:pt x="146" y="49"/>
                </a:lnTo>
                <a:lnTo>
                  <a:pt x="145" y="49"/>
                </a:lnTo>
                <a:lnTo>
                  <a:pt x="145" y="48"/>
                </a:lnTo>
                <a:lnTo>
                  <a:pt x="143" y="48"/>
                </a:lnTo>
                <a:lnTo>
                  <a:pt x="143" y="49"/>
                </a:lnTo>
                <a:lnTo>
                  <a:pt x="142" y="49"/>
                </a:lnTo>
                <a:lnTo>
                  <a:pt x="141" y="48"/>
                </a:lnTo>
                <a:lnTo>
                  <a:pt x="140" y="47"/>
                </a:lnTo>
                <a:lnTo>
                  <a:pt x="139" y="48"/>
                </a:lnTo>
                <a:lnTo>
                  <a:pt x="138" y="49"/>
                </a:lnTo>
                <a:lnTo>
                  <a:pt x="138" y="50"/>
                </a:lnTo>
                <a:lnTo>
                  <a:pt x="137" y="51"/>
                </a:lnTo>
                <a:lnTo>
                  <a:pt x="136" y="50"/>
                </a:lnTo>
                <a:lnTo>
                  <a:pt x="137" y="48"/>
                </a:lnTo>
                <a:lnTo>
                  <a:pt x="136" y="48"/>
                </a:lnTo>
                <a:lnTo>
                  <a:pt x="135" y="48"/>
                </a:lnTo>
                <a:lnTo>
                  <a:pt x="134" y="49"/>
                </a:lnTo>
                <a:lnTo>
                  <a:pt x="133" y="49"/>
                </a:lnTo>
                <a:lnTo>
                  <a:pt x="130" y="46"/>
                </a:lnTo>
                <a:lnTo>
                  <a:pt x="129" y="47"/>
                </a:lnTo>
                <a:lnTo>
                  <a:pt x="128" y="48"/>
                </a:lnTo>
                <a:lnTo>
                  <a:pt x="126" y="48"/>
                </a:lnTo>
                <a:lnTo>
                  <a:pt x="126" y="46"/>
                </a:lnTo>
                <a:lnTo>
                  <a:pt x="125" y="46"/>
                </a:lnTo>
                <a:lnTo>
                  <a:pt x="124" y="44"/>
                </a:lnTo>
                <a:lnTo>
                  <a:pt x="123" y="44"/>
                </a:lnTo>
                <a:lnTo>
                  <a:pt x="120" y="43"/>
                </a:lnTo>
                <a:lnTo>
                  <a:pt x="119" y="44"/>
                </a:lnTo>
                <a:lnTo>
                  <a:pt x="117" y="44"/>
                </a:lnTo>
                <a:lnTo>
                  <a:pt x="117" y="42"/>
                </a:lnTo>
                <a:lnTo>
                  <a:pt x="116" y="43"/>
                </a:lnTo>
                <a:lnTo>
                  <a:pt x="115" y="43"/>
                </a:lnTo>
                <a:lnTo>
                  <a:pt x="113" y="42"/>
                </a:lnTo>
                <a:lnTo>
                  <a:pt x="109" y="42"/>
                </a:lnTo>
                <a:lnTo>
                  <a:pt x="109" y="41"/>
                </a:lnTo>
                <a:lnTo>
                  <a:pt x="108" y="40"/>
                </a:lnTo>
                <a:lnTo>
                  <a:pt x="108" y="39"/>
                </a:lnTo>
                <a:lnTo>
                  <a:pt x="106" y="38"/>
                </a:lnTo>
                <a:lnTo>
                  <a:pt x="105" y="39"/>
                </a:lnTo>
                <a:lnTo>
                  <a:pt x="103" y="39"/>
                </a:lnTo>
                <a:lnTo>
                  <a:pt x="102" y="38"/>
                </a:lnTo>
                <a:lnTo>
                  <a:pt x="100" y="36"/>
                </a:lnTo>
                <a:lnTo>
                  <a:pt x="99" y="35"/>
                </a:lnTo>
                <a:lnTo>
                  <a:pt x="98" y="35"/>
                </a:lnTo>
                <a:lnTo>
                  <a:pt x="99" y="2"/>
                </a:lnTo>
                <a:lnTo>
                  <a:pt x="58" y="0"/>
                </a:lnTo>
                <a:lnTo>
                  <a:pt x="57" y="0"/>
                </a:lnTo>
                <a:lnTo>
                  <a:pt x="51" y="76"/>
                </a:lnTo>
                <a:lnTo>
                  <a:pt x="0" y="72"/>
                </a:lnTo>
                <a:lnTo>
                  <a:pt x="1" y="73"/>
                </a:lnTo>
                <a:lnTo>
                  <a:pt x="0" y="74"/>
                </a:lnTo>
                <a:lnTo>
                  <a:pt x="1" y="75"/>
                </a:lnTo>
                <a:lnTo>
                  <a:pt x="3" y="77"/>
                </a:lnTo>
                <a:lnTo>
                  <a:pt x="4" y="79"/>
                </a:lnTo>
                <a:lnTo>
                  <a:pt x="5" y="81"/>
                </a:lnTo>
                <a:lnTo>
                  <a:pt x="8" y="83"/>
                </a:lnTo>
                <a:lnTo>
                  <a:pt x="16" y="92"/>
                </a:lnTo>
                <a:lnTo>
                  <a:pt x="22" y="98"/>
                </a:lnTo>
                <a:lnTo>
                  <a:pt x="23" y="99"/>
                </a:lnTo>
                <a:lnTo>
                  <a:pt x="23" y="100"/>
                </a:lnTo>
                <a:lnTo>
                  <a:pt x="23" y="101"/>
                </a:lnTo>
                <a:lnTo>
                  <a:pt x="24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2"/>
                </a:lnTo>
                <a:lnTo>
                  <a:pt x="28" y="115"/>
                </a:lnTo>
                <a:lnTo>
                  <a:pt x="38" y="123"/>
                </a:lnTo>
                <a:lnTo>
                  <a:pt x="45" y="127"/>
                </a:lnTo>
                <a:lnTo>
                  <a:pt x="46" y="127"/>
                </a:lnTo>
                <a:lnTo>
                  <a:pt x="48" y="127"/>
                </a:lnTo>
                <a:lnTo>
                  <a:pt x="49" y="125"/>
                </a:lnTo>
                <a:lnTo>
                  <a:pt x="50" y="124"/>
                </a:lnTo>
                <a:lnTo>
                  <a:pt x="53" y="117"/>
                </a:lnTo>
                <a:lnTo>
                  <a:pt x="55" y="115"/>
                </a:lnTo>
                <a:lnTo>
                  <a:pt x="56" y="114"/>
                </a:lnTo>
                <a:lnTo>
                  <a:pt x="58" y="115"/>
                </a:lnTo>
                <a:lnTo>
                  <a:pt x="59" y="115"/>
                </a:lnTo>
                <a:lnTo>
                  <a:pt x="59" y="114"/>
                </a:lnTo>
                <a:lnTo>
                  <a:pt x="60" y="113"/>
                </a:lnTo>
                <a:lnTo>
                  <a:pt x="61" y="114"/>
                </a:lnTo>
                <a:lnTo>
                  <a:pt x="62" y="114"/>
                </a:lnTo>
                <a:lnTo>
                  <a:pt x="66" y="115"/>
                </a:lnTo>
                <a:lnTo>
                  <a:pt x="67" y="115"/>
                </a:lnTo>
                <a:lnTo>
                  <a:pt x="70" y="116"/>
                </a:lnTo>
                <a:lnTo>
                  <a:pt x="71" y="116"/>
                </a:lnTo>
                <a:lnTo>
                  <a:pt x="74" y="117"/>
                </a:lnTo>
                <a:lnTo>
                  <a:pt x="75" y="119"/>
                </a:lnTo>
                <a:lnTo>
                  <a:pt x="75" y="120"/>
                </a:lnTo>
                <a:lnTo>
                  <a:pt x="76" y="120"/>
                </a:lnTo>
                <a:lnTo>
                  <a:pt x="77" y="121"/>
                </a:lnTo>
                <a:lnTo>
                  <a:pt x="79" y="123"/>
                </a:lnTo>
                <a:lnTo>
                  <a:pt x="82" y="126"/>
                </a:lnTo>
                <a:lnTo>
                  <a:pt x="83" y="128"/>
                </a:lnTo>
                <a:lnTo>
                  <a:pt x="83" y="129"/>
                </a:lnTo>
                <a:lnTo>
                  <a:pt x="88" y="140"/>
                </a:lnTo>
                <a:lnTo>
                  <a:pt x="89" y="142"/>
                </a:lnTo>
                <a:lnTo>
                  <a:pt x="93" y="147"/>
                </a:lnTo>
                <a:lnTo>
                  <a:pt x="94" y="149"/>
                </a:lnTo>
                <a:lnTo>
                  <a:pt x="97" y="152"/>
                </a:lnTo>
                <a:lnTo>
                  <a:pt x="98" y="153"/>
                </a:lnTo>
                <a:lnTo>
                  <a:pt x="99" y="154"/>
                </a:lnTo>
                <a:lnTo>
                  <a:pt x="100" y="155"/>
                </a:lnTo>
                <a:lnTo>
                  <a:pt x="100" y="159"/>
                </a:lnTo>
                <a:lnTo>
                  <a:pt x="101" y="160"/>
                </a:lnTo>
                <a:lnTo>
                  <a:pt x="101" y="164"/>
                </a:lnTo>
                <a:lnTo>
                  <a:pt x="102" y="165"/>
                </a:lnTo>
                <a:lnTo>
                  <a:pt x="105" y="172"/>
                </a:lnTo>
                <a:lnTo>
                  <a:pt x="106" y="174"/>
                </a:lnTo>
                <a:lnTo>
                  <a:pt x="108" y="174"/>
                </a:lnTo>
                <a:lnTo>
                  <a:pt x="111" y="176"/>
                </a:lnTo>
                <a:lnTo>
                  <a:pt x="114" y="177"/>
                </a:lnTo>
                <a:lnTo>
                  <a:pt x="119" y="180"/>
                </a:lnTo>
                <a:lnTo>
                  <a:pt x="125" y="181"/>
                </a:lnTo>
                <a:lnTo>
                  <a:pt x="126" y="181"/>
                </a:lnTo>
                <a:lnTo>
                  <a:pt x="130" y="183"/>
                </a:lnTo>
                <a:lnTo>
                  <a:pt x="132" y="184"/>
                </a:lnTo>
                <a:lnTo>
                  <a:pt x="133" y="182"/>
                </a:lnTo>
                <a:lnTo>
                  <a:pt x="135" y="182"/>
                </a:lnTo>
                <a:lnTo>
                  <a:pt x="135" y="181"/>
                </a:lnTo>
                <a:lnTo>
                  <a:pt x="134" y="180"/>
                </a:lnTo>
                <a:lnTo>
                  <a:pt x="133" y="178"/>
                </a:lnTo>
                <a:lnTo>
                  <a:pt x="130" y="170"/>
                </a:lnTo>
                <a:lnTo>
                  <a:pt x="129" y="167"/>
                </a:lnTo>
                <a:lnTo>
                  <a:pt x="131" y="162"/>
                </a:lnTo>
                <a:lnTo>
                  <a:pt x="131" y="160"/>
                </a:lnTo>
                <a:lnTo>
                  <a:pt x="130" y="160"/>
                </a:lnTo>
                <a:lnTo>
                  <a:pt x="130" y="159"/>
                </a:lnTo>
                <a:lnTo>
                  <a:pt x="132" y="158"/>
                </a:lnTo>
                <a:lnTo>
                  <a:pt x="133" y="153"/>
                </a:lnTo>
                <a:lnTo>
                  <a:pt x="132" y="153"/>
                </a:lnTo>
                <a:lnTo>
                  <a:pt x="132" y="151"/>
                </a:lnTo>
                <a:lnTo>
                  <a:pt x="133" y="150"/>
                </a:lnTo>
                <a:lnTo>
                  <a:pt x="134" y="151"/>
                </a:lnTo>
                <a:lnTo>
                  <a:pt x="137" y="149"/>
                </a:lnTo>
                <a:lnTo>
                  <a:pt x="137" y="147"/>
                </a:lnTo>
                <a:lnTo>
                  <a:pt x="136" y="146"/>
                </a:lnTo>
                <a:lnTo>
                  <a:pt x="137" y="145"/>
                </a:lnTo>
                <a:lnTo>
                  <a:pt x="138" y="145"/>
                </a:lnTo>
                <a:lnTo>
                  <a:pt x="138" y="144"/>
                </a:lnTo>
                <a:lnTo>
                  <a:pt x="139" y="145"/>
                </a:lnTo>
                <a:lnTo>
                  <a:pt x="140" y="145"/>
                </a:lnTo>
                <a:lnTo>
                  <a:pt x="141" y="144"/>
                </a:lnTo>
                <a:lnTo>
                  <a:pt x="141" y="142"/>
                </a:lnTo>
                <a:lnTo>
                  <a:pt x="142" y="141"/>
                </a:lnTo>
                <a:lnTo>
                  <a:pt x="142" y="142"/>
                </a:lnTo>
                <a:lnTo>
                  <a:pt x="143" y="142"/>
                </a:lnTo>
                <a:lnTo>
                  <a:pt x="146" y="141"/>
                </a:lnTo>
                <a:lnTo>
                  <a:pt x="147" y="141"/>
                </a:lnTo>
                <a:lnTo>
                  <a:pt x="147" y="140"/>
                </a:lnTo>
                <a:lnTo>
                  <a:pt x="145" y="139"/>
                </a:lnTo>
                <a:lnTo>
                  <a:pt x="145" y="138"/>
                </a:lnTo>
                <a:lnTo>
                  <a:pt x="148" y="137"/>
                </a:lnTo>
                <a:lnTo>
                  <a:pt x="149" y="136"/>
                </a:lnTo>
                <a:lnTo>
                  <a:pt x="150" y="136"/>
                </a:lnTo>
                <a:lnTo>
                  <a:pt x="149" y="137"/>
                </a:lnTo>
                <a:lnTo>
                  <a:pt x="150" y="138"/>
                </a:lnTo>
                <a:lnTo>
                  <a:pt x="151" y="137"/>
                </a:lnTo>
                <a:lnTo>
                  <a:pt x="156" y="135"/>
                </a:lnTo>
                <a:lnTo>
                  <a:pt x="165" y="130"/>
                </a:lnTo>
                <a:lnTo>
                  <a:pt x="165" y="128"/>
                </a:lnTo>
                <a:lnTo>
                  <a:pt x="169" y="124"/>
                </a:lnTo>
                <a:lnTo>
                  <a:pt x="168" y="121"/>
                </a:lnTo>
                <a:lnTo>
                  <a:pt x="168" y="119"/>
                </a:lnTo>
                <a:lnTo>
                  <a:pt x="171" y="118"/>
                </a:lnTo>
                <a:lnTo>
                  <a:pt x="171" y="120"/>
                </a:lnTo>
                <a:lnTo>
                  <a:pt x="171" y="121"/>
                </a:lnTo>
                <a:lnTo>
                  <a:pt x="174" y="121"/>
                </a:lnTo>
                <a:lnTo>
                  <a:pt x="175" y="122"/>
                </a:lnTo>
                <a:lnTo>
                  <a:pt x="181" y="119"/>
                </a:lnTo>
                <a:lnTo>
                  <a:pt x="185" y="119"/>
                </a:lnTo>
                <a:lnTo>
                  <a:pt x="184" y="118"/>
                </a:lnTo>
                <a:lnTo>
                  <a:pt x="184" y="117"/>
                </a:lnTo>
                <a:lnTo>
                  <a:pt x="184" y="116"/>
                </a:lnTo>
                <a:lnTo>
                  <a:pt x="184" y="115"/>
                </a:lnTo>
                <a:lnTo>
                  <a:pt x="185" y="114"/>
                </a:lnTo>
                <a:lnTo>
                  <a:pt x="187" y="110"/>
                </a:lnTo>
                <a:lnTo>
                  <a:pt x="186" y="108"/>
                </a:lnTo>
                <a:lnTo>
                  <a:pt x="186" y="107"/>
                </a:lnTo>
                <a:lnTo>
                  <a:pt x="186" y="106"/>
                </a:lnTo>
                <a:lnTo>
                  <a:pt x="186" y="105"/>
                </a:lnTo>
                <a:lnTo>
                  <a:pt x="186" y="103"/>
                </a:lnTo>
                <a:lnTo>
                  <a:pt x="187" y="102"/>
                </a:lnTo>
                <a:lnTo>
                  <a:pt x="188" y="101"/>
                </a:lnTo>
                <a:lnTo>
                  <a:pt x="189" y="98"/>
                </a:lnTo>
                <a:lnTo>
                  <a:pt x="189" y="96"/>
                </a:lnTo>
                <a:lnTo>
                  <a:pt x="188" y="93"/>
                </a:lnTo>
                <a:lnTo>
                  <a:pt x="187" y="91"/>
                </a:lnTo>
                <a:lnTo>
                  <a:pt x="186" y="91"/>
                </a:lnTo>
                <a:lnTo>
                  <a:pt x="187" y="90"/>
                </a:lnTo>
                <a:lnTo>
                  <a:pt x="186" y="89"/>
                </a:lnTo>
                <a:lnTo>
                  <a:pt x="185" y="88"/>
                </a:lnTo>
                <a:lnTo>
                  <a:pt x="184" y="87"/>
                </a:lnTo>
                <a:lnTo>
                  <a:pt x="184" y="86"/>
                </a:lnTo>
                <a:lnTo>
                  <a:pt x="185" y="85"/>
                </a:lnTo>
                <a:lnTo>
                  <a:pt x="184" y="82"/>
                </a:lnTo>
                <a:lnTo>
                  <a:pt x="181" y="80"/>
                </a:lnTo>
                <a:lnTo>
                  <a:pt x="181" y="79"/>
                </a:lnTo>
                <a:lnTo>
                  <a:pt x="180" y="62"/>
                </a:lnTo>
                <a:lnTo>
                  <a:pt x="180" y="53"/>
                </a:lnTo>
                <a:lnTo>
                  <a:pt x="178" y="52"/>
                </a:lnTo>
                <a:lnTo>
                  <a:pt x="176" y="53"/>
                </a:lnTo>
                <a:lnTo>
                  <a:pt x="174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2" name="Freeform 18"/>
          <p:cNvSpPr>
            <a:spLocks/>
          </p:cNvSpPr>
          <p:nvPr/>
        </p:nvSpPr>
        <p:spPr bwMode="auto">
          <a:xfrm>
            <a:off x="6170792" y="2306638"/>
            <a:ext cx="736600" cy="603250"/>
          </a:xfrm>
          <a:custGeom>
            <a:avLst/>
            <a:gdLst>
              <a:gd name="T0" fmla="*/ 2147483647 w 102"/>
              <a:gd name="T1" fmla="*/ 2147483647 h 78"/>
              <a:gd name="T2" fmla="*/ 2147483647 w 102"/>
              <a:gd name="T3" fmla="*/ 2147483647 h 78"/>
              <a:gd name="T4" fmla="*/ 2147483647 w 102"/>
              <a:gd name="T5" fmla="*/ 2147483647 h 78"/>
              <a:gd name="T6" fmla="*/ 2147483647 w 102"/>
              <a:gd name="T7" fmla="*/ 2147483647 h 78"/>
              <a:gd name="T8" fmla="*/ 2147483647 w 102"/>
              <a:gd name="T9" fmla="*/ 2147483647 h 78"/>
              <a:gd name="T10" fmla="*/ 2147483647 w 102"/>
              <a:gd name="T11" fmla="*/ 2147483647 h 78"/>
              <a:gd name="T12" fmla="*/ 2147483647 w 102"/>
              <a:gd name="T13" fmla="*/ 2147483647 h 78"/>
              <a:gd name="T14" fmla="*/ 2147483647 w 102"/>
              <a:gd name="T15" fmla="*/ 2147483647 h 78"/>
              <a:gd name="T16" fmla="*/ 2147483647 w 102"/>
              <a:gd name="T17" fmla="*/ 2147483647 h 78"/>
              <a:gd name="T18" fmla="*/ 2147483647 w 102"/>
              <a:gd name="T19" fmla="*/ 2147483647 h 78"/>
              <a:gd name="T20" fmla="*/ 2147483647 w 102"/>
              <a:gd name="T21" fmla="*/ 2147483647 h 78"/>
              <a:gd name="T22" fmla="*/ 2147483647 w 102"/>
              <a:gd name="T23" fmla="*/ 2147483647 h 78"/>
              <a:gd name="T24" fmla="*/ 2147483647 w 102"/>
              <a:gd name="T25" fmla="*/ 2147483647 h 78"/>
              <a:gd name="T26" fmla="*/ 2147483647 w 102"/>
              <a:gd name="T27" fmla="*/ 2147483647 h 78"/>
              <a:gd name="T28" fmla="*/ 2147483647 w 102"/>
              <a:gd name="T29" fmla="*/ 2147483647 h 78"/>
              <a:gd name="T30" fmla="*/ 2147483647 w 102"/>
              <a:gd name="T31" fmla="*/ 2147483647 h 78"/>
              <a:gd name="T32" fmla="*/ 2147483647 w 102"/>
              <a:gd name="T33" fmla="*/ 2147483647 h 78"/>
              <a:gd name="T34" fmla="*/ 2147483647 w 102"/>
              <a:gd name="T35" fmla="*/ 2147483647 h 78"/>
              <a:gd name="T36" fmla="*/ 2147483647 w 102"/>
              <a:gd name="T37" fmla="*/ 2147483647 h 78"/>
              <a:gd name="T38" fmla="*/ 2147483647 w 102"/>
              <a:gd name="T39" fmla="*/ 2147483647 h 78"/>
              <a:gd name="T40" fmla="*/ 2147483647 w 102"/>
              <a:gd name="T41" fmla="*/ 2147483647 h 78"/>
              <a:gd name="T42" fmla="*/ 2147483647 w 102"/>
              <a:gd name="T43" fmla="*/ 2147483647 h 78"/>
              <a:gd name="T44" fmla="*/ 2147483647 w 102"/>
              <a:gd name="T45" fmla="*/ 2147483647 h 78"/>
              <a:gd name="T46" fmla="*/ 2147483647 w 102"/>
              <a:gd name="T47" fmla="*/ 2147483647 h 78"/>
              <a:gd name="T48" fmla="*/ 2147483647 w 102"/>
              <a:gd name="T49" fmla="*/ 2147483647 h 78"/>
              <a:gd name="T50" fmla="*/ 2147483647 w 102"/>
              <a:gd name="T51" fmla="*/ 2147483647 h 78"/>
              <a:gd name="T52" fmla="*/ 2147483647 w 102"/>
              <a:gd name="T53" fmla="*/ 0 h 78"/>
              <a:gd name="T54" fmla="*/ 2147483647 w 102"/>
              <a:gd name="T55" fmla="*/ 2147483647 h 78"/>
              <a:gd name="T56" fmla="*/ 2147483647 w 102"/>
              <a:gd name="T57" fmla="*/ 2147483647 h 78"/>
              <a:gd name="T58" fmla="*/ 2147483647 w 102"/>
              <a:gd name="T59" fmla="*/ 2147483647 h 78"/>
              <a:gd name="T60" fmla="*/ 2147483647 w 102"/>
              <a:gd name="T61" fmla="*/ 2147483647 h 78"/>
              <a:gd name="T62" fmla="*/ 2147483647 w 102"/>
              <a:gd name="T63" fmla="*/ 2147483647 h 78"/>
              <a:gd name="T64" fmla="*/ 2147483647 w 102"/>
              <a:gd name="T65" fmla="*/ 2147483647 h 78"/>
              <a:gd name="T66" fmla="*/ 2147483647 w 102"/>
              <a:gd name="T67" fmla="*/ 2147483647 h 78"/>
              <a:gd name="T68" fmla="*/ 2147483647 w 102"/>
              <a:gd name="T69" fmla="*/ 2147483647 h 78"/>
              <a:gd name="T70" fmla="*/ 2147483647 w 102"/>
              <a:gd name="T71" fmla="*/ 2147483647 h 78"/>
              <a:gd name="T72" fmla="*/ 2147483647 w 102"/>
              <a:gd name="T73" fmla="*/ 2147483647 h 78"/>
              <a:gd name="T74" fmla="*/ 2147483647 w 102"/>
              <a:gd name="T75" fmla="*/ 2147483647 h 78"/>
              <a:gd name="T76" fmla="*/ 2147483647 w 102"/>
              <a:gd name="T77" fmla="*/ 2147483647 h 78"/>
              <a:gd name="T78" fmla="*/ 2147483647 w 102"/>
              <a:gd name="T79" fmla="*/ 2147483647 h 78"/>
              <a:gd name="T80" fmla="*/ 2147483647 w 102"/>
              <a:gd name="T81" fmla="*/ 2147483647 h 78"/>
              <a:gd name="T82" fmla="*/ 2147483647 w 102"/>
              <a:gd name="T83" fmla="*/ 2147483647 h 78"/>
              <a:gd name="T84" fmla="*/ 2147483647 w 102"/>
              <a:gd name="T85" fmla="*/ 2147483647 h 78"/>
              <a:gd name="T86" fmla="*/ 2147483647 w 102"/>
              <a:gd name="T87" fmla="*/ 2147483647 h 78"/>
              <a:gd name="T88" fmla="*/ 2147483647 w 102"/>
              <a:gd name="T89" fmla="*/ 2147483647 h 7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2"/>
              <a:gd name="T136" fmla="*/ 0 h 78"/>
              <a:gd name="T137" fmla="*/ 102 w 102"/>
              <a:gd name="T138" fmla="*/ 78 h 7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2" h="78">
                <a:moveTo>
                  <a:pt x="66" y="64"/>
                </a:moveTo>
                <a:lnTo>
                  <a:pt x="77" y="68"/>
                </a:lnTo>
                <a:lnTo>
                  <a:pt x="78" y="70"/>
                </a:lnTo>
                <a:lnTo>
                  <a:pt x="77" y="71"/>
                </a:lnTo>
                <a:lnTo>
                  <a:pt x="77" y="72"/>
                </a:lnTo>
                <a:lnTo>
                  <a:pt x="76" y="73"/>
                </a:lnTo>
                <a:lnTo>
                  <a:pt x="76" y="75"/>
                </a:lnTo>
                <a:lnTo>
                  <a:pt x="75" y="75"/>
                </a:lnTo>
                <a:lnTo>
                  <a:pt x="74" y="77"/>
                </a:lnTo>
                <a:lnTo>
                  <a:pt x="74" y="78"/>
                </a:lnTo>
                <a:lnTo>
                  <a:pt x="75" y="78"/>
                </a:lnTo>
                <a:lnTo>
                  <a:pt x="75" y="77"/>
                </a:lnTo>
                <a:lnTo>
                  <a:pt x="77" y="76"/>
                </a:lnTo>
                <a:lnTo>
                  <a:pt x="78" y="76"/>
                </a:lnTo>
                <a:lnTo>
                  <a:pt x="81" y="76"/>
                </a:lnTo>
                <a:lnTo>
                  <a:pt x="81" y="75"/>
                </a:lnTo>
                <a:lnTo>
                  <a:pt x="84" y="75"/>
                </a:lnTo>
                <a:lnTo>
                  <a:pt x="86" y="74"/>
                </a:lnTo>
                <a:lnTo>
                  <a:pt x="87" y="73"/>
                </a:lnTo>
                <a:lnTo>
                  <a:pt x="88" y="72"/>
                </a:lnTo>
                <a:lnTo>
                  <a:pt x="94" y="67"/>
                </a:lnTo>
                <a:lnTo>
                  <a:pt x="96" y="66"/>
                </a:lnTo>
                <a:lnTo>
                  <a:pt x="97" y="65"/>
                </a:lnTo>
                <a:lnTo>
                  <a:pt x="98" y="65"/>
                </a:lnTo>
                <a:lnTo>
                  <a:pt x="99" y="64"/>
                </a:lnTo>
                <a:lnTo>
                  <a:pt x="100" y="63"/>
                </a:lnTo>
                <a:lnTo>
                  <a:pt x="101" y="63"/>
                </a:lnTo>
                <a:lnTo>
                  <a:pt x="102" y="61"/>
                </a:lnTo>
                <a:lnTo>
                  <a:pt x="100" y="62"/>
                </a:lnTo>
                <a:lnTo>
                  <a:pt x="99" y="62"/>
                </a:lnTo>
                <a:lnTo>
                  <a:pt x="97" y="63"/>
                </a:lnTo>
                <a:lnTo>
                  <a:pt x="97" y="64"/>
                </a:lnTo>
                <a:lnTo>
                  <a:pt x="96" y="65"/>
                </a:lnTo>
                <a:lnTo>
                  <a:pt x="95" y="66"/>
                </a:lnTo>
                <a:lnTo>
                  <a:pt x="94" y="65"/>
                </a:lnTo>
                <a:lnTo>
                  <a:pt x="95" y="64"/>
                </a:lnTo>
                <a:lnTo>
                  <a:pt x="96" y="63"/>
                </a:lnTo>
                <a:lnTo>
                  <a:pt x="97" y="61"/>
                </a:lnTo>
                <a:lnTo>
                  <a:pt x="97" y="60"/>
                </a:lnTo>
                <a:lnTo>
                  <a:pt x="96" y="61"/>
                </a:lnTo>
                <a:lnTo>
                  <a:pt x="95" y="62"/>
                </a:lnTo>
                <a:lnTo>
                  <a:pt x="94" y="63"/>
                </a:lnTo>
                <a:lnTo>
                  <a:pt x="91" y="65"/>
                </a:lnTo>
                <a:lnTo>
                  <a:pt x="86" y="67"/>
                </a:lnTo>
                <a:lnTo>
                  <a:pt x="83" y="69"/>
                </a:lnTo>
                <a:lnTo>
                  <a:pt x="81" y="70"/>
                </a:lnTo>
                <a:lnTo>
                  <a:pt x="80" y="72"/>
                </a:lnTo>
                <a:lnTo>
                  <a:pt x="79" y="71"/>
                </a:lnTo>
                <a:lnTo>
                  <a:pt x="79" y="70"/>
                </a:lnTo>
                <a:lnTo>
                  <a:pt x="79" y="68"/>
                </a:lnTo>
                <a:lnTo>
                  <a:pt x="81" y="67"/>
                </a:lnTo>
                <a:lnTo>
                  <a:pt x="79" y="66"/>
                </a:lnTo>
                <a:lnTo>
                  <a:pt x="81" y="64"/>
                </a:lnTo>
                <a:lnTo>
                  <a:pt x="81" y="63"/>
                </a:lnTo>
                <a:lnTo>
                  <a:pt x="81" y="62"/>
                </a:lnTo>
                <a:lnTo>
                  <a:pt x="79" y="49"/>
                </a:lnTo>
                <a:lnTo>
                  <a:pt x="78" y="49"/>
                </a:lnTo>
                <a:lnTo>
                  <a:pt x="78" y="37"/>
                </a:lnTo>
                <a:lnTo>
                  <a:pt x="77" y="34"/>
                </a:lnTo>
                <a:lnTo>
                  <a:pt x="76" y="32"/>
                </a:lnTo>
                <a:lnTo>
                  <a:pt x="76" y="29"/>
                </a:lnTo>
                <a:lnTo>
                  <a:pt x="75" y="25"/>
                </a:lnTo>
                <a:lnTo>
                  <a:pt x="74" y="23"/>
                </a:lnTo>
                <a:lnTo>
                  <a:pt x="73" y="23"/>
                </a:lnTo>
                <a:lnTo>
                  <a:pt x="74" y="24"/>
                </a:lnTo>
                <a:lnTo>
                  <a:pt x="73" y="24"/>
                </a:lnTo>
                <a:lnTo>
                  <a:pt x="73" y="23"/>
                </a:lnTo>
                <a:lnTo>
                  <a:pt x="73" y="21"/>
                </a:lnTo>
                <a:lnTo>
                  <a:pt x="71" y="16"/>
                </a:lnTo>
                <a:lnTo>
                  <a:pt x="71" y="14"/>
                </a:lnTo>
                <a:lnTo>
                  <a:pt x="72" y="12"/>
                </a:lnTo>
                <a:lnTo>
                  <a:pt x="71" y="9"/>
                </a:lnTo>
                <a:lnTo>
                  <a:pt x="69" y="4"/>
                </a:lnTo>
                <a:lnTo>
                  <a:pt x="69" y="3"/>
                </a:lnTo>
                <a:lnTo>
                  <a:pt x="68" y="3"/>
                </a:lnTo>
                <a:lnTo>
                  <a:pt x="69" y="2"/>
                </a:lnTo>
                <a:lnTo>
                  <a:pt x="68" y="0"/>
                </a:lnTo>
                <a:lnTo>
                  <a:pt x="52" y="4"/>
                </a:lnTo>
                <a:lnTo>
                  <a:pt x="51" y="4"/>
                </a:lnTo>
                <a:lnTo>
                  <a:pt x="50" y="5"/>
                </a:lnTo>
                <a:lnTo>
                  <a:pt x="46" y="9"/>
                </a:lnTo>
                <a:lnTo>
                  <a:pt x="42" y="14"/>
                </a:lnTo>
                <a:lnTo>
                  <a:pt x="41" y="15"/>
                </a:lnTo>
                <a:lnTo>
                  <a:pt x="42" y="16"/>
                </a:lnTo>
                <a:lnTo>
                  <a:pt x="41" y="18"/>
                </a:lnTo>
                <a:lnTo>
                  <a:pt x="40" y="19"/>
                </a:lnTo>
                <a:lnTo>
                  <a:pt x="36" y="22"/>
                </a:lnTo>
                <a:lnTo>
                  <a:pt x="36" y="23"/>
                </a:lnTo>
                <a:lnTo>
                  <a:pt x="36" y="25"/>
                </a:lnTo>
                <a:lnTo>
                  <a:pt x="37" y="25"/>
                </a:lnTo>
                <a:lnTo>
                  <a:pt x="38" y="25"/>
                </a:lnTo>
                <a:lnTo>
                  <a:pt x="39" y="26"/>
                </a:lnTo>
                <a:lnTo>
                  <a:pt x="38" y="27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6" y="34"/>
                </a:lnTo>
                <a:lnTo>
                  <a:pt x="33" y="38"/>
                </a:lnTo>
                <a:lnTo>
                  <a:pt x="30" y="39"/>
                </a:lnTo>
                <a:lnTo>
                  <a:pt x="23" y="40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3" y="40"/>
                </a:lnTo>
                <a:lnTo>
                  <a:pt x="9" y="42"/>
                </a:lnTo>
                <a:lnTo>
                  <a:pt x="7" y="43"/>
                </a:lnTo>
                <a:lnTo>
                  <a:pt x="6" y="45"/>
                </a:lnTo>
                <a:lnTo>
                  <a:pt x="6" y="46"/>
                </a:lnTo>
                <a:lnTo>
                  <a:pt x="9" y="50"/>
                </a:lnTo>
                <a:lnTo>
                  <a:pt x="10" y="51"/>
                </a:lnTo>
                <a:lnTo>
                  <a:pt x="9" y="52"/>
                </a:lnTo>
                <a:lnTo>
                  <a:pt x="8" y="53"/>
                </a:lnTo>
                <a:lnTo>
                  <a:pt x="7" y="55"/>
                </a:lnTo>
                <a:lnTo>
                  <a:pt x="2" y="60"/>
                </a:lnTo>
                <a:lnTo>
                  <a:pt x="0" y="62"/>
                </a:lnTo>
                <a:lnTo>
                  <a:pt x="1" y="66"/>
                </a:lnTo>
                <a:lnTo>
                  <a:pt x="56" y="55"/>
                </a:lnTo>
                <a:lnTo>
                  <a:pt x="57" y="56"/>
                </a:lnTo>
                <a:lnTo>
                  <a:pt x="57" y="57"/>
                </a:lnTo>
                <a:lnTo>
                  <a:pt x="58" y="57"/>
                </a:lnTo>
                <a:lnTo>
                  <a:pt x="58" y="58"/>
                </a:lnTo>
                <a:lnTo>
                  <a:pt x="59" y="58"/>
                </a:lnTo>
                <a:lnTo>
                  <a:pt x="61" y="61"/>
                </a:lnTo>
                <a:lnTo>
                  <a:pt x="61" y="62"/>
                </a:lnTo>
                <a:lnTo>
                  <a:pt x="62" y="63"/>
                </a:lnTo>
                <a:lnTo>
                  <a:pt x="65" y="64"/>
                </a:lnTo>
                <a:lnTo>
                  <a:pt x="66" y="6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3" name="Freeform 19"/>
          <p:cNvSpPr>
            <a:spLocks/>
          </p:cNvSpPr>
          <p:nvPr/>
        </p:nvSpPr>
        <p:spPr bwMode="auto">
          <a:xfrm>
            <a:off x="6661887" y="2266950"/>
            <a:ext cx="166511" cy="325438"/>
          </a:xfrm>
          <a:custGeom>
            <a:avLst/>
            <a:gdLst>
              <a:gd name="T0" fmla="*/ 0 w 23"/>
              <a:gd name="T1" fmla="*/ 2147483647 h 42"/>
              <a:gd name="T2" fmla="*/ 2147483647 w 23"/>
              <a:gd name="T3" fmla="*/ 2147483647 h 42"/>
              <a:gd name="T4" fmla="*/ 0 w 23"/>
              <a:gd name="T5" fmla="*/ 2147483647 h 42"/>
              <a:gd name="T6" fmla="*/ 2147483647 w 23"/>
              <a:gd name="T7" fmla="*/ 2147483647 h 42"/>
              <a:gd name="T8" fmla="*/ 2147483647 w 23"/>
              <a:gd name="T9" fmla="*/ 2147483647 h 42"/>
              <a:gd name="T10" fmla="*/ 2147483647 w 23"/>
              <a:gd name="T11" fmla="*/ 2147483647 h 42"/>
              <a:gd name="T12" fmla="*/ 2147483647 w 23"/>
              <a:gd name="T13" fmla="*/ 2147483647 h 42"/>
              <a:gd name="T14" fmla="*/ 2147483647 w 23"/>
              <a:gd name="T15" fmla="*/ 2147483647 h 42"/>
              <a:gd name="T16" fmla="*/ 2147483647 w 23"/>
              <a:gd name="T17" fmla="*/ 2147483647 h 42"/>
              <a:gd name="T18" fmla="*/ 2147483647 w 23"/>
              <a:gd name="T19" fmla="*/ 2147483647 h 42"/>
              <a:gd name="T20" fmla="*/ 2147483647 w 23"/>
              <a:gd name="T21" fmla="*/ 2147483647 h 42"/>
              <a:gd name="T22" fmla="*/ 2147483647 w 23"/>
              <a:gd name="T23" fmla="*/ 2147483647 h 42"/>
              <a:gd name="T24" fmla="*/ 2147483647 w 23"/>
              <a:gd name="T25" fmla="*/ 2147483647 h 42"/>
              <a:gd name="T26" fmla="*/ 2147483647 w 23"/>
              <a:gd name="T27" fmla="*/ 2147483647 h 42"/>
              <a:gd name="T28" fmla="*/ 2147483647 w 23"/>
              <a:gd name="T29" fmla="*/ 2147483647 h 42"/>
              <a:gd name="T30" fmla="*/ 2147483647 w 23"/>
              <a:gd name="T31" fmla="*/ 2147483647 h 42"/>
              <a:gd name="T32" fmla="*/ 2147483647 w 23"/>
              <a:gd name="T33" fmla="*/ 2147483647 h 42"/>
              <a:gd name="T34" fmla="*/ 2147483647 w 23"/>
              <a:gd name="T35" fmla="*/ 2147483647 h 42"/>
              <a:gd name="T36" fmla="*/ 2147483647 w 23"/>
              <a:gd name="T37" fmla="*/ 2147483647 h 42"/>
              <a:gd name="T38" fmla="*/ 2147483647 w 23"/>
              <a:gd name="T39" fmla="*/ 2147483647 h 42"/>
              <a:gd name="T40" fmla="*/ 2147483647 w 23"/>
              <a:gd name="T41" fmla="*/ 2147483647 h 42"/>
              <a:gd name="T42" fmla="*/ 2147483647 w 23"/>
              <a:gd name="T43" fmla="*/ 2147483647 h 42"/>
              <a:gd name="T44" fmla="*/ 2147483647 w 23"/>
              <a:gd name="T45" fmla="*/ 2147483647 h 42"/>
              <a:gd name="T46" fmla="*/ 2147483647 w 23"/>
              <a:gd name="T47" fmla="*/ 2147483647 h 42"/>
              <a:gd name="T48" fmla="*/ 2147483647 w 23"/>
              <a:gd name="T49" fmla="*/ 2147483647 h 42"/>
              <a:gd name="T50" fmla="*/ 2147483647 w 23"/>
              <a:gd name="T51" fmla="*/ 2147483647 h 42"/>
              <a:gd name="T52" fmla="*/ 2147483647 w 23"/>
              <a:gd name="T53" fmla="*/ 2147483647 h 42"/>
              <a:gd name="T54" fmla="*/ 2147483647 w 23"/>
              <a:gd name="T55" fmla="*/ 2147483647 h 42"/>
              <a:gd name="T56" fmla="*/ 2147483647 w 23"/>
              <a:gd name="T57" fmla="*/ 2147483647 h 42"/>
              <a:gd name="T58" fmla="*/ 2147483647 w 23"/>
              <a:gd name="T59" fmla="*/ 2147483647 h 42"/>
              <a:gd name="T60" fmla="*/ 2147483647 w 23"/>
              <a:gd name="T61" fmla="*/ 2147483647 h 42"/>
              <a:gd name="T62" fmla="*/ 2147483647 w 23"/>
              <a:gd name="T63" fmla="*/ 2147483647 h 42"/>
              <a:gd name="T64" fmla="*/ 2147483647 w 23"/>
              <a:gd name="T65" fmla="*/ 2147483647 h 42"/>
              <a:gd name="T66" fmla="*/ 2147483647 w 23"/>
              <a:gd name="T67" fmla="*/ 2147483647 h 42"/>
              <a:gd name="T68" fmla="*/ 2147483647 w 23"/>
              <a:gd name="T69" fmla="*/ 2147483647 h 42"/>
              <a:gd name="T70" fmla="*/ 2147483647 w 23"/>
              <a:gd name="T71" fmla="*/ 2147483647 h 42"/>
              <a:gd name="T72" fmla="*/ 2147483647 w 23"/>
              <a:gd name="T73" fmla="*/ 2147483647 h 42"/>
              <a:gd name="T74" fmla="*/ 2147483647 w 23"/>
              <a:gd name="T75" fmla="*/ 2147483647 h 42"/>
              <a:gd name="T76" fmla="*/ 2147483647 w 23"/>
              <a:gd name="T77" fmla="*/ 2147483647 h 42"/>
              <a:gd name="T78" fmla="*/ 2147483647 w 23"/>
              <a:gd name="T79" fmla="*/ 2147483647 h 42"/>
              <a:gd name="T80" fmla="*/ 2147483647 w 23"/>
              <a:gd name="T81" fmla="*/ 0 h 42"/>
              <a:gd name="T82" fmla="*/ 0 w 23"/>
              <a:gd name="T83" fmla="*/ 2147483647 h 42"/>
              <a:gd name="T84" fmla="*/ 0 w 23"/>
              <a:gd name="T85" fmla="*/ 2147483647 h 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3"/>
              <a:gd name="T130" fmla="*/ 0 h 42"/>
              <a:gd name="T131" fmla="*/ 23 w 23"/>
              <a:gd name="T132" fmla="*/ 42 h 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3" h="42">
                <a:moveTo>
                  <a:pt x="0" y="5"/>
                </a:moveTo>
                <a:lnTo>
                  <a:pt x="1" y="7"/>
                </a:lnTo>
                <a:lnTo>
                  <a:pt x="0" y="8"/>
                </a:lnTo>
                <a:lnTo>
                  <a:pt x="1" y="8"/>
                </a:lnTo>
                <a:lnTo>
                  <a:pt x="1" y="9"/>
                </a:lnTo>
                <a:lnTo>
                  <a:pt x="3" y="14"/>
                </a:lnTo>
                <a:lnTo>
                  <a:pt x="4" y="17"/>
                </a:lnTo>
                <a:lnTo>
                  <a:pt x="3" y="19"/>
                </a:lnTo>
                <a:lnTo>
                  <a:pt x="3" y="21"/>
                </a:lnTo>
                <a:lnTo>
                  <a:pt x="5" y="26"/>
                </a:lnTo>
                <a:lnTo>
                  <a:pt x="5" y="28"/>
                </a:lnTo>
                <a:lnTo>
                  <a:pt x="5" y="29"/>
                </a:lnTo>
                <a:lnTo>
                  <a:pt x="6" y="29"/>
                </a:lnTo>
                <a:lnTo>
                  <a:pt x="5" y="28"/>
                </a:lnTo>
                <a:lnTo>
                  <a:pt x="6" y="28"/>
                </a:lnTo>
                <a:lnTo>
                  <a:pt x="7" y="30"/>
                </a:lnTo>
                <a:lnTo>
                  <a:pt x="8" y="34"/>
                </a:lnTo>
                <a:lnTo>
                  <a:pt x="8" y="37"/>
                </a:lnTo>
                <a:lnTo>
                  <a:pt x="9" y="39"/>
                </a:lnTo>
                <a:lnTo>
                  <a:pt x="10" y="42"/>
                </a:lnTo>
                <a:lnTo>
                  <a:pt x="20" y="40"/>
                </a:lnTo>
                <a:lnTo>
                  <a:pt x="19" y="39"/>
                </a:lnTo>
                <a:lnTo>
                  <a:pt x="18" y="38"/>
                </a:lnTo>
                <a:lnTo>
                  <a:pt x="18" y="37"/>
                </a:lnTo>
                <a:lnTo>
                  <a:pt x="19" y="36"/>
                </a:lnTo>
                <a:lnTo>
                  <a:pt x="18" y="34"/>
                </a:lnTo>
                <a:lnTo>
                  <a:pt x="18" y="27"/>
                </a:lnTo>
                <a:lnTo>
                  <a:pt x="18" y="25"/>
                </a:lnTo>
                <a:lnTo>
                  <a:pt x="19" y="21"/>
                </a:lnTo>
                <a:lnTo>
                  <a:pt x="19" y="19"/>
                </a:lnTo>
                <a:lnTo>
                  <a:pt x="19" y="17"/>
                </a:lnTo>
                <a:lnTo>
                  <a:pt x="19" y="15"/>
                </a:lnTo>
                <a:lnTo>
                  <a:pt x="19" y="14"/>
                </a:lnTo>
                <a:lnTo>
                  <a:pt x="19" y="13"/>
                </a:lnTo>
                <a:lnTo>
                  <a:pt x="22" y="11"/>
                </a:lnTo>
                <a:lnTo>
                  <a:pt x="23" y="7"/>
                </a:lnTo>
                <a:lnTo>
                  <a:pt x="22" y="5"/>
                </a:lnTo>
                <a:lnTo>
                  <a:pt x="22" y="3"/>
                </a:lnTo>
                <a:lnTo>
                  <a:pt x="22" y="2"/>
                </a:lnTo>
                <a:lnTo>
                  <a:pt x="21" y="0"/>
                </a:lnTo>
                <a:lnTo>
                  <a:pt x="0" y="5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4" name="Freeform 20"/>
          <p:cNvSpPr>
            <a:spLocks/>
          </p:cNvSpPr>
          <p:nvPr/>
        </p:nvSpPr>
        <p:spPr bwMode="auto">
          <a:xfrm>
            <a:off x="2957697" y="2794061"/>
            <a:ext cx="550333" cy="727075"/>
          </a:xfrm>
          <a:custGeom>
            <a:avLst/>
            <a:gdLst>
              <a:gd name="T0" fmla="*/ 2147483647 w 76"/>
              <a:gd name="T1" fmla="*/ 2147483647 h 94"/>
              <a:gd name="T2" fmla="*/ 2147483647 w 76"/>
              <a:gd name="T3" fmla="*/ 2147483647 h 94"/>
              <a:gd name="T4" fmla="*/ 2147483647 w 76"/>
              <a:gd name="T5" fmla="*/ 2147483647 h 94"/>
              <a:gd name="T6" fmla="*/ 2147483647 w 76"/>
              <a:gd name="T7" fmla="*/ 2147483647 h 94"/>
              <a:gd name="T8" fmla="*/ 2147483647 w 76"/>
              <a:gd name="T9" fmla="*/ 0 h 94"/>
              <a:gd name="T10" fmla="*/ 0 w 76"/>
              <a:gd name="T11" fmla="*/ 2147483647 h 94"/>
              <a:gd name="T12" fmla="*/ 0 w 76"/>
              <a:gd name="T13" fmla="*/ 2147483647 h 94"/>
              <a:gd name="T14" fmla="*/ 2147483647 w 76"/>
              <a:gd name="T15" fmla="*/ 2147483647 h 94"/>
              <a:gd name="T16" fmla="*/ 2147483647 w 76"/>
              <a:gd name="T17" fmla="*/ 2147483647 h 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76"/>
              <a:gd name="T28" fmla="*/ 0 h 94"/>
              <a:gd name="T29" fmla="*/ 76 w 76"/>
              <a:gd name="T30" fmla="*/ 94 h 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76" h="94">
                <a:moveTo>
                  <a:pt x="66" y="94"/>
                </a:moveTo>
                <a:lnTo>
                  <a:pt x="76" y="27"/>
                </a:lnTo>
                <a:lnTo>
                  <a:pt x="51" y="23"/>
                </a:lnTo>
                <a:lnTo>
                  <a:pt x="53" y="6"/>
                </a:lnTo>
                <a:lnTo>
                  <a:pt x="16" y="0"/>
                </a:lnTo>
                <a:lnTo>
                  <a:pt x="0" y="84"/>
                </a:lnTo>
                <a:lnTo>
                  <a:pt x="66" y="9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5" name="Freeform 21"/>
          <p:cNvSpPr>
            <a:spLocks/>
          </p:cNvSpPr>
          <p:nvPr/>
        </p:nvSpPr>
        <p:spPr bwMode="auto">
          <a:xfrm>
            <a:off x="2168878" y="2035236"/>
            <a:ext cx="783166" cy="696913"/>
          </a:xfrm>
          <a:custGeom>
            <a:avLst/>
            <a:gdLst>
              <a:gd name="T0" fmla="*/ 0 w 108"/>
              <a:gd name="T1" fmla="*/ 2147483647 h 90"/>
              <a:gd name="T2" fmla="*/ 0 w 108"/>
              <a:gd name="T3" fmla="*/ 2147483647 h 90"/>
              <a:gd name="T4" fmla="*/ 2147483647 w 108"/>
              <a:gd name="T5" fmla="*/ 2147483647 h 90"/>
              <a:gd name="T6" fmla="*/ 2147483647 w 108"/>
              <a:gd name="T7" fmla="*/ 2147483647 h 90"/>
              <a:gd name="T8" fmla="*/ 2147483647 w 108"/>
              <a:gd name="T9" fmla="*/ 2147483647 h 90"/>
              <a:gd name="T10" fmla="*/ 2147483647 w 108"/>
              <a:gd name="T11" fmla="*/ 2147483647 h 90"/>
              <a:gd name="T12" fmla="*/ 2147483647 w 108"/>
              <a:gd name="T13" fmla="*/ 2147483647 h 90"/>
              <a:gd name="T14" fmla="*/ 2147483647 w 108"/>
              <a:gd name="T15" fmla="*/ 2147483647 h 90"/>
              <a:gd name="T16" fmla="*/ 2147483647 w 108"/>
              <a:gd name="T17" fmla="*/ 2147483647 h 90"/>
              <a:gd name="T18" fmla="*/ 2147483647 w 108"/>
              <a:gd name="T19" fmla="*/ 2147483647 h 90"/>
              <a:gd name="T20" fmla="*/ 2147483647 w 108"/>
              <a:gd name="T21" fmla="*/ 2147483647 h 90"/>
              <a:gd name="T22" fmla="*/ 2147483647 w 108"/>
              <a:gd name="T23" fmla="*/ 0 h 90"/>
              <a:gd name="T24" fmla="*/ 2147483647 w 108"/>
              <a:gd name="T25" fmla="*/ 0 h 90"/>
              <a:gd name="T26" fmla="*/ 2147483647 w 108"/>
              <a:gd name="T27" fmla="*/ 2147483647 h 90"/>
              <a:gd name="T28" fmla="*/ 2147483647 w 108"/>
              <a:gd name="T29" fmla="*/ 2147483647 h 90"/>
              <a:gd name="T30" fmla="*/ 2147483647 w 108"/>
              <a:gd name="T31" fmla="*/ 2147483647 h 90"/>
              <a:gd name="T32" fmla="*/ 2147483647 w 108"/>
              <a:gd name="T33" fmla="*/ 2147483647 h 90"/>
              <a:gd name="T34" fmla="*/ 2147483647 w 108"/>
              <a:gd name="T35" fmla="*/ 2147483647 h 90"/>
              <a:gd name="T36" fmla="*/ 2147483647 w 108"/>
              <a:gd name="T37" fmla="*/ 2147483647 h 90"/>
              <a:gd name="T38" fmla="*/ 2147483647 w 108"/>
              <a:gd name="T39" fmla="*/ 2147483647 h 90"/>
              <a:gd name="T40" fmla="*/ 2147483647 w 108"/>
              <a:gd name="T41" fmla="*/ 2147483647 h 90"/>
              <a:gd name="T42" fmla="*/ 2147483647 w 108"/>
              <a:gd name="T43" fmla="*/ 2147483647 h 90"/>
              <a:gd name="T44" fmla="*/ 2147483647 w 108"/>
              <a:gd name="T45" fmla="*/ 2147483647 h 90"/>
              <a:gd name="T46" fmla="*/ 2147483647 w 108"/>
              <a:gd name="T47" fmla="*/ 2147483647 h 90"/>
              <a:gd name="T48" fmla="*/ 2147483647 w 108"/>
              <a:gd name="T49" fmla="*/ 2147483647 h 90"/>
              <a:gd name="T50" fmla="*/ 2147483647 w 108"/>
              <a:gd name="T51" fmla="*/ 2147483647 h 90"/>
              <a:gd name="T52" fmla="*/ 2147483647 w 108"/>
              <a:gd name="T53" fmla="*/ 2147483647 h 90"/>
              <a:gd name="T54" fmla="*/ 2147483647 w 108"/>
              <a:gd name="T55" fmla="*/ 2147483647 h 90"/>
              <a:gd name="T56" fmla="*/ 2147483647 w 108"/>
              <a:gd name="T57" fmla="*/ 2147483647 h 90"/>
              <a:gd name="T58" fmla="*/ 2147483647 w 108"/>
              <a:gd name="T59" fmla="*/ 2147483647 h 90"/>
              <a:gd name="T60" fmla="*/ 2147483647 w 108"/>
              <a:gd name="T61" fmla="*/ 2147483647 h 90"/>
              <a:gd name="T62" fmla="*/ 2147483647 w 108"/>
              <a:gd name="T63" fmla="*/ 2147483647 h 90"/>
              <a:gd name="T64" fmla="*/ 2147483647 w 108"/>
              <a:gd name="T65" fmla="*/ 2147483647 h 90"/>
              <a:gd name="T66" fmla="*/ 2147483647 w 108"/>
              <a:gd name="T67" fmla="*/ 2147483647 h 90"/>
              <a:gd name="T68" fmla="*/ 2147483647 w 108"/>
              <a:gd name="T69" fmla="*/ 2147483647 h 90"/>
              <a:gd name="T70" fmla="*/ 2147483647 w 108"/>
              <a:gd name="T71" fmla="*/ 2147483647 h 90"/>
              <a:gd name="T72" fmla="*/ 2147483647 w 108"/>
              <a:gd name="T73" fmla="*/ 2147483647 h 90"/>
              <a:gd name="T74" fmla="*/ 2147483647 w 108"/>
              <a:gd name="T75" fmla="*/ 2147483647 h 90"/>
              <a:gd name="T76" fmla="*/ 2147483647 w 108"/>
              <a:gd name="T77" fmla="*/ 2147483647 h 90"/>
              <a:gd name="T78" fmla="*/ 2147483647 w 108"/>
              <a:gd name="T79" fmla="*/ 2147483647 h 90"/>
              <a:gd name="T80" fmla="*/ 2147483647 w 108"/>
              <a:gd name="T81" fmla="*/ 2147483647 h 9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08"/>
              <a:gd name="T124" fmla="*/ 0 h 90"/>
              <a:gd name="T125" fmla="*/ 108 w 108"/>
              <a:gd name="T126" fmla="*/ 90 h 9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08" h="90">
                <a:moveTo>
                  <a:pt x="1" y="68"/>
                </a:moveTo>
                <a:lnTo>
                  <a:pt x="0" y="67"/>
                </a:lnTo>
                <a:lnTo>
                  <a:pt x="0" y="63"/>
                </a:lnTo>
                <a:lnTo>
                  <a:pt x="0" y="62"/>
                </a:lnTo>
                <a:lnTo>
                  <a:pt x="0" y="60"/>
                </a:lnTo>
                <a:lnTo>
                  <a:pt x="1" y="57"/>
                </a:lnTo>
                <a:lnTo>
                  <a:pt x="1" y="52"/>
                </a:lnTo>
                <a:lnTo>
                  <a:pt x="2" y="51"/>
                </a:lnTo>
                <a:lnTo>
                  <a:pt x="3" y="50"/>
                </a:lnTo>
                <a:lnTo>
                  <a:pt x="3" y="49"/>
                </a:lnTo>
                <a:lnTo>
                  <a:pt x="4" y="48"/>
                </a:lnTo>
                <a:lnTo>
                  <a:pt x="5" y="47"/>
                </a:lnTo>
                <a:lnTo>
                  <a:pt x="5" y="45"/>
                </a:lnTo>
                <a:lnTo>
                  <a:pt x="9" y="41"/>
                </a:lnTo>
                <a:lnTo>
                  <a:pt x="10" y="37"/>
                </a:lnTo>
                <a:lnTo>
                  <a:pt x="13" y="32"/>
                </a:lnTo>
                <a:lnTo>
                  <a:pt x="16" y="23"/>
                </a:lnTo>
                <a:lnTo>
                  <a:pt x="18" y="19"/>
                </a:lnTo>
                <a:lnTo>
                  <a:pt x="20" y="13"/>
                </a:lnTo>
                <a:lnTo>
                  <a:pt x="23" y="5"/>
                </a:lnTo>
                <a:lnTo>
                  <a:pt x="24" y="3"/>
                </a:lnTo>
                <a:lnTo>
                  <a:pt x="24" y="1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1"/>
                </a:lnTo>
                <a:lnTo>
                  <a:pt x="31" y="2"/>
                </a:lnTo>
                <a:lnTo>
                  <a:pt x="33" y="2"/>
                </a:lnTo>
                <a:lnTo>
                  <a:pt x="35" y="5"/>
                </a:lnTo>
                <a:lnTo>
                  <a:pt x="36" y="7"/>
                </a:lnTo>
                <a:lnTo>
                  <a:pt x="35" y="8"/>
                </a:lnTo>
                <a:lnTo>
                  <a:pt x="35" y="12"/>
                </a:lnTo>
                <a:lnTo>
                  <a:pt x="36" y="14"/>
                </a:lnTo>
                <a:lnTo>
                  <a:pt x="39" y="15"/>
                </a:lnTo>
                <a:lnTo>
                  <a:pt x="43" y="16"/>
                </a:lnTo>
                <a:lnTo>
                  <a:pt x="46" y="15"/>
                </a:lnTo>
                <a:lnTo>
                  <a:pt x="48" y="16"/>
                </a:lnTo>
                <a:lnTo>
                  <a:pt x="53" y="17"/>
                </a:lnTo>
                <a:lnTo>
                  <a:pt x="54" y="18"/>
                </a:lnTo>
                <a:lnTo>
                  <a:pt x="59" y="18"/>
                </a:lnTo>
                <a:lnTo>
                  <a:pt x="61" y="18"/>
                </a:lnTo>
                <a:lnTo>
                  <a:pt x="62" y="19"/>
                </a:lnTo>
                <a:lnTo>
                  <a:pt x="65" y="19"/>
                </a:lnTo>
                <a:lnTo>
                  <a:pt x="66" y="19"/>
                </a:lnTo>
                <a:lnTo>
                  <a:pt x="68" y="18"/>
                </a:lnTo>
                <a:lnTo>
                  <a:pt x="69" y="18"/>
                </a:lnTo>
                <a:lnTo>
                  <a:pt x="71" y="19"/>
                </a:lnTo>
                <a:lnTo>
                  <a:pt x="72" y="18"/>
                </a:lnTo>
                <a:lnTo>
                  <a:pt x="74" y="18"/>
                </a:lnTo>
                <a:lnTo>
                  <a:pt x="75" y="19"/>
                </a:lnTo>
                <a:lnTo>
                  <a:pt x="76" y="19"/>
                </a:lnTo>
                <a:lnTo>
                  <a:pt x="77" y="19"/>
                </a:lnTo>
                <a:lnTo>
                  <a:pt x="79" y="19"/>
                </a:lnTo>
                <a:lnTo>
                  <a:pt x="80" y="18"/>
                </a:lnTo>
                <a:lnTo>
                  <a:pt x="104" y="24"/>
                </a:lnTo>
                <a:lnTo>
                  <a:pt x="104" y="25"/>
                </a:lnTo>
                <a:lnTo>
                  <a:pt x="105" y="27"/>
                </a:lnTo>
                <a:lnTo>
                  <a:pt x="107" y="27"/>
                </a:lnTo>
                <a:lnTo>
                  <a:pt x="108" y="28"/>
                </a:lnTo>
                <a:lnTo>
                  <a:pt x="108" y="31"/>
                </a:lnTo>
                <a:lnTo>
                  <a:pt x="102" y="40"/>
                </a:lnTo>
                <a:lnTo>
                  <a:pt x="101" y="41"/>
                </a:lnTo>
                <a:lnTo>
                  <a:pt x="101" y="42"/>
                </a:lnTo>
                <a:lnTo>
                  <a:pt x="100" y="43"/>
                </a:lnTo>
                <a:lnTo>
                  <a:pt x="98" y="44"/>
                </a:lnTo>
                <a:lnTo>
                  <a:pt x="95" y="49"/>
                </a:lnTo>
                <a:lnTo>
                  <a:pt x="94" y="51"/>
                </a:lnTo>
                <a:lnTo>
                  <a:pt x="95" y="52"/>
                </a:lnTo>
                <a:lnTo>
                  <a:pt x="97" y="53"/>
                </a:lnTo>
                <a:lnTo>
                  <a:pt x="98" y="54"/>
                </a:lnTo>
                <a:lnTo>
                  <a:pt x="97" y="55"/>
                </a:lnTo>
                <a:lnTo>
                  <a:pt x="97" y="56"/>
                </a:lnTo>
                <a:lnTo>
                  <a:pt x="96" y="56"/>
                </a:lnTo>
                <a:lnTo>
                  <a:pt x="96" y="58"/>
                </a:lnTo>
                <a:lnTo>
                  <a:pt x="95" y="60"/>
                </a:lnTo>
                <a:lnTo>
                  <a:pt x="88" y="90"/>
                </a:lnTo>
                <a:lnTo>
                  <a:pt x="52" y="81"/>
                </a:lnTo>
                <a:lnTo>
                  <a:pt x="1" y="6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6" name="Freeform 22"/>
          <p:cNvSpPr>
            <a:spLocks/>
          </p:cNvSpPr>
          <p:nvPr/>
        </p:nvSpPr>
        <p:spPr bwMode="auto">
          <a:xfrm>
            <a:off x="2452516" y="2662299"/>
            <a:ext cx="620889" cy="1030287"/>
          </a:xfrm>
          <a:custGeom>
            <a:avLst/>
            <a:gdLst>
              <a:gd name="T0" fmla="*/ 2147483647 w 86"/>
              <a:gd name="T1" fmla="*/ 0 h 133"/>
              <a:gd name="T2" fmla="*/ 0 w 86"/>
              <a:gd name="T3" fmla="*/ 2147483647 h 133"/>
              <a:gd name="T4" fmla="*/ 2147483647 w 86"/>
              <a:gd name="T5" fmla="*/ 2147483647 h 133"/>
              <a:gd name="T6" fmla="*/ 2147483647 w 86"/>
              <a:gd name="T7" fmla="*/ 2147483647 h 133"/>
              <a:gd name="T8" fmla="*/ 2147483647 w 86"/>
              <a:gd name="T9" fmla="*/ 2147483647 h 133"/>
              <a:gd name="T10" fmla="*/ 2147483647 w 86"/>
              <a:gd name="T11" fmla="*/ 2147483647 h 133"/>
              <a:gd name="T12" fmla="*/ 2147483647 w 86"/>
              <a:gd name="T13" fmla="*/ 2147483647 h 133"/>
              <a:gd name="T14" fmla="*/ 2147483647 w 86"/>
              <a:gd name="T15" fmla="*/ 2147483647 h 133"/>
              <a:gd name="T16" fmla="*/ 2147483647 w 86"/>
              <a:gd name="T17" fmla="*/ 2147483647 h 133"/>
              <a:gd name="T18" fmla="*/ 2147483647 w 86"/>
              <a:gd name="T19" fmla="*/ 2147483647 h 133"/>
              <a:gd name="T20" fmla="*/ 2147483647 w 86"/>
              <a:gd name="T21" fmla="*/ 2147483647 h 133"/>
              <a:gd name="T22" fmla="*/ 2147483647 w 86"/>
              <a:gd name="T23" fmla="*/ 2147483647 h 133"/>
              <a:gd name="T24" fmla="*/ 2147483647 w 86"/>
              <a:gd name="T25" fmla="*/ 2147483647 h 133"/>
              <a:gd name="T26" fmla="*/ 2147483647 w 86"/>
              <a:gd name="T27" fmla="*/ 2147483647 h 133"/>
              <a:gd name="T28" fmla="*/ 2147483647 w 86"/>
              <a:gd name="T29" fmla="*/ 2147483647 h 133"/>
              <a:gd name="T30" fmla="*/ 2147483647 w 86"/>
              <a:gd name="T31" fmla="*/ 2147483647 h 133"/>
              <a:gd name="T32" fmla="*/ 2147483647 w 86"/>
              <a:gd name="T33" fmla="*/ 2147483647 h 133"/>
              <a:gd name="T34" fmla="*/ 2147483647 w 86"/>
              <a:gd name="T35" fmla="*/ 2147483647 h 133"/>
              <a:gd name="T36" fmla="*/ 2147483647 w 86"/>
              <a:gd name="T37" fmla="*/ 2147483647 h 133"/>
              <a:gd name="T38" fmla="*/ 2147483647 w 86"/>
              <a:gd name="T39" fmla="*/ 2147483647 h 133"/>
              <a:gd name="T40" fmla="*/ 2147483647 w 86"/>
              <a:gd name="T41" fmla="*/ 0 h 133"/>
              <a:gd name="T42" fmla="*/ 2147483647 w 86"/>
              <a:gd name="T43" fmla="*/ 0 h 13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86"/>
              <a:gd name="T67" fmla="*/ 0 h 133"/>
              <a:gd name="T68" fmla="*/ 86 w 86"/>
              <a:gd name="T69" fmla="*/ 133 h 13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86" h="133">
                <a:moveTo>
                  <a:pt x="13" y="0"/>
                </a:moveTo>
                <a:lnTo>
                  <a:pt x="0" y="51"/>
                </a:lnTo>
                <a:lnTo>
                  <a:pt x="56" y="133"/>
                </a:lnTo>
                <a:lnTo>
                  <a:pt x="56" y="132"/>
                </a:lnTo>
                <a:lnTo>
                  <a:pt x="56" y="131"/>
                </a:lnTo>
                <a:lnTo>
                  <a:pt x="57" y="127"/>
                </a:lnTo>
                <a:lnTo>
                  <a:pt x="57" y="126"/>
                </a:lnTo>
                <a:lnTo>
                  <a:pt x="57" y="118"/>
                </a:lnTo>
                <a:lnTo>
                  <a:pt x="57" y="115"/>
                </a:lnTo>
                <a:lnTo>
                  <a:pt x="57" y="114"/>
                </a:lnTo>
                <a:lnTo>
                  <a:pt x="60" y="114"/>
                </a:lnTo>
                <a:lnTo>
                  <a:pt x="62" y="114"/>
                </a:lnTo>
                <a:lnTo>
                  <a:pt x="63" y="115"/>
                </a:lnTo>
                <a:lnTo>
                  <a:pt x="63" y="116"/>
                </a:lnTo>
                <a:lnTo>
                  <a:pt x="64" y="117"/>
                </a:lnTo>
                <a:lnTo>
                  <a:pt x="66" y="117"/>
                </a:lnTo>
                <a:lnTo>
                  <a:pt x="68" y="110"/>
                </a:lnTo>
                <a:lnTo>
                  <a:pt x="70" y="101"/>
                </a:lnTo>
                <a:lnTo>
                  <a:pt x="86" y="17"/>
                </a:lnTo>
                <a:lnTo>
                  <a:pt x="49" y="9"/>
                </a:lnTo>
                <a:lnTo>
                  <a:pt x="13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7" name="Freeform 23"/>
          <p:cNvSpPr>
            <a:spLocks/>
          </p:cNvSpPr>
          <p:nvPr/>
        </p:nvSpPr>
        <p:spPr bwMode="auto">
          <a:xfrm>
            <a:off x="2777097" y="3444875"/>
            <a:ext cx="658989" cy="820738"/>
          </a:xfrm>
          <a:custGeom>
            <a:avLst/>
            <a:gdLst>
              <a:gd name="T0" fmla="*/ 2147483647 w 91"/>
              <a:gd name="T1" fmla="*/ 2147483647 h 106"/>
              <a:gd name="T2" fmla="*/ 2147483647 w 91"/>
              <a:gd name="T3" fmla="*/ 2147483647 h 106"/>
              <a:gd name="T4" fmla="*/ 2147483647 w 91"/>
              <a:gd name="T5" fmla="*/ 0 h 106"/>
              <a:gd name="T6" fmla="*/ 2147483647 w 91"/>
              <a:gd name="T7" fmla="*/ 0 h 106"/>
              <a:gd name="T8" fmla="*/ 2147483647 w 91"/>
              <a:gd name="T9" fmla="*/ 2147483647 h 106"/>
              <a:gd name="T10" fmla="*/ 2147483647 w 91"/>
              <a:gd name="T11" fmla="*/ 2147483647 h 106"/>
              <a:gd name="T12" fmla="*/ 2147483647 w 91"/>
              <a:gd name="T13" fmla="*/ 2147483647 h 106"/>
              <a:gd name="T14" fmla="*/ 2147483647 w 91"/>
              <a:gd name="T15" fmla="*/ 2147483647 h 106"/>
              <a:gd name="T16" fmla="*/ 2147483647 w 91"/>
              <a:gd name="T17" fmla="*/ 2147483647 h 106"/>
              <a:gd name="T18" fmla="*/ 2147483647 w 91"/>
              <a:gd name="T19" fmla="*/ 2147483647 h 106"/>
              <a:gd name="T20" fmla="*/ 2147483647 w 91"/>
              <a:gd name="T21" fmla="*/ 2147483647 h 106"/>
              <a:gd name="T22" fmla="*/ 2147483647 w 91"/>
              <a:gd name="T23" fmla="*/ 2147483647 h 106"/>
              <a:gd name="T24" fmla="*/ 2147483647 w 91"/>
              <a:gd name="T25" fmla="*/ 2147483647 h 106"/>
              <a:gd name="T26" fmla="*/ 2147483647 w 91"/>
              <a:gd name="T27" fmla="*/ 2147483647 h 106"/>
              <a:gd name="T28" fmla="*/ 2147483647 w 91"/>
              <a:gd name="T29" fmla="*/ 2147483647 h 106"/>
              <a:gd name="T30" fmla="*/ 2147483647 w 91"/>
              <a:gd name="T31" fmla="*/ 2147483647 h 106"/>
              <a:gd name="T32" fmla="*/ 2147483647 w 91"/>
              <a:gd name="T33" fmla="*/ 2147483647 h 106"/>
              <a:gd name="T34" fmla="*/ 2147483647 w 91"/>
              <a:gd name="T35" fmla="*/ 2147483647 h 106"/>
              <a:gd name="T36" fmla="*/ 2147483647 w 91"/>
              <a:gd name="T37" fmla="*/ 2147483647 h 106"/>
              <a:gd name="T38" fmla="*/ 2147483647 w 91"/>
              <a:gd name="T39" fmla="*/ 2147483647 h 106"/>
              <a:gd name="T40" fmla="*/ 2147483647 w 91"/>
              <a:gd name="T41" fmla="*/ 2147483647 h 106"/>
              <a:gd name="T42" fmla="*/ 2147483647 w 91"/>
              <a:gd name="T43" fmla="*/ 2147483647 h 106"/>
              <a:gd name="T44" fmla="*/ 2147483647 w 91"/>
              <a:gd name="T45" fmla="*/ 2147483647 h 106"/>
              <a:gd name="T46" fmla="*/ 2147483647 w 91"/>
              <a:gd name="T47" fmla="*/ 2147483647 h 106"/>
              <a:gd name="T48" fmla="*/ 2147483647 w 91"/>
              <a:gd name="T49" fmla="*/ 2147483647 h 106"/>
              <a:gd name="T50" fmla="*/ 2147483647 w 91"/>
              <a:gd name="T51" fmla="*/ 2147483647 h 106"/>
              <a:gd name="T52" fmla="*/ 2147483647 w 91"/>
              <a:gd name="T53" fmla="*/ 2147483647 h 106"/>
              <a:gd name="T54" fmla="*/ 2147483647 w 91"/>
              <a:gd name="T55" fmla="*/ 2147483647 h 106"/>
              <a:gd name="T56" fmla="*/ 2147483647 w 91"/>
              <a:gd name="T57" fmla="*/ 2147483647 h 106"/>
              <a:gd name="T58" fmla="*/ 2147483647 w 91"/>
              <a:gd name="T59" fmla="*/ 2147483647 h 106"/>
              <a:gd name="T60" fmla="*/ 2147483647 w 91"/>
              <a:gd name="T61" fmla="*/ 2147483647 h 106"/>
              <a:gd name="T62" fmla="*/ 2147483647 w 91"/>
              <a:gd name="T63" fmla="*/ 2147483647 h 106"/>
              <a:gd name="T64" fmla="*/ 2147483647 w 91"/>
              <a:gd name="T65" fmla="*/ 2147483647 h 106"/>
              <a:gd name="T66" fmla="*/ 2147483647 w 91"/>
              <a:gd name="T67" fmla="*/ 2147483647 h 106"/>
              <a:gd name="T68" fmla="*/ 2147483647 w 91"/>
              <a:gd name="T69" fmla="*/ 2147483647 h 106"/>
              <a:gd name="T70" fmla="*/ 2147483647 w 91"/>
              <a:gd name="T71" fmla="*/ 2147483647 h 106"/>
              <a:gd name="T72" fmla="*/ 2147483647 w 91"/>
              <a:gd name="T73" fmla="*/ 2147483647 h 106"/>
              <a:gd name="T74" fmla="*/ 2147483647 w 91"/>
              <a:gd name="T75" fmla="*/ 2147483647 h 106"/>
              <a:gd name="T76" fmla="*/ 2147483647 w 91"/>
              <a:gd name="T77" fmla="*/ 2147483647 h 106"/>
              <a:gd name="T78" fmla="*/ 2147483647 w 91"/>
              <a:gd name="T79" fmla="*/ 2147483647 h 106"/>
              <a:gd name="T80" fmla="*/ 2147483647 w 91"/>
              <a:gd name="T81" fmla="*/ 2147483647 h 106"/>
              <a:gd name="T82" fmla="*/ 2147483647 w 91"/>
              <a:gd name="T83" fmla="*/ 2147483647 h 106"/>
              <a:gd name="T84" fmla="*/ 2147483647 w 91"/>
              <a:gd name="T85" fmla="*/ 2147483647 h 106"/>
              <a:gd name="T86" fmla="*/ 2147483647 w 91"/>
              <a:gd name="T87" fmla="*/ 2147483647 h 106"/>
              <a:gd name="T88" fmla="*/ 2147483647 w 91"/>
              <a:gd name="T89" fmla="*/ 2147483647 h 106"/>
              <a:gd name="T90" fmla="*/ 2147483647 w 91"/>
              <a:gd name="T91" fmla="*/ 2147483647 h 106"/>
              <a:gd name="T92" fmla="*/ 2147483647 w 91"/>
              <a:gd name="T93" fmla="*/ 2147483647 h 106"/>
              <a:gd name="T94" fmla="*/ 2147483647 w 91"/>
              <a:gd name="T95" fmla="*/ 2147483647 h 106"/>
              <a:gd name="T96" fmla="*/ 2147483647 w 91"/>
              <a:gd name="T97" fmla="*/ 2147483647 h 106"/>
              <a:gd name="T98" fmla="*/ 0 w 91"/>
              <a:gd name="T99" fmla="*/ 2147483647 h 106"/>
              <a:gd name="T100" fmla="*/ 2147483647 w 91"/>
              <a:gd name="T101" fmla="*/ 2147483647 h 106"/>
              <a:gd name="T102" fmla="*/ 2147483647 w 91"/>
              <a:gd name="T103" fmla="*/ 2147483647 h 106"/>
              <a:gd name="T104" fmla="*/ 2147483647 w 91"/>
              <a:gd name="T105" fmla="*/ 2147483647 h 106"/>
              <a:gd name="T106" fmla="*/ 2147483647 w 91"/>
              <a:gd name="T107" fmla="*/ 2147483647 h 10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1"/>
              <a:gd name="T163" fmla="*/ 0 h 106"/>
              <a:gd name="T164" fmla="*/ 91 w 91"/>
              <a:gd name="T165" fmla="*/ 106 h 10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1" h="106">
                <a:moveTo>
                  <a:pt x="78" y="106"/>
                </a:moveTo>
                <a:lnTo>
                  <a:pt x="91" y="10"/>
                </a:lnTo>
                <a:lnTo>
                  <a:pt x="25" y="0"/>
                </a:lnTo>
                <a:lnTo>
                  <a:pt x="23" y="9"/>
                </a:lnTo>
                <a:lnTo>
                  <a:pt x="21" y="16"/>
                </a:lnTo>
                <a:lnTo>
                  <a:pt x="19" y="16"/>
                </a:lnTo>
                <a:lnTo>
                  <a:pt x="18" y="15"/>
                </a:lnTo>
                <a:lnTo>
                  <a:pt x="18" y="14"/>
                </a:lnTo>
                <a:lnTo>
                  <a:pt x="17" y="13"/>
                </a:lnTo>
                <a:lnTo>
                  <a:pt x="15" y="13"/>
                </a:lnTo>
                <a:lnTo>
                  <a:pt x="12" y="13"/>
                </a:lnTo>
                <a:lnTo>
                  <a:pt x="12" y="14"/>
                </a:lnTo>
                <a:lnTo>
                  <a:pt x="12" y="17"/>
                </a:lnTo>
                <a:lnTo>
                  <a:pt x="12" y="25"/>
                </a:lnTo>
                <a:lnTo>
                  <a:pt x="12" y="26"/>
                </a:lnTo>
                <a:lnTo>
                  <a:pt x="11" y="30"/>
                </a:lnTo>
                <a:lnTo>
                  <a:pt x="11" y="31"/>
                </a:lnTo>
                <a:lnTo>
                  <a:pt x="11" y="32"/>
                </a:lnTo>
                <a:lnTo>
                  <a:pt x="11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2" y="39"/>
                </a:lnTo>
                <a:lnTo>
                  <a:pt x="12" y="41"/>
                </a:lnTo>
                <a:lnTo>
                  <a:pt x="13" y="43"/>
                </a:lnTo>
                <a:lnTo>
                  <a:pt x="14" y="44"/>
                </a:lnTo>
                <a:lnTo>
                  <a:pt x="15" y="46"/>
                </a:lnTo>
                <a:lnTo>
                  <a:pt x="14" y="46"/>
                </a:lnTo>
                <a:lnTo>
                  <a:pt x="12" y="47"/>
                </a:lnTo>
                <a:lnTo>
                  <a:pt x="10" y="48"/>
                </a:lnTo>
                <a:lnTo>
                  <a:pt x="9" y="50"/>
                </a:lnTo>
                <a:lnTo>
                  <a:pt x="7" y="55"/>
                </a:lnTo>
                <a:lnTo>
                  <a:pt x="5" y="58"/>
                </a:lnTo>
                <a:lnTo>
                  <a:pt x="3" y="58"/>
                </a:lnTo>
                <a:lnTo>
                  <a:pt x="3" y="59"/>
                </a:lnTo>
                <a:lnTo>
                  <a:pt x="4" y="60"/>
                </a:lnTo>
                <a:lnTo>
                  <a:pt x="3" y="61"/>
                </a:lnTo>
                <a:lnTo>
                  <a:pt x="3" y="63"/>
                </a:lnTo>
                <a:lnTo>
                  <a:pt x="3" y="64"/>
                </a:lnTo>
                <a:lnTo>
                  <a:pt x="5" y="66"/>
                </a:lnTo>
                <a:lnTo>
                  <a:pt x="6" y="67"/>
                </a:lnTo>
                <a:lnTo>
                  <a:pt x="5" y="67"/>
                </a:lnTo>
                <a:lnTo>
                  <a:pt x="5" y="69"/>
                </a:lnTo>
                <a:lnTo>
                  <a:pt x="4" y="70"/>
                </a:lnTo>
                <a:lnTo>
                  <a:pt x="3" y="70"/>
                </a:lnTo>
                <a:lnTo>
                  <a:pt x="1" y="69"/>
                </a:lnTo>
                <a:lnTo>
                  <a:pt x="0" y="73"/>
                </a:lnTo>
                <a:lnTo>
                  <a:pt x="49" y="102"/>
                </a:lnTo>
                <a:lnTo>
                  <a:pt x="78" y="106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8" name="Freeform 24"/>
          <p:cNvSpPr>
            <a:spLocks/>
          </p:cNvSpPr>
          <p:nvPr/>
        </p:nvSpPr>
        <p:spPr bwMode="auto">
          <a:xfrm>
            <a:off x="4607283" y="1981261"/>
            <a:ext cx="643467" cy="773113"/>
          </a:xfrm>
          <a:custGeom>
            <a:avLst/>
            <a:gdLst>
              <a:gd name="T0" fmla="*/ 2147483647 w 89"/>
              <a:gd name="T1" fmla="*/ 2147483647 h 100"/>
              <a:gd name="T2" fmla="*/ 2147483647 w 89"/>
              <a:gd name="T3" fmla="*/ 2147483647 h 100"/>
              <a:gd name="T4" fmla="*/ 2147483647 w 89"/>
              <a:gd name="T5" fmla="*/ 2147483647 h 100"/>
              <a:gd name="T6" fmla="*/ 2147483647 w 89"/>
              <a:gd name="T7" fmla="*/ 2147483647 h 100"/>
              <a:gd name="T8" fmla="*/ 2147483647 w 89"/>
              <a:gd name="T9" fmla="*/ 2147483647 h 100"/>
              <a:gd name="T10" fmla="*/ 2147483647 w 89"/>
              <a:gd name="T11" fmla="*/ 2147483647 h 100"/>
              <a:gd name="T12" fmla="*/ 2147483647 w 89"/>
              <a:gd name="T13" fmla="*/ 2147483647 h 100"/>
              <a:gd name="T14" fmla="*/ 2147483647 w 89"/>
              <a:gd name="T15" fmla="*/ 2147483647 h 100"/>
              <a:gd name="T16" fmla="*/ 0 w 89"/>
              <a:gd name="T17" fmla="*/ 2147483647 h 100"/>
              <a:gd name="T18" fmla="*/ 2147483647 w 89"/>
              <a:gd name="T19" fmla="*/ 2147483647 h 100"/>
              <a:gd name="T20" fmla="*/ 0 w 89"/>
              <a:gd name="T21" fmla="*/ 2147483647 h 100"/>
              <a:gd name="T22" fmla="*/ 2147483647 w 89"/>
              <a:gd name="T23" fmla="*/ 2147483647 h 100"/>
              <a:gd name="T24" fmla="*/ 2147483647 w 89"/>
              <a:gd name="T25" fmla="*/ 2147483647 h 100"/>
              <a:gd name="T26" fmla="*/ 2147483647 w 89"/>
              <a:gd name="T27" fmla="*/ 2147483647 h 100"/>
              <a:gd name="T28" fmla="*/ 2147483647 w 89"/>
              <a:gd name="T29" fmla="*/ 2147483647 h 100"/>
              <a:gd name="T30" fmla="*/ 2147483647 w 89"/>
              <a:gd name="T31" fmla="*/ 2147483647 h 100"/>
              <a:gd name="T32" fmla="*/ 2147483647 w 89"/>
              <a:gd name="T33" fmla="*/ 2147483647 h 100"/>
              <a:gd name="T34" fmla="*/ 2147483647 w 89"/>
              <a:gd name="T35" fmla="*/ 2147483647 h 100"/>
              <a:gd name="T36" fmla="*/ 2147483647 w 89"/>
              <a:gd name="T37" fmla="*/ 2147483647 h 100"/>
              <a:gd name="T38" fmla="*/ 2147483647 w 89"/>
              <a:gd name="T39" fmla="*/ 2147483647 h 100"/>
              <a:gd name="T40" fmla="*/ 2147483647 w 89"/>
              <a:gd name="T41" fmla="*/ 2147483647 h 100"/>
              <a:gd name="T42" fmla="*/ 2147483647 w 89"/>
              <a:gd name="T43" fmla="*/ 2147483647 h 100"/>
              <a:gd name="T44" fmla="*/ 2147483647 w 89"/>
              <a:gd name="T45" fmla="*/ 2147483647 h 100"/>
              <a:gd name="T46" fmla="*/ 2147483647 w 89"/>
              <a:gd name="T47" fmla="*/ 2147483647 h 100"/>
              <a:gd name="T48" fmla="*/ 2147483647 w 89"/>
              <a:gd name="T49" fmla="*/ 2147483647 h 100"/>
              <a:gd name="T50" fmla="*/ 2147483647 w 89"/>
              <a:gd name="T51" fmla="*/ 2147483647 h 100"/>
              <a:gd name="T52" fmla="*/ 2147483647 w 89"/>
              <a:gd name="T53" fmla="*/ 2147483647 h 100"/>
              <a:gd name="T54" fmla="*/ 2147483647 w 89"/>
              <a:gd name="T55" fmla="*/ 2147483647 h 100"/>
              <a:gd name="T56" fmla="*/ 2147483647 w 89"/>
              <a:gd name="T57" fmla="*/ 2147483647 h 100"/>
              <a:gd name="T58" fmla="*/ 2147483647 w 89"/>
              <a:gd name="T59" fmla="*/ 2147483647 h 100"/>
              <a:gd name="T60" fmla="*/ 2147483647 w 89"/>
              <a:gd name="T61" fmla="*/ 2147483647 h 100"/>
              <a:gd name="T62" fmla="*/ 2147483647 w 89"/>
              <a:gd name="T63" fmla="*/ 2147483647 h 100"/>
              <a:gd name="T64" fmla="*/ 2147483647 w 89"/>
              <a:gd name="T65" fmla="*/ 2147483647 h 100"/>
              <a:gd name="T66" fmla="*/ 2147483647 w 89"/>
              <a:gd name="T67" fmla="*/ 2147483647 h 100"/>
              <a:gd name="T68" fmla="*/ 2147483647 w 89"/>
              <a:gd name="T69" fmla="*/ 2147483647 h 100"/>
              <a:gd name="T70" fmla="*/ 2147483647 w 89"/>
              <a:gd name="T71" fmla="*/ 2147483647 h 100"/>
              <a:gd name="T72" fmla="*/ 2147483647 w 89"/>
              <a:gd name="T73" fmla="*/ 2147483647 h 100"/>
              <a:gd name="T74" fmla="*/ 2147483647 w 89"/>
              <a:gd name="T75" fmla="*/ 2147483647 h 100"/>
              <a:gd name="T76" fmla="*/ 2147483647 w 89"/>
              <a:gd name="T77" fmla="*/ 2147483647 h 100"/>
              <a:gd name="T78" fmla="*/ 2147483647 w 89"/>
              <a:gd name="T79" fmla="*/ 2147483647 h 100"/>
              <a:gd name="T80" fmla="*/ 2147483647 w 89"/>
              <a:gd name="T81" fmla="*/ 2147483647 h 100"/>
              <a:gd name="T82" fmla="*/ 2147483647 w 89"/>
              <a:gd name="T83" fmla="*/ 2147483647 h 100"/>
              <a:gd name="T84" fmla="*/ 2147483647 w 89"/>
              <a:gd name="T85" fmla="*/ 2147483647 h 100"/>
              <a:gd name="T86" fmla="*/ 2147483647 w 89"/>
              <a:gd name="T87" fmla="*/ 2147483647 h 100"/>
              <a:gd name="T88" fmla="*/ 2147483647 w 89"/>
              <a:gd name="T89" fmla="*/ 2147483647 h 100"/>
              <a:gd name="T90" fmla="*/ 2147483647 w 89"/>
              <a:gd name="T91" fmla="*/ 2147483647 h 100"/>
              <a:gd name="T92" fmla="*/ 2147483647 w 89"/>
              <a:gd name="T93" fmla="*/ 2147483647 h 100"/>
              <a:gd name="T94" fmla="*/ 2147483647 w 89"/>
              <a:gd name="T95" fmla="*/ 2147483647 h 100"/>
              <a:gd name="T96" fmla="*/ 2147483647 w 89"/>
              <a:gd name="T97" fmla="*/ 2147483647 h 100"/>
              <a:gd name="T98" fmla="*/ 2147483647 w 89"/>
              <a:gd name="T99" fmla="*/ 2147483647 h 100"/>
              <a:gd name="T100" fmla="*/ 2147483647 w 89"/>
              <a:gd name="T101" fmla="*/ 2147483647 h 100"/>
              <a:gd name="T102" fmla="*/ 2147483647 w 89"/>
              <a:gd name="T103" fmla="*/ 2147483647 h 100"/>
              <a:gd name="T104" fmla="*/ 2147483647 w 89"/>
              <a:gd name="T105" fmla="*/ 2147483647 h 100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9"/>
              <a:gd name="T160" fmla="*/ 0 h 100"/>
              <a:gd name="T161" fmla="*/ 89 w 89"/>
              <a:gd name="T162" fmla="*/ 100 h 100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9" h="100">
                <a:moveTo>
                  <a:pt x="8" y="100"/>
                </a:moveTo>
                <a:lnTo>
                  <a:pt x="8" y="69"/>
                </a:lnTo>
                <a:lnTo>
                  <a:pt x="4" y="65"/>
                </a:lnTo>
                <a:lnTo>
                  <a:pt x="4" y="64"/>
                </a:lnTo>
                <a:lnTo>
                  <a:pt x="6" y="61"/>
                </a:lnTo>
                <a:lnTo>
                  <a:pt x="7" y="60"/>
                </a:lnTo>
                <a:lnTo>
                  <a:pt x="7" y="58"/>
                </a:lnTo>
                <a:lnTo>
                  <a:pt x="7" y="56"/>
                </a:lnTo>
                <a:lnTo>
                  <a:pt x="7" y="54"/>
                </a:lnTo>
                <a:lnTo>
                  <a:pt x="5" y="47"/>
                </a:lnTo>
                <a:lnTo>
                  <a:pt x="5" y="46"/>
                </a:lnTo>
                <a:lnTo>
                  <a:pt x="5" y="43"/>
                </a:lnTo>
                <a:lnTo>
                  <a:pt x="4" y="41"/>
                </a:lnTo>
                <a:lnTo>
                  <a:pt x="4" y="33"/>
                </a:lnTo>
                <a:lnTo>
                  <a:pt x="3" y="28"/>
                </a:lnTo>
                <a:lnTo>
                  <a:pt x="2" y="26"/>
                </a:lnTo>
                <a:lnTo>
                  <a:pt x="0" y="21"/>
                </a:lnTo>
                <a:lnTo>
                  <a:pt x="0" y="16"/>
                </a:lnTo>
                <a:lnTo>
                  <a:pt x="1" y="13"/>
                </a:lnTo>
                <a:lnTo>
                  <a:pt x="1" y="12"/>
                </a:lnTo>
                <a:lnTo>
                  <a:pt x="0" y="8"/>
                </a:lnTo>
                <a:lnTo>
                  <a:pt x="0" y="7"/>
                </a:lnTo>
                <a:lnTo>
                  <a:pt x="23" y="7"/>
                </a:lnTo>
                <a:lnTo>
                  <a:pt x="23" y="3"/>
                </a:lnTo>
                <a:lnTo>
                  <a:pt x="23" y="0"/>
                </a:lnTo>
                <a:lnTo>
                  <a:pt x="25" y="1"/>
                </a:lnTo>
                <a:lnTo>
                  <a:pt x="27" y="2"/>
                </a:lnTo>
                <a:lnTo>
                  <a:pt x="28" y="5"/>
                </a:lnTo>
                <a:lnTo>
                  <a:pt x="28" y="8"/>
                </a:lnTo>
                <a:lnTo>
                  <a:pt x="28" y="10"/>
                </a:lnTo>
                <a:lnTo>
                  <a:pt x="31" y="12"/>
                </a:lnTo>
                <a:lnTo>
                  <a:pt x="32" y="12"/>
                </a:lnTo>
                <a:lnTo>
                  <a:pt x="33" y="12"/>
                </a:lnTo>
                <a:lnTo>
                  <a:pt x="34" y="13"/>
                </a:lnTo>
                <a:lnTo>
                  <a:pt x="36" y="13"/>
                </a:lnTo>
                <a:lnTo>
                  <a:pt x="38" y="13"/>
                </a:lnTo>
                <a:lnTo>
                  <a:pt x="39" y="14"/>
                </a:lnTo>
                <a:lnTo>
                  <a:pt x="42" y="14"/>
                </a:lnTo>
                <a:lnTo>
                  <a:pt x="43" y="13"/>
                </a:lnTo>
                <a:lnTo>
                  <a:pt x="48" y="13"/>
                </a:lnTo>
                <a:lnTo>
                  <a:pt x="51" y="14"/>
                </a:lnTo>
                <a:lnTo>
                  <a:pt x="52" y="14"/>
                </a:lnTo>
                <a:lnTo>
                  <a:pt x="52" y="15"/>
                </a:lnTo>
                <a:lnTo>
                  <a:pt x="53" y="15"/>
                </a:lnTo>
                <a:lnTo>
                  <a:pt x="54" y="16"/>
                </a:lnTo>
                <a:lnTo>
                  <a:pt x="54" y="18"/>
                </a:lnTo>
                <a:lnTo>
                  <a:pt x="55" y="19"/>
                </a:lnTo>
                <a:lnTo>
                  <a:pt x="57" y="17"/>
                </a:lnTo>
                <a:lnTo>
                  <a:pt x="59" y="17"/>
                </a:lnTo>
                <a:lnTo>
                  <a:pt x="60" y="19"/>
                </a:lnTo>
                <a:lnTo>
                  <a:pt x="62" y="19"/>
                </a:lnTo>
                <a:lnTo>
                  <a:pt x="63" y="20"/>
                </a:lnTo>
                <a:lnTo>
                  <a:pt x="64" y="21"/>
                </a:lnTo>
                <a:lnTo>
                  <a:pt x="66" y="21"/>
                </a:lnTo>
                <a:lnTo>
                  <a:pt x="68" y="21"/>
                </a:lnTo>
                <a:lnTo>
                  <a:pt x="72" y="18"/>
                </a:lnTo>
                <a:lnTo>
                  <a:pt x="73" y="18"/>
                </a:lnTo>
                <a:lnTo>
                  <a:pt x="74" y="20"/>
                </a:lnTo>
                <a:lnTo>
                  <a:pt x="81" y="20"/>
                </a:lnTo>
                <a:lnTo>
                  <a:pt x="82" y="20"/>
                </a:lnTo>
                <a:lnTo>
                  <a:pt x="83" y="20"/>
                </a:lnTo>
                <a:lnTo>
                  <a:pt x="84" y="22"/>
                </a:lnTo>
                <a:lnTo>
                  <a:pt x="86" y="21"/>
                </a:lnTo>
                <a:lnTo>
                  <a:pt x="89" y="21"/>
                </a:lnTo>
                <a:lnTo>
                  <a:pt x="87" y="22"/>
                </a:lnTo>
                <a:lnTo>
                  <a:pt x="83" y="25"/>
                </a:lnTo>
                <a:lnTo>
                  <a:pt x="81" y="25"/>
                </a:lnTo>
                <a:lnTo>
                  <a:pt x="79" y="26"/>
                </a:lnTo>
                <a:lnTo>
                  <a:pt x="78" y="28"/>
                </a:lnTo>
                <a:lnTo>
                  <a:pt x="74" y="29"/>
                </a:lnTo>
                <a:lnTo>
                  <a:pt x="73" y="30"/>
                </a:lnTo>
                <a:lnTo>
                  <a:pt x="67" y="36"/>
                </a:lnTo>
                <a:lnTo>
                  <a:pt x="59" y="44"/>
                </a:lnTo>
                <a:lnTo>
                  <a:pt x="58" y="45"/>
                </a:lnTo>
                <a:lnTo>
                  <a:pt x="57" y="46"/>
                </a:lnTo>
                <a:lnTo>
                  <a:pt x="58" y="55"/>
                </a:lnTo>
                <a:lnTo>
                  <a:pt x="57" y="56"/>
                </a:lnTo>
                <a:lnTo>
                  <a:pt x="56" y="56"/>
                </a:lnTo>
                <a:lnTo>
                  <a:pt x="52" y="59"/>
                </a:lnTo>
                <a:lnTo>
                  <a:pt x="52" y="61"/>
                </a:lnTo>
                <a:lnTo>
                  <a:pt x="51" y="64"/>
                </a:lnTo>
                <a:lnTo>
                  <a:pt x="52" y="65"/>
                </a:lnTo>
                <a:lnTo>
                  <a:pt x="54" y="67"/>
                </a:lnTo>
                <a:lnTo>
                  <a:pt x="53" y="69"/>
                </a:lnTo>
                <a:lnTo>
                  <a:pt x="53" y="70"/>
                </a:lnTo>
                <a:lnTo>
                  <a:pt x="52" y="73"/>
                </a:lnTo>
                <a:lnTo>
                  <a:pt x="52" y="78"/>
                </a:lnTo>
                <a:lnTo>
                  <a:pt x="53" y="79"/>
                </a:lnTo>
                <a:lnTo>
                  <a:pt x="54" y="80"/>
                </a:lnTo>
                <a:lnTo>
                  <a:pt x="55" y="80"/>
                </a:lnTo>
                <a:lnTo>
                  <a:pt x="58" y="81"/>
                </a:lnTo>
                <a:lnTo>
                  <a:pt x="59" y="82"/>
                </a:lnTo>
                <a:lnTo>
                  <a:pt x="59" y="83"/>
                </a:lnTo>
                <a:lnTo>
                  <a:pt x="63" y="84"/>
                </a:lnTo>
                <a:lnTo>
                  <a:pt x="64" y="87"/>
                </a:lnTo>
                <a:lnTo>
                  <a:pt x="68" y="89"/>
                </a:lnTo>
                <a:lnTo>
                  <a:pt x="72" y="92"/>
                </a:lnTo>
                <a:lnTo>
                  <a:pt x="72" y="93"/>
                </a:lnTo>
                <a:lnTo>
                  <a:pt x="72" y="95"/>
                </a:lnTo>
                <a:lnTo>
                  <a:pt x="72" y="98"/>
                </a:lnTo>
                <a:lnTo>
                  <a:pt x="8" y="10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69" name="Freeform 25"/>
          <p:cNvSpPr>
            <a:spLocks/>
          </p:cNvSpPr>
          <p:nvPr/>
        </p:nvSpPr>
        <p:spPr bwMode="auto">
          <a:xfrm>
            <a:off x="5127978" y="2855913"/>
            <a:ext cx="390878" cy="735012"/>
          </a:xfrm>
          <a:custGeom>
            <a:avLst/>
            <a:gdLst>
              <a:gd name="T0" fmla="*/ 2147483647 w 54"/>
              <a:gd name="T1" fmla="*/ 2147483647 h 95"/>
              <a:gd name="T2" fmla="*/ 2147483647 w 54"/>
              <a:gd name="T3" fmla="*/ 2147483647 h 95"/>
              <a:gd name="T4" fmla="*/ 2147483647 w 54"/>
              <a:gd name="T5" fmla="*/ 2147483647 h 95"/>
              <a:gd name="T6" fmla="*/ 2147483647 w 54"/>
              <a:gd name="T7" fmla="*/ 2147483647 h 95"/>
              <a:gd name="T8" fmla="*/ 2147483647 w 54"/>
              <a:gd name="T9" fmla="*/ 2147483647 h 95"/>
              <a:gd name="T10" fmla="*/ 2147483647 w 54"/>
              <a:gd name="T11" fmla="*/ 2147483647 h 95"/>
              <a:gd name="T12" fmla="*/ 2147483647 w 54"/>
              <a:gd name="T13" fmla="*/ 2147483647 h 95"/>
              <a:gd name="T14" fmla="*/ 2147483647 w 54"/>
              <a:gd name="T15" fmla="*/ 2147483647 h 95"/>
              <a:gd name="T16" fmla="*/ 2147483647 w 54"/>
              <a:gd name="T17" fmla="*/ 2147483647 h 95"/>
              <a:gd name="T18" fmla="*/ 2147483647 w 54"/>
              <a:gd name="T19" fmla="*/ 2147483647 h 95"/>
              <a:gd name="T20" fmla="*/ 2147483647 w 54"/>
              <a:gd name="T21" fmla="*/ 2147483647 h 95"/>
              <a:gd name="T22" fmla="*/ 2147483647 w 54"/>
              <a:gd name="T23" fmla="*/ 2147483647 h 95"/>
              <a:gd name="T24" fmla="*/ 0 w 54"/>
              <a:gd name="T25" fmla="*/ 2147483647 h 95"/>
              <a:gd name="T26" fmla="*/ 0 w 54"/>
              <a:gd name="T27" fmla="*/ 2147483647 h 95"/>
              <a:gd name="T28" fmla="*/ 2147483647 w 54"/>
              <a:gd name="T29" fmla="*/ 2147483647 h 95"/>
              <a:gd name="T30" fmla="*/ 2147483647 w 54"/>
              <a:gd name="T31" fmla="*/ 2147483647 h 95"/>
              <a:gd name="T32" fmla="*/ 2147483647 w 54"/>
              <a:gd name="T33" fmla="*/ 2147483647 h 95"/>
              <a:gd name="T34" fmla="*/ 2147483647 w 54"/>
              <a:gd name="T35" fmla="*/ 2147483647 h 95"/>
              <a:gd name="T36" fmla="*/ 2147483647 w 54"/>
              <a:gd name="T37" fmla="*/ 2147483647 h 95"/>
              <a:gd name="T38" fmla="*/ 2147483647 w 54"/>
              <a:gd name="T39" fmla="*/ 2147483647 h 95"/>
              <a:gd name="T40" fmla="*/ 2147483647 w 54"/>
              <a:gd name="T41" fmla="*/ 2147483647 h 95"/>
              <a:gd name="T42" fmla="*/ 2147483647 w 54"/>
              <a:gd name="T43" fmla="*/ 2147483647 h 95"/>
              <a:gd name="T44" fmla="*/ 2147483647 w 54"/>
              <a:gd name="T45" fmla="*/ 2147483647 h 95"/>
              <a:gd name="T46" fmla="*/ 2147483647 w 54"/>
              <a:gd name="T47" fmla="*/ 2147483647 h 95"/>
              <a:gd name="T48" fmla="*/ 2147483647 w 54"/>
              <a:gd name="T49" fmla="*/ 2147483647 h 95"/>
              <a:gd name="T50" fmla="*/ 2147483647 w 54"/>
              <a:gd name="T51" fmla="*/ 2147483647 h 95"/>
              <a:gd name="T52" fmla="*/ 2147483647 w 54"/>
              <a:gd name="T53" fmla="*/ 2147483647 h 95"/>
              <a:gd name="T54" fmla="*/ 2147483647 w 54"/>
              <a:gd name="T55" fmla="*/ 2147483647 h 95"/>
              <a:gd name="T56" fmla="*/ 2147483647 w 54"/>
              <a:gd name="T57" fmla="*/ 2147483647 h 95"/>
              <a:gd name="T58" fmla="*/ 2147483647 w 54"/>
              <a:gd name="T59" fmla="*/ 2147483647 h 95"/>
              <a:gd name="T60" fmla="*/ 2147483647 w 54"/>
              <a:gd name="T61" fmla="*/ 2147483647 h 95"/>
              <a:gd name="T62" fmla="*/ 2147483647 w 54"/>
              <a:gd name="T63" fmla="*/ 2147483647 h 95"/>
              <a:gd name="T64" fmla="*/ 2147483647 w 54"/>
              <a:gd name="T65" fmla="*/ 2147483647 h 95"/>
              <a:gd name="T66" fmla="*/ 2147483647 w 54"/>
              <a:gd name="T67" fmla="*/ 2147483647 h 95"/>
              <a:gd name="T68" fmla="*/ 2147483647 w 54"/>
              <a:gd name="T69" fmla="*/ 2147483647 h 95"/>
              <a:gd name="T70" fmla="*/ 2147483647 w 54"/>
              <a:gd name="T71" fmla="*/ 2147483647 h 95"/>
              <a:gd name="T72" fmla="*/ 2147483647 w 54"/>
              <a:gd name="T73" fmla="*/ 2147483647 h 95"/>
              <a:gd name="T74" fmla="*/ 2147483647 w 54"/>
              <a:gd name="T75" fmla="*/ 2147483647 h 95"/>
              <a:gd name="T76" fmla="*/ 2147483647 w 54"/>
              <a:gd name="T77" fmla="*/ 2147483647 h 95"/>
              <a:gd name="T78" fmla="*/ 2147483647 w 54"/>
              <a:gd name="T79" fmla="*/ 2147483647 h 95"/>
              <a:gd name="T80" fmla="*/ 2147483647 w 54"/>
              <a:gd name="T81" fmla="*/ 2147483647 h 95"/>
              <a:gd name="T82" fmla="*/ 2147483647 w 54"/>
              <a:gd name="T83" fmla="*/ 2147483647 h 95"/>
              <a:gd name="T84" fmla="*/ 2147483647 w 54"/>
              <a:gd name="T85" fmla="*/ 2147483647 h 95"/>
              <a:gd name="T86" fmla="*/ 2147483647 w 54"/>
              <a:gd name="T87" fmla="*/ 2147483647 h 95"/>
              <a:gd name="T88" fmla="*/ 2147483647 w 54"/>
              <a:gd name="T89" fmla="*/ 2147483647 h 95"/>
              <a:gd name="T90" fmla="*/ 2147483647 w 54"/>
              <a:gd name="T91" fmla="*/ 2147483647 h 95"/>
              <a:gd name="T92" fmla="*/ 2147483647 w 54"/>
              <a:gd name="T93" fmla="*/ 2147483647 h 95"/>
              <a:gd name="T94" fmla="*/ 2147483647 w 54"/>
              <a:gd name="T95" fmla="*/ 2147483647 h 95"/>
              <a:gd name="T96" fmla="*/ 2147483647 w 54"/>
              <a:gd name="T97" fmla="*/ 0 h 9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54"/>
              <a:gd name="T148" fmla="*/ 0 h 95"/>
              <a:gd name="T149" fmla="*/ 54 w 54"/>
              <a:gd name="T150" fmla="*/ 95 h 9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54" h="95">
                <a:moveTo>
                  <a:pt x="44" y="0"/>
                </a:moveTo>
                <a:lnTo>
                  <a:pt x="9" y="2"/>
                </a:lnTo>
                <a:lnTo>
                  <a:pt x="9" y="3"/>
                </a:lnTo>
                <a:lnTo>
                  <a:pt x="12" y="5"/>
                </a:lnTo>
                <a:lnTo>
                  <a:pt x="12" y="6"/>
                </a:lnTo>
                <a:lnTo>
                  <a:pt x="15" y="8"/>
                </a:lnTo>
                <a:lnTo>
                  <a:pt x="16" y="11"/>
                </a:lnTo>
                <a:lnTo>
                  <a:pt x="15" y="12"/>
                </a:lnTo>
                <a:lnTo>
                  <a:pt x="14" y="14"/>
                </a:lnTo>
                <a:lnTo>
                  <a:pt x="14" y="15"/>
                </a:lnTo>
                <a:lnTo>
                  <a:pt x="14" y="16"/>
                </a:lnTo>
                <a:lnTo>
                  <a:pt x="11" y="19"/>
                </a:lnTo>
                <a:lnTo>
                  <a:pt x="9" y="19"/>
                </a:lnTo>
                <a:lnTo>
                  <a:pt x="9" y="20"/>
                </a:lnTo>
                <a:lnTo>
                  <a:pt x="6" y="20"/>
                </a:lnTo>
                <a:lnTo>
                  <a:pt x="5" y="21"/>
                </a:lnTo>
                <a:lnTo>
                  <a:pt x="4" y="23"/>
                </a:lnTo>
                <a:lnTo>
                  <a:pt x="4" y="24"/>
                </a:lnTo>
                <a:lnTo>
                  <a:pt x="6" y="26"/>
                </a:lnTo>
                <a:lnTo>
                  <a:pt x="6" y="27"/>
                </a:lnTo>
                <a:lnTo>
                  <a:pt x="6" y="29"/>
                </a:lnTo>
                <a:lnTo>
                  <a:pt x="4" y="34"/>
                </a:lnTo>
                <a:lnTo>
                  <a:pt x="2" y="35"/>
                </a:lnTo>
                <a:lnTo>
                  <a:pt x="1" y="36"/>
                </a:lnTo>
                <a:lnTo>
                  <a:pt x="1" y="38"/>
                </a:lnTo>
                <a:lnTo>
                  <a:pt x="0" y="39"/>
                </a:lnTo>
                <a:lnTo>
                  <a:pt x="0" y="40"/>
                </a:lnTo>
                <a:lnTo>
                  <a:pt x="0" y="41"/>
                </a:lnTo>
                <a:lnTo>
                  <a:pt x="0" y="45"/>
                </a:lnTo>
                <a:lnTo>
                  <a:pt x="1" y="48"/>
                </a:lnTo>
                <a:lnTo>
                  <a:pt x="1" y="49"/>
                </a:lnTo>
                <a:lnTo>
                  <a:pt x="5" y="53"/>
                </a:lnTo>
                <a:lnTo>
                  <a:pt x="9" y="56"/>
                </a:lnTo>
                <a:lnTo>
                  <a:pt x="10" y="57"/>
                </a:lnTo>
                <a:lnTo>
                  <a:pt x="12" y="64"/>
                </a:lnTo>
                <a:lnTo>
                  <a:pt x="13" y="64"/>
                </a:lnTo>
                <a:lnTo>
                  <a:pt x="14" y="63"/>
                </a:lnTo>
                <a:lnTo>
                  <a:pt x="15" y="62"/>
                </a:lnTo>
                <a:lnTo>
                  <a:pt x="18" y="64"/>
                </a:lnTo>
                <a:lnTo>
                  <a:pt x="19" y="65"/>
                </a:lnTo>
                <a:lnTo>
                  <a:pt x="18" y="67"/>
                </a:lnTo>
                <a:lnTo>
                  <a:pt x="19" y="69"/>
                </a:lnTo>
                <a:lnTo>
                  <a:pt x="16" y="72"/>
                </a:lnTo>
                <a:lnTo>
                  <a:pt x="16" y="73"/>
                </a:lnTo>
                <a:lnTo>
                  <a:pt x="17" y="75"/>
                </a:lnTo>
                <a:lnTo>
                  <a:pt x="19" y="78"/>
                </a:lnTo>
                <a:lnTo>
                  <a:pt x="23" y="80"/>
                </a:lnTo>
                <a:lnTo>
                  <a:pt x="24" y="81"/>
                </a:lnTo>
                <a:lnTo>
                  <a:pt x="28" y="84"/>
                </a:lnTo>
                <a:lnTo>
                  <a:pt x="29" y="87"/>
                </a:lnTo>
                <a:lnTo>
                  <a:pt x="30" y="88"/>
                </a:lnTo>
                <a:lnTo>
                  <a:pt x="30" y="89"/>
                </a:lnTo>
                <a:lnTo>
                  <a:pt x="29" y="90"/>
                </a:lnTo>
                <a:lnTo>
                  <a:pt x="29" y="91"/>
                </a:lnTo>
                <a:lnTo>
                  <a:pt x="32" y="95"/>
                </a:lnTo>
                <a:lnTo>
                  <a:pt x="32" y="94"/>
                </a:lnTo>
                <a:lnTo>
                  <a:pt x="33" y="94"/>
                </a:lnTo>
                <a:lnTo>
                  <a:pt x="34" y="95"/>
                </a:lnTo>
                <a:lnTo>
                  <a:pt x="34" y="92"/>
                </a:lnTo>
                <a:lnTo>
                  <a:pt x="36" y="91"/>
                </a:lnTo>
                <a:lnTo>
                  <a:pt x="38" y="91"/>
                </a:lnTo>
                <a:lnTo>
                  <a:pt x="40" y="92"/>
                </a:lnTo>
                <a:lnTo>
                  <a:pt x="42" y="93"/>
                </a:lnTo>
                <a:lnTo>
                  <a:pt x="43" y="93"/>
                </a:lnTo>
                <a:lnTo>
                  <a:pt x="43" y="89"/>
                </a:lnTo>
                <a:lnTo>
                  <a:pt x="42" y="87"/>
                </a:lnTo>
                <a:lnTo>
                  <a:pt x="44" y="87"/>
                </a:lnTo>
                <a:lnTo>
                  <a:pt x="48" y="86"/>
                </a:lnTo>
                <a:lnTo>
                  <a:pt x="48" y="85"/>
                </a:lnTo>
                <a:lnTo>
                  <a:pt x="47" y="83"/>
                </a:lnTo>
                <a:lnTo>
                  <a:pt x="47" y="81"/>
                </a:lnTo>
                <a:lnTo>
                  <a:pt x="48" y="80"/>
                </a:lnTo>
                <a:lnTo>
                  <a:pt x="48" y="79"/>
                </a:lnTo>
                <a:lnTo>
                  <a:pt x="48" y="76"/>
                </a:lnTo>
                <a:lnTo>
                  <a:pt x="48" y="73"/>
                </a:lnTo>
                <a:lnTo>
                  <a:pt x="50" y="71"/>
                </a:lnTo>
                <a:lnTo>
                  <a:pt x="52" y="68"/>
                </a:lnTo>
                <a:lnTo>
                  <a:pt x="52" y="67"/>
                </a:lnTo>
                <a:lnTo>
                  <a:pt x="54" y="64"/>
                </a:lnTo>
                <a:lnTo>
                  <a:pt x="53" y="60"/>
                </a:lnTo>
                <a:lnTo>
                  <a:pt x="52" y="57"/>
                </a:lnTo>
                <a:lnTo>
                  <a:pt x="52" y="55"/>
                </a:lnTo>
                <a:lnTo>
                  <a:pt x="52" y="54"/>
                </a:lnTo>
                <a:lnTo>
                  <a:pt x="52" y="53"/>
                </a:lnTo>
                <a:lnTo>
                  <a:pt x="49" y="13"/>
                </a:lnTo>
                <a:lnTo>
                  <a:pt x="48" y="12"/>
                </a:lnTo>
                <a:lnTo>
                  <a:pt x="48" y="11"/>
                </a:lnTo>
                <a:lnTo>
                  <a:pt x="47" y="8"/>
                </a:lnTo>
                <a:lnTo>
                  <a:pt x="46" y="6"/>
                </a:lnTo>
                <a:lnTo>
                  <a:pt x="45" y="5"/>
                </a:lnTo>
                <a:lnTo>
                  <a:pt x="44" y="3"/>
                </a:lnTo>
                <a:lnTo>
                  <a:pt x="44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0" name="Freeform 26" descr="75%"/>
          <p:cNvSpPr>
            <a:spLocks/>
          </p:cNvSpPr>
          <p:nvPr/>
        </p:nvSpPr>
        <p:spPr bwMode="auto">
          <a:xfrm>
            <a:off x="5988786" y="3009900"/>
            <a:ext cx="443089" cy="465138"/>
          </a:xfrm>
          <a:custGeom>
            <a:avLst/>
            <a:gdLst>
              <a:gd name="T0" fmla="*/ 2147483647 w 61"/>
              <a:gd name="T1" fmla="*/ 0 h 60"/>
              <a:gd name="T2" fmla="*/ 2147483647 w 61"/>
              <a:gd name="T3" fmla="*/ 2147483647 h 60"/>
              <a:gd name="T4" fmla="*/ 2147483647 w 61"/>
              <a:gd name="T5" fmla="*/ 2147483647 h 60"/>
              <a:gd name="T6" fmla="*/ 2147483647 w 61"/>
              <a:gd name="T7" fmla="*/ 2147483647 h 60"/>
              <a:gd name="T8" fmla="*/ 2147483647 w 61"/>
              <a:gd name="T9" fmla="*/ 2147483647 h 60"/>
              <a:gd name="T10" fmla="*/ 2147483647 w 61"/>
              <a:gd name="T11" fmla="*/ 2147483647 h 60"/>
              <a:gd name="T12" fmla="*/ 2147483647 w 61"/>
              <a:gd name="T13" fmla="*/ 2147483647 h 60"/>
              <a:gd name="T14" fmla="*/ 2147483647 w 61"/>
              <a:gd name="T15" fmla="*/ 2147483647 h 60"/>
              <a:gd name="T16" fmla="*/ 2147483647 w 61"/>
              <a:gd name="T17" fmla="*/ 2147483647 h 60"/>
              <a:gd name="T18" fmla="*/ 2147483647 w 61"/>
              <a:gd name="T19" fmla="*/ 2147483647 h 60"/>
              <a:gd name="T20" fmla="*/ 2147483647 w 61"/>
              <a:gd name="T21" fmla="*/ 2147483647 h 60"/>
              <a:gd name="T22" fmla="*/ 2147483647 w 61"/>
              <a:gd name="T23" fmla="*/ 2147483647 h 60"/>
              <a:gd name="T24" fmla="*/ 2147483647 w 61"/>
              <a:gd name="T25" fmla="*/ 2147483647 h 60"/>
              <a:gd name="T26" fmla="*/ 2147483647 w 61"/>
              <a:gd name="T27" fmla="*/ 2147483647 h 60"/>
              <a:gd name="T28" fmla="*/ 2147483647 w 61"/>
              <a:gd name="T29" fmla="*/ 2147483647 h 60"/>
              <a:gd name="T30" fmla="*/ 0 w 61"/>
              <a:gd name="T31" fmla="*/ 2147483647 h 60"/>
              <a:gd name="T32" fmla="*/ 0 w 61"/>
              <a:gd name="T33" fmla="*/ 2147483647 h 60"/>
              <a:gd name="T34" fmla="*/ 2147483647 w 61"/>
              <a:gd name="T35" fmla="*/ 2147483647 h 60"/>
              <a:gd name="T36" fmla="*/ 2147483647 w 61"/>
              <a:gd name="T37" fmla="*/ 2147483647 h 60"/>
              <a:gd name="T38" fmla="*/ 2147483647 w 61"/>
              <a:gd name="T39" fmla="*/ 2147483647 h 60"/>
              <a:gd name="T40" fmla="*/ 2147483647 w 61"/>
              <a:gd name="T41" fmla="*/ 2147483647 h 60"/>
              <a:gd name="T42" fmla="*/ 2147483647 w 61"/>
              <a:gd name="T43" fmla="*/ 2147483647 h 60"/>
              <a:gd name="T44" fmla="*/ 2147483647 w 61"/>
              <a:gd name="T45" fmla="*/ 2147483647 h 60"/>
              <a:gd name="T46" fmla="*/ 2147483647 w 61"/>
              <a:gd name="T47" fmla="*/ 2147483647 h 60"/>
              <a:gd name="T48" fmla="*/ 2147483647 w 61"/>
              <a:gd name="T49" fmla="*/ 2147483647 h 60"/>
              <a:gd name="T50" fmla="*/ 2147483647 w 61"/>
              <a:gd name="T51" fmla="*/ 2147483647 h 60"/>
              <a:gd name="T52" fmla="*/ 2147483647 w 61"/>
              <a:gd name="T53" fmla="*/ 2147483647 h 60"/>
              <a:gd name="T54" fmla="*/ 2147483647 w 61"/>
              <a:gd name="T55" fmla="*/ 2147483647 h 60"/>
              <a:gd name="T56" fmla="*/ 2147483647 w 61"/>
              <a:gd name="T57" fmla="*/ 2147483647 h 60"/>
              <a:gd name="T58" fmla="*/ 2147483647 w 61"/>
              <a:gd name="T59" fmla="*/ 2147483647 h 60"/>
              <a:gd name="T60" fmla="*/ 2147483647 w 61"/>
              <a:gd name="T61" fmla="*/ 2147483647 h 60"/>
              <a:gd name="T62" fmla="*/ 2147483647 w 61"/>
              <a:gd name="T63" fmla="*/ 2147483647 h 60"/>
              <a:gd name="T64" fmla="*/ 2147483647 w 61"/>
              <a:gd name="T65" fmla="*/ 2147483647 h 60"/>
              <a:gd name="T66" fmla="*/ 2147483647 w 61"/>
              <a:gd name="T67" fmla="*/ 2147483647 h 60"/>
              <a:gd name="T68" fmla="*/ 2147483647 w 61"/>
              <a:gd name="T69" fmla="*/ 2147483647 h 60"/>
              <a:gd name="T70" fmla="*/ 2147483647 w 61"/>
              <a:gd name="T71" fmla="*/ 2147483647 h 60"/>
              <a:gd name="T72" fmla="*/ 2147483647 w 61"/>
              <a:gd name="T73" fmla="*/ 2147483647 h 60"/>
              <a:gd name="T74" fmla="*/ 2147483647 w 61"/>
              <a:gd name="T75" fmla="*/ 2147483647 h 60"/>
              <a:gd name="T76" fmla="*/ 2147483647 w 61"/>
              <a:gd name="T77" fmla="*/ 2147483647 h 60"/>
              <a:gd name="T78" fmla="*/ 2147483647 w 61"/>
              <a:gd name="T79" fmla="*/ 2147483647 h 60"/>
              <a:gd name="T80" fmla="*/ 2147483647 w 61"/>
              <a:gd name="T81" fmla="*/ 2147483647 h 60"/>
              <a:gd name="T82" fmla="*/ 2147483647 w 61"/>
              <a:gd name="T83" fmla="*/ 2147483647 h 60"/>
              <a:gd name="T84" fmla="*/ 2147483647 w 61"/>
              <a:gd name="T85" fmla="*/ 2147483647 h 60"/>
              <a:gd name="T86" fmla="*/ 2147483647 w 61"/>
              <a:gd name="T87" fmla="*/ 2147483647 h 60"/>
              <a:gd name="T88" fmla="*/ 2147483647 w 61"/>
              <a:gd name="T89" fmla="*/ 2147483647 h 60"/>
              <a:gd name="T90" fmla="*/ 2147483647 w 61"/>
              <a:gd name="T91" fmla="*/ 2147483647 h 60"/>
              <a:gd name="T92" fmla="*/ 2147483647 w 61"/>
              <a:gd name="T93" fmla="*/ 2147483647 h 60"/>
              <a:gd name="T94" fmla="*/ 2147483647 w 61"/>
              <a:gd name="T95" fmla="*/ 2147483647 h 60"/>
              <a:gd name="T96" fmla="*/ 2147483647 w 61"/>
              <a:gd name="T97" fmla="*/ 2147483647 h 60"/>
              <a:gd name="T98" fmla="*/ 2147483647 w 61"/>
              <a:gd name="T99" fmla="*/ 2147483647 h 60"/>
              <a:gd name="T100" fmla="*/ 2147483647 w 61"/>
              <a:gd name="T101" fmla="*/ 2147483647 h 60"/>
              <a:gd name="T102" fmla="*/ 2147483647 w 61"/>
              <a:gd name="T103" fmla="*/ 2147483647 h 60"/>
              <a:gd name="T104" fmla="*/ 2147483647 w 61"/>
              <a:gd name="T105" fmla="*/ 2147483647 h 60"/>
              <a:gd name="T106" fmla="*/ 2147483647 w 61"/>
              <a:gd name="T107" fmla="*/ 2147483647 h 60"/>
              <a:gd name="T108" fmla="*/ 2147483647 w 61"/>
              <a:gd name="T109" fmla="*/ 0 h 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1"/>
              <a:gd name="T166" fmla="*/ 0 h 60"/>
              <a:gd name="T167" fmla="*/ 61 w 61"/>
              <a:gd name="T168" fmla="*/ 60 h 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1" h="60">
                <a:moveTo>
                  <a:pt x="21" y="0"/>
                </a:moveTo>
                <a:lnTo>
                  <a:pt x="20" y="0"/>
                </a:lnTo>
                <a:lnTo>
                  <a:pt x="19" y="1"/>
                </a:lnTo>
                <a:lnTo>
                  <a:pt x="20" y="3"/>
                </a:lnTo>
                <a:lnTo>
                  <a:pt x="18" y="4"/>
                </a:lnTo>
                <a:lnTo>
                  <a:pt x="21" y="5"/>
                </a:lnTo>
                <a:lnTo>
                  <a:pt x="20" y="12"/>
                </a:lnTo>
                <a:lnTo>
                  <a:pt x="19" y="13"/>
                </a:lnTo>
                <a:lnTo>
                  <a:pt x="19" y="14"/>
                </a:lnTo>
                <a:lnTo>
                  <a:pt x="19" y="15"/>
                </a:lnTo>
                <a:lnTo>
                  <a:pt x="19" y="17"/>
                </a:lnTo>
                <a:lnTo>
                  <a:pt x="18" y="19"/>
                </a:lnTo>
                <a:lnTo>
                  <a:pt x="17" y="19"/>
                </a:lnTo>
                <a:lnTo>
                  <a:pt x="15" y="22"/>
                </a:lnTo>
                <a:lnTo>
                  <a:pt x="13" y="23"/>
                </a:lnTo>
                <a:lnTo>
                  <a:pt x="12" y="23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6" y="30"/>
                </a:lnTo>
                <a:lnTo>
                  <a:pt x="5" y="30"/>
                </a:lnTo>
                <a:lnTo>
                  <a:pt x="4" y="34"/>
                </a:lnTo>
                <a:lnTo>
                  <a:pt x="4" y="36"/>
                </a:lnTo>
                <a:lnTo>
                  <a:pt x="4" y="38"/>
                </a:lnTo>
                <a:lnTo>
                  <a:pt x="3" y="39"/>
                </a:lnTo>
                <a:lnTo>
                  <a:pt x="2" y="41"/>
                </a:lnTo>
                <a:lnTo>
                  <a:pt x="0" y="41"/>
                </a:lnTo>
                <a:lnTo>
                  <a:pt x="0" y="43"/>
                </a:lnTo>
                <a:lnTo>
                  <a:pt x="0" y="45"/>
                </a:lnTo>
                <a:lnTo>
                  <a:pt x="0" y="46"/>
                </a:lnTo>
                <a:lnTo>
                  <a:pt x="1" y="47"/>
                </a:lnTo>
                <a:lnTo>
                  <a:pt x="3" y="51"/>
                </a:lnTo>
                <a:lnTo>
                  <a:pt x="5" y="53"/>
                </a:lnTo>
                <a:lnTo>
                  <a:pt x="6" y="54"/>
                </a:lnTo>
                <a:lnTo>
                  <a:pt x="6" y="53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0" y="57"/>
                </a:lnTo>
                <a:lnTo>
                  <a:pt x="12" y="59"/>
                </a:lnTo>
                <a:lnTo>
                  <a:pt x="15" y="60"/>
                </a:lnTo>
                <a:lnTo>
                  <a:pt x="17" y="60"/>
                </a:lnTo>
                <a:lnTo>
                  <a:pt x="18" y="59"/>
                </a:lnTo>
                <a:lnTo>
                  <a:pt x="18" y="58"/>
                </a:lnTo>
                <a:lnTo>
                  <a:pt x="19" y="57"/>
                </a:lnTo>
                <a:lnTo>
                  <a:pt x="20" y="58"/>
                </a:lnTo>
                <a:lnTo>
                  <a:pt x="21" y="59"/>
                </a:lnTo>
                <a:lnTo>
                  <a:pt x="22" y="58"/>
                </a:lnTo>
                <a:lnTo>
                  <a:pt x="25" y="57"/>
                </a:lnTo>
                <a:lnTo>
                  <a:pt x="26" y="55"/>
                </a:lnTo>
                <a:lnTo>
                  <a:pt x="27" y="56"/>
                </a:lnTo>
                <a:lnTo>
                  <a:pt x="30" y="53"/>
                </a:lnTo>
                <a:lnTo>
                  <a:pt x="31" y="54"/>
                </a:lnTo>
                <a:lnTo>
                  <a:pt x="33" y="51"/>
                </a:lnTo>
                <a:lnTo>
                  <a:pt x="32" y="50"/>
                </a:lnTo>
                <a:lnTo>
                  <a:pt x="33" y="48"/>
                </a:lnTo>
                <a:lnTo>
                  <a:pt x="35" y="43"/>
                </a:lnTo>
                <a:lnTo>
                  <a:pt x="38" y="32"/>
                </a:lnTo>
                <a:lnTo>
                  <a:pt x="40" y="33"/>
                </a:lnTo>
                <a:lnTo>
                  <a:pt x="40" y="34"/>
                </a:lnTo>
                <a:lnTo>
                  <a:pt x="41" y="35"/>
                </a:lnTo>
                <a:lnTo>
                  <a:pt x="43" y="34"/>
                </a:lnTo>
                <a:lnTo>
                  <a:pt x="44" y="32"/>
                </a:lnTo>
                <a:lnTo>
                  <a:pt x="45" y="28"/>
                </a:lnTo>
                <a:lnTo>
                  <a:pt x="46" y="27"/>
                </a:lnTo>
                <a:lnTo>
                  <a:pt x="48" y="27"/>
                </a:lnTo>
                <a:lnTo>
                  <a:pt x="49" y="25"/>
                </a:lnTo>
                <a:lnTo>
                  <a:pt x="50" y="25"/>
                </a:lnTo>
                <a:lnTo>
                  <a:pt x="51" y="23"/>
                </a:lnTo>
                <a:lnTo>
                  <a:pt x="51" y="21"/>
                </a:lnTo>
                <a:lnTo>
                  <a:pt x="52" y="20"/>
                </a:lnTo>
                <a:lnTo>
                  <a:pt x="52" y="19"/>
                </a:lnTo>
                <a:lnTo>
                  <a:pt x="52" y="16"/>
                </a:lnTo>
                <a:lnTo>
                  <a:pt x="52" y="15"/>
                </a:lnTo>
                <a:lnTo>
                  <a:pt x="53" y="15"/>
                </a:lnTo>
                <a:lnTo>
                  <a:pt x="59" y="19"/>
                </a:lnTo>
                <a:lnTo>
                  <a:pt x="60" y="19"/>
                </a:lnTo>
                <a:lnTo>
                  <a:pt x="61" y="16"/>
                </a:lnTo>
                <a:lnTo>
                  <a:pt x="59" y="13"/>
                </a:lnTo>
                <a:lnTo>
                  <a:pt x="59" y="12"/>
                </a:lnTo>
                <a:lnTo>
                  <a:pt x="58" y="11"/>
                </a:lnTo>
                <a:lnTo>
                  <a:pt x="57" y="12"/>
                </a:lnTo>
                <a:lnTo>
                  <a:pt x="56" y="11"/>
                </a:lnTo>
                <a:lnTo>
                  <a:pt x="55" y="11"/>
                </a:lnTo>
                <a:lnTo>
                  <a:pt x="51" y="12"/>
                </a:lnTo>
                <a:lnTo>
                  <a:pt x="50" y="13"/>
                </a:lnTo>
                <a:lnTo>
                  <a:pt x="49" y="14"/>
                </a:lnTo>
                <a:lnTo>
                  <a:pt x="47" y="14"/>
                </a:lnTo>
                <a:lnTo>
                  <a:pt x="46" y="13"/>
                </a:lnTo>
                <a:lnTo>
                  <a:pt x="46" y="15"/>
                </a:lnTo>
                <a:lnTo>
                  <a:pt x="45" y="15"/>
                </a:lnTo>
                <a:lnTo>
                  <a:pt x="44" y="17"/>
                </a:lnTo>
                <a:lnTo>
                  <a:pt x="42" y="17"/>
                </a:lnTo>
                <a:lnTo>
                  <a:pt x="40" y="20"/>
                </a:lnTo>
                <a:lnTo>
                  <a:pt x="39" y="20"/>
                </a:lnTo>
                <a:lnTo>
                  <a:pt x="38" y="21"/>
                </a:lnTo>
                <a:lnTo>
                  <a:pt x="36" y="13"/>
                </a:lnTo>
                <a:lnTo>
                  <a:pt x="23" y="15"/>
                </a:lnTo>
                <a:lnTo>
                  <a:pt x="21" y="0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1" name="Freeform 27"/>
          <p:cNvSpPr>
            <a:spLocks/>
          </p:cNvSpPr>
          <p:nvPr/>
        </p:nvSpPr>
        <p:spPr bwMode="auto">
          <a:xfrm>
            <a:off x="4903615" y="4133911"/>
            <a:ext cx="555978" cy="511175"/>
          </a:xfrm>
          <a:custGeom>
            <a:avLst/>
            <a:gdLst>
              <a:gd name="T0" fmla="*/ 2147483647 w 77"/>
              <a:gd name="T1" fmla="*/ 2147483647 h 66"/>
              <a:gd name="T2" fmla="*/ 2147483647 w 77"/>
              <a:gd name="T3" fmla="*/ 2147483647 h 66"/>
              <a:gd name="T4" fmla="*/ 2147483647 w 77"/>
              <a:gd name="T5" fmla="*/ 2147483647 h 66"/>
              <a:gd name="T6" fmla="*/ 2147483647 w 77"/>
              <a:gd name="T7" fmla="*/ 2147483647 h 66"/>
              <a:gd name="T8" fmla="*/ 2147483647 w 77"/>
              <a:gd name="T9" fmla="*/ 2147483647 h 66"/>
              <a:gd name="T10" fmla="*/ 2147483647 w 77"/>
              <a:gd name="T11" fmla="*/ 2147483647 h 66"/>
              <a:gd name="T12" fmla="*/ 2147483647 w 77"/>
              <a:gd name="T13" fmla="*/ 2147483647 h 66"/>
              <a:gd name="T14" fmla="*/ 2147483647 w 77"/>
              <a:gd name="T15" fmla="*/ 2147483647 h 66"/>
              <a:gd name="T16" fmla="*/ 2147483647 w 77"/>
              <a:gd name="T17" fmla="*/ 2147483647 h 66"/>
              <a:gd name="T18" fmla="*/ 2147483647 w 77"/>
              <a:gd name="T19" fmla="*/ 2147483647 h 66"/>
              <a:gd name="T20" fmla="*/ 2147483647 w 77"/>
              <a:gd name="T21" fmla="*/ 2147483647 h 66"/>
              <a:gd name="T22" fmla="*/ 2147483647 w 77"/>
              <a:gd name="T23" fmla="*/ 2147483647 h 66"/>
              <a:gd name="T24" fmla="*/ 2147483647 w 77"/>
              <a:gd name="T25" fmla="*/ 2147483647 h 66"/>
              <a:gd name="T26" fmla="*/ 2147483647 w 77"/>
              <a:gd name="T27" fmla="*/ 2147483647 h 66"/>
              <a:gd name="T28" fmla="*/ 2147483647 w 77"/>
              <a:gd name="T29" fmla="*/ 2147483647 h 66"/>
              <a:gd name="T30" fmla="*/ 2147483647 w 77"/>
              <a:gd name="T31" fmla="*/ 2147483647 h 66"/>
              <a:gd name="T32" fmla="*/ 2147483647 w 77"/>
              <a:gd name="T33" fmla="*/ 2147483647 h 66"/>
              <a:gd name="T34" fmla="*/ 2147483647 w 77"/>
              <a:gd name="T35" fmla="*/ 2147483647 h 66"/>
              <a:gd name="T36" fmla="*/ 2147483647 w 77"/>
              <a:gd name="T37" fmla="*/ 2147483647 h 66"/>
              <a:gd name="T38" fmla="*/ 2147483647 w 77"/>
              <a:gd name="T39" fmla="*/ 2147483647 h 66"/>
              <a:gd name="T40" fmla="*/ 2147483647 w 77"/>
              <a:gd name="T41" fmla="*/ 2147483647 h 66"/>
              <a:gd name="T42" fmla="*/ 2147483647 w 77"/>
              <a:gd name="T43" fmla="*/ 2147483647 h 66"/>
              <a:gd name="T44" fmla="*/ 2147483647 w 77"/>
              <a:gd name="T45" fmla="*/ 2147483647 h 66"/>
              <a:gd name="T46" fmla="*/ 2147483647 w 77"/>
              <a:gd name="T47" fmla="*/ 2147483647 h 66"/>
              <a:gd name="T48" fmla="*/ 2147483647 w 77"/>
              <a:gd name="T49" fmla="*/ 2147483647 h 66"/>
              <a:gd name="T50" fmla="*/ 2147483647 w 77"/>
              <a:gd name="T51" fmla="*/ 2147483647 h 66"/>
              <a:gd name="T52" fmla="*/ 2147483647 w 77"/>
              <a:gd name="T53" fmla="*/ 2147483647 h 66"/>
              <a:gd name="T54" fmla="*/ 2147483647 w 77"/>
              <a:gd name="T55" fmla="*/ 2147483647 h 66"/>
              <a:gd name="T56" fmla="*/ 2147483647 w 77"/>
              <a:gd name="T57" fmla="*/ 2147483647 h 66"/>
              <a:gd name="T58" fmla="*/ 2147483647 w 77"/>
              <a:gd name="T59" fmla="*/ 2147483647 h 66"/>
              <a:gd name="T60" fmla="*/ 2147483647 w 77"/>
              <a:gd name="T61" fmla="*/ 2147483647 h 66"/>
              <a:gd name="T62" fmla="*/ 2147483647 w 77"/>
              <a:gd name="T63" fmla="*/ 2147483647 h 66"/>
              <a:gd name="T64" fmla="*/ 2147483647 w 77"/>
              <a:gd name="T65" fmla="*/ 2147483647 h 66"/>
              <a:gd name="T66" fmla="*/ 2147483647 w 77"/>
              <a:gd name="T67" fmla="*/ 2147483647 h 66"/>
              <a:gd name="T68" fmla="*/ 2147483647 w 77"/>
              <a:gd name="T69" fmla="*/ 2147483647 h 66"/>
              <a:gd name="T70" fmla="*/ 2147483647 w 77"/>
              <a:gd name="T71" fmla="*/ 2147483647 h 66"/>
              <a:gd name="T72" fmla="*/ 2147483647 w 77"/>
              <a:gd name="T73" fmla="*/ 2147483647 h 66"/>
              <a:gd name="T74" fmla="*/ 2147483647 w 77"/>
              <a:gd name="T75" fmla="*/ 2147483647 h 66"/>
              <a:gd name="T76" fmla="*/ 2147483647 w 77"/>
              <a:gd name="T77" fmla="*/ 2147483647 h 66"/>
              <a:gd name="T78" fmla="*/ 2147483647 w 77"/>
              <a:gd name="T79" fmla="*/ 2147483647 h 66"/>
              <a:gd name="T80" fmla="*/ 2147483647 w 77"/>
              <a:gd name="T81" fmla="*/ 2147483647 h 66"/>
              <a:gd name="T82" fmla="*/ 2147483647 w 77"/>
              <a:gd name="T83" fmla="*/ 2147483647 h 66"/>
              <a:gd name="T84" fmla="*/ 0 w 77"/>
              <a:gd name="T85" fmla="*/ 2147483647 h 6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77"/>
              <a:gd name="T130" fmla="*/ 0 h 66"/>
              <a:gd name="T131" fmla="*/ 77 w 77"/>
              <a:gd name="T132" fmla="*/ 66 h 66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77" h="66">
                <a:moveTo>
                  <a:pt x="0" y="1"/>
                </a:moveTo>
                <a:lnTo>
                  <a:pt x="42" y="0"/>
                </a:lnTo>
                <a:lnTo>
                  <a:pt x="41" y="1"/>
                </a:lnTo>
                <a:lnTo>
                  <a:pt x="43" y="5"/>
                </a:lnTo>
                <a:lnTo>
                  <a:pt x="43" y="8"/>
                </a:lnTo>
                <a:lnTo>
                  <a:pt x="44" y="10"/>
                </a:lnTo>
                <a:lnTo>
                  <a:pt x="45" y="11"/>
                </a:lnTo>
                <a:lnTo>
                  <a:pt x="45" y="12"/>
                </a:lnTo>
                <a:lnTo>
                  <a:pt x="43" y="13"/>
                </a:lnTo>
                <a:lnTo>
                  <a:pt x="43" y="14"/>
                </a:lnTo>
                <a:lnTo>
                  <a:pt x="42" y="17"/>
                </a:lnTo>
                <a:lnTo>
                  <a:pt x="40" y="22"/>
                </a:lnTo>
                <a:lnTo>
                  <a:pt x="37" y="29"/>
                </a:lnTo>
                <a:lnTo>
                  <a:pt x="37" y="34"/>
                </a:lnTo>
                <a:lnTo>
                  <a:pt x="64" y="33"/>
                </a:lnTo>
                <a:lnTo>
                  <a:pt x="64" y="34"/>
                </a:lnTo>
                <a:lnTo>
                  <a:pt x="63" y="36"/>
                </a:lnTo>
                <a:lnTo>
                  <a:pt x="64" y="40"/>
                </a:lnTo>
                <a:lnTo>
                  <a:pt x="66" y="43"/>
                </a:lnTo>
                <a:lnTo>
                  <a:pt x="67" y="46"/>
                </a:lnTo>
                <a:lnTo>
                  <a:pt x="63" y="45"/>
                </a:lnTo>
                <a:lnTo>
                  <a:pt x="60" y="44"/>
                </a:lnTo>
                <a:lnTo>
                  <a:pt x="59" y="43"/>
                </a:lnTo>
                <a:lnTo>
                  <a:pt x="58" y="44"/>
                </a:lnTo>
                <a:lnTo>
                  <a:pt x="55" y="46"/>
                </a:lnTo>
                <a:lnTo>
                  <a:pt x="55" y="48"/>
                </a:lnTo>
                <a:lnTo>
                  <a:pt x="56" y="49"/>
                </a:lnTo>
                <a:lnTo>
                  <a:pt x="58" y="49"/>
                </a:lnTo>
                <a:lnTo>
                  <a:pt x="60" y="49"/>
                </a:lnTo>
                <a:lnTo>
                  <a:pt x="62" y="48"/>
                </a:lnTo>
                <a:lnTo>
                  <a:pt x="63" y="47"/>
                </a:lnTo>
                <a:lnTo>
                  <a:pt x="65" y="47"/>
                </a:lnTo>
                <a:lnTo>
                  <a:pt x="66" y="47"/>
                </a:lnTo>
                <a:lnTo>
                  <a:pt x="66" y="48"/>
                </a:lnTo>
                <a:lnTo>
                  <a:pt x="65" y="48"/>
                </a:lnTo>
                <a:lnTo>
                  <a:pt x="64" y="49"/>
                </a:lnTo>
                <a:lnTo>
                  <a:pt x="65" y="50"/>
                </a:lnTo>
                <a:lnTo>
                  <a:pt x="66" y="51"/>
                </a:lnTo>
                <a:lnTo>
                  <a:pt x="67" y="51"/>
                </a:lnTo>
                <a:lnTo>
                  <a:pt x="68" y="49"/>
                </a:lnTo>
                <a:lnTo>
                  <a:pt x="71" y="47"/>
                </a:lnTo>
                <a:lnTo>
                  <a:pt x="72" y="47"/>
                </a:lnTo>
                <a:lnTo>
                  <a:pt x="73" y="47"/>
                </a:lnTo>
                <a:lnTo>
                  <a:pt x="74" y="48"/>
                </a:lnTo>
                <a:lnTo>
                  <a:pt x="73" y="49"/>
                </a:lnTo>
                <a:lnTo>
                  <a:pt x="74" y="50"/>
                </a:lnTo>
                <a:lnTo>
                  <a:pt x="73" y="51"/>
                </a:lnTo>
                <a:lnTo>
                  <a:pt x="72" y="51"/>
                </a:lnTo>
                <a:lnTo>
                  <a:pt x="70" y="54"/>
                </a:lnTo>
                <a:lnTo>
                  <a:pt x="68" y="56"/>
                </a:lnTo>
                <a:lnTo>
                  <a:pt x="68" y="57"/>
                </a:lnTo>
                <a:lnTo>
                  <a:pt x="68" y="59"/>
                </a:lnTo>
                <a:lnTo>
                  <a:pt x="71" y="60"/>
                </a:lnTo>
                <a:lnTo>
                  <a:pt x="76" y="62"/>
                </a:lnTo>
                <a:lnTo>
                  <a:pt x="77" y="63"/>
                </a:lnTo>
                <a:lnTo>
                  <a:pt x="77" y="65"/>
                </a:lnTo>
                <a:lnTo>
                  <a:pt x="76" y="65"/>
                </a:lnTo>
                <a:lnTo>
                  <a:pt x="72" y="66"/>
                </a:lnTo>
                <a:lnTo>
                  <a:pt x="71" y="63"/>
                </a:lnTo>
                <a:lnTo>
                  <a:pt x="69" y="62"/>
                </a:lnTo>
                <a:lnTo>
                  <a:pt x="65" y="61"/>
                </a:lnTo>
                <a:lnTo>
                  <a:pt x="64" y="59"/>
                </a:lnTo>
                <a:lnTo>
                  <a:pt x="63" y="59"/>
                </a:lnTo>
                <a:lnTo>
                  <a:pt x="62" y="59"/>
                </a:lnTo>
                <a:lnTo>
                  <a:pt x="61" y="62"/>
                </a:lnTo>
                <a:lnTo>
                  <a:pt x="62" y="63"/>
                </a:lnTo>
                <a:lnTo>
                  <a:pt x="60" y="65"/>
                </a:lnTo>
                <a:lnTo>
                  <a:pt x="59" y="65"/>
                </a:lnTo>
                <a:lnTo>
                  <a:pt x="58" y="63"/>
                </a:lnTo>
                <a:lnTo>
                  <a:pt x="57" y="63"/>
                </a:lnTo>
                <a:lnTo>
                  <a:pt x="55" y="63"/>
                </a:lnTo>
                <a:lnTo>
                  <a:pt x="54" y="63"/>
                </a:lnTo>
                <a:lnTo>
                  <a:pt x="52" y="65"/>
                </a:lnTo>
                <a:lnTo>
                  <a:pt x="50" y="65"/>
                </a:lnTo>
                <a:lnTo>
                  <a:pt x="49" y="64"/>
                </a:lnTo>
                <a:lnTo>
                  <a:pt x="47" y="64"/>
                </a:lnTo>
                <a:lnTo>
                  <a:pt x="43" y="60"/>
                </a:lnTo>
                <a:lnTo>
                  <a:pt x="41" y="59"/>
                </a:lnTo>
                <a:lnTo>
                  <a:pt x="39" y="58"/>
                </a:lnTo>
                <a:lnTo>
                  <a:pt x="38" y="57"/>
                </a:lnTo>
                <a:lnTo>
                  <a:pt x="37" y="57"/>
                </a:lnTo>
                <a:lnTo>
                  <a:pt x="37" y="56"/>
                </a:lnTo>
                <a:lnTo>
                  <a:pt x="37" y="55"/>
                </a:lnTo>
                <a:lnTo>
                  <a:pt x="36" y="56"/>
                </a:lnTo>
                <a:lnTo>
                  <a:pt x="34" y="55"/>
                </a:lnTo>
                <a:lnTo>
                  <a:pt x="34" y="54"/>
                </a:lnTo>
                <a:lnTo>
                  <a:pt x="33" y="54"/>
                </a:lnTo>
                <a:lnTo>
                  <a:pt x="30" y="57"/>
                </a:lnTo>
                <a:lnTo>
                  <a:pt x="31" y="58"/>
                </a:lnTo>
                <a:lnTo>
                  <a:pt x="27" y="59"/>
                </a:lnTo>
                <a:lnTo>
                  <a:pt x="19" y="57"/>
                </a:lnTo>
                <a:lnTo>
                  <a:pt x="15" y="56"/>
                </a:lnTo>
                <a:lnTo>
                  <a:pt x="4" y="57"/>
                </a:lnTo>
                <a:lnTo>
                  <a:pt x="4" y="56"/>
                </a:lnTo>
                <a:lnTo>
                  <a:pt x="4" y="55"/>
                </a:lnTo>
                <a:lnTo>
                  <a:pt x="4" y="54"/>
                </a:lnTo>
                <a:lnTo>
                  <a:pt x="5" y="53"/>
                </a:lnTo>
                <a:lnTo>
                  <a:pt x="7" y="49"/>
                </a:lnTo>
                <a:lnTo>
                  <a:pt x="6" y="47"/>
                </a:lnTo>
                <a:lnTo>
                  <a:pt x="6" y="46"/>
                </a:lnTo>
                <a:lnTo>
                  <a:pt x="6" y="45"/>
                </a:lnTo>
                <a:lnTo>
                  <a:pt x="6" y="44"/>
                </a:lnTo>
                <a:lnTo>
                  <a:pt x="6" y="42"/>
                </a:lnTo>
                <a:lnTo>
                  <a:pt x="7" y="41"/>
                </a:lnTo>
                <a:lnTo>
                  <a:pt x="8" y="40"/>
                </a:lnTo>
                <a:lnTo>
                  <a:pt x="9" y="37"/>
                </a:lnTo>
                <a:lnTo>
                  <a:pt x="9" y="35"/>
                </a:lnTo>
                <a:lnTo>
                  <a:pt x="8" y="32"/>
                </a:lnTo>
                <a:lnTo>
                  <a:pt x="7" y="30"/>
                </a:lnTo>
                <a:lnTo>
                  <a:pt x="6" y="30"/>
                </a:lnTo>
                <a:lnTo>
                  <a:pt x="7" y="29"/>
                </a:lnTo>
                <a:lnTo>
                  <a:pt x="6" y="28"/>
                </a:lnTo>
                <a:lnTo>
                  <a:pt x="5" y="27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4" y="21"/>
                </a:lnTo>
                <a:lnTo>
                  <a:pt x="1" y="19"/>
                </a:lnTo>
                <a:lnTo>
                  <a:pt x="1" y="18"/>
                </a:lnTo>
                <a:lnTo>
                  <a:pt x="0" y="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2" name="Freeform 28" descr="20%"/>
          <p:cNvSpPr>
            <a:spLocks/>
          </p:cNvSpPr>
          <p:nvPr/>
        </p:nvSpPr>
        <p:spPr bwMode="auto">
          <a:xfrm>
            <a:off x="5171723" y="3846515"/>
            <a:ext cx="338667" cy="642937"/>
          </a:xfrm>
          <a:custGeom>
            <a:avLst/>
            <a:gdLst>
              <a:gd name="T0" fmla="*/ 2147483647 w 47"/>
              <a:gd name="T1" fmla="*/ 0 h 83"/>
              <a:gd name="T2" fmla="*/ 2147483647 w 47"/>
              <a:gd name="T3" fmla="*/ 2147483647 h 83"/>
              <a:gd name="T4" fmla="*/ 2147483647 w 47"/>
              <a:gd name="T5" fmla="*/ 2147483647 h 83"/>
              <a:gd name="T6" fmla="*/ 2147483647 w 47"/>
              <a:gd name="T7" fmla="*/ 2147483647 h 83"/>
              <a:gd name="T8" fmla="*/ 2147483647 w 47"/>
              <a:gd name="T9" fmla="*/ 2147483647 h 83"/>
              <a:gd name="T10" fmla="*/ 2147483647 w 47"/>
              <a:gd name="T11" fmla="*/ 2147483647 h 83"/>
              <a:gd name="T12" fmla="*/ 2147483647 w 47"/>
              <a:gd name="T13" fmla="*/ 2147483647 h 83"/>
              <a:gd name="T14" fmla="*/ 2147483647 w 47"/>
              <a:gd name="T15" fmla="*/ 2147483647 h 83"/>
              <a:gd name="T16" fmla="*/ 2147483647 w 47"/>
              <a:gd name="T17" fmla="*/ 2147483647 h 83"/>
              <a:gd name="T18" fmla="*/ 2147483647 w 47"/>
              <a:gd name="T19" fmla="*/ 2147483647 h 83"/>
              <a:gd name="T20" fmla="*/ 2147483647 w 47"/>
              <a:gd name="T21" fmla="*/ 2147483647 h 83"/>
              <a:gd name="T22" fmla="*/ 2147483647 w 47"/>
              <a:gd name="T23" fmla="*/ 2147483647 h 83"/>
              <a:gd name="T24" fmla="*/ 2147483647 w 47"/>
              <a:gd name="T25" fmla="*/ 2147483647 h 83"/>
              <a:gd name="T26" fmla="*/ 2147483647 w 47"/>
              <a:gd name="T27" fmla="*/ 2147483647 h 83"/>
              <a:gd name="T28" fmla="*/ 2147483647 w 47"/>
              <a:gd name="T29" fmla="*/ 2147483647 h 83"/>
              <a:gd name="T30" fmla="*/ 2147483647 w 47"/>
              <a:gd name="T31" fmla="*/ 2147483647 h 83"/>
              <a:gd name="T32" fmla="*/ 2147483647 w 47"/>
              <a:gd name="T33" fmla="*/ 2147483647 h 83"/>
              <a:gd name="T34" fmla="*/ 2147483647 w 47"/>
              <a:gd name="T35" fmla="*/ 2147483647 h 83"/>
              <a:gd name="T36" fmla="*/ 2147483647 w 47"/>
              <a:gd name="T37" fmla="*/ 2147483647 h 83"/>
              <a:gd name="T38" fmla="*/ 2147483647 w 47"/>
              <a:gd name="T39" fmla="*/ 2147483647 h 83"/>
              <a:gd name="T40" fmla="*/ 2147483647 w 47"/>
              <a:gd name="T41" fmla="*/ 2147483647 h 83"/>
              <a:gd name="T42" fmla="*/ 2147483647 w 47"/>
              <a:gd name="T43" fmla="*/ 2147483647 h 83"/>
              <a:gd name="T44" fmla="*/ 2147483647 w 47"/>
              <a:gd name="T45" fmla="*/ 2147483647 h 83"/>
              <a:gd name="T46" fmla="*/ 2147483647 w 47"/>
              <a:gd name="T47" fmla="*/ 2147483647 h 83"/>
              <a:gd name="T48" fmla="*/ 2147483647 w 47"/>
              <a:gd name="T49" fmla="*/ 2147483647 h 83"/>
              <a:gd name="T50" fmla="*/ 2147483647 w 47"/>
              <a:gd name="T51" fmla="*/ 2147483647 h 83"/>
              <a:gd name="T52" fmla="*/ 2147483647 w 47"/>
              <a:gd name="T53" fmla="*/ 2147483647 h 83"/>
              <a:gd name="T54" fmla="*/ 2147483647 w 47"/>
              <a:gd name="T55" fmla="*/ 2147483647 h 83"/>
              <a:gd name="T56" fmla="*/ 2147483647 w 47"/>
              <a:gd name="T57" fmla="*/ 2147483647 h 83"/>
              <a:gd name="T58" fmla="*/ 2147483647 w 47"/>
              <a:gd name="T59" fmla="*/ 2147483647 h 83"/>
              <a:gd name="T60" fmla="*/ 2147483647 w 47"/>
              <a:gd name="T61" fmla="*/ 2147483647 h 83"/>
              <a:gd name="T62" fmla="*/ 2147483647 w 47"/>
              <a:gd name="T63" fmla="*/ 2147483647 h 83"/>
              <a:gd name="T64" fmla="*/ 2147483647 w 47"/>
              <a:gd name="T65" fmla="*/ 2147483647 h 83"/>
              <a:gd name="T66" fmla="*/ 0 w 47"/>
              <a:gd name="T67" fmla="*/ 2147483647 h 83"/>
              <a:gd name="T68" fmla="*/ 0 w 47"/>
              <a:gd name="T69" fmla="*/ 2147483647 h 83"/>
              <a:gd name="T70" fmla="*/ 2147483647 w 47"/>
              <a:gd name="T71" fmla="*/ 2147483647 h 83"/>
              <a:gd name="T72" fmla="*/ 2147483647 w 47"/>
              <a:gd name="T73" fmla="*/ 2147483647 h 83"/>
              <a:gd name="T74" fmla="*/ 2147483647 w 47"/>
              <a:gd name="T75" fmla="*/ 2147483647 h 83"/>
              <a:gd name="T76" fmla="*/ 2147483647 w 47"/>
              <a:gd name="T77" fmla="*/ 2147483647 h 83"/>
              <a:gd name="T78" fmla="*/ 2147483647 w 47"/>
              <a:gd name="T79" fmla="*/ 2147483647 h 83"/>
              <a:gd name="T80" fmla="*/ 2147483647 w 47"/>
              <a:gd name="T81" fmla="*/ 2147483647 h 83"/>
              <a:gd name="T82" fmla="*/ 2147483647 w 47"/>
              <a:gd name="T83" fmla="*/ 2147483647 h 83"/>
              <a:gd name="T84" fmla="*/ 2147483647 w 47"/>
              <a:gd name="T85" fmla="*/ 2147483647 h 83"/>
              <a:gd name="T86" fmla="*/ 2147483647 w 47"/>
              <a:gd name="T87" fmla="*/ 2147483647 h 83"/>
              <a:gd name="T88" fmla="*/ 2147483647 w 47"/>
              <a:gd name="T89" fmla="*/ 2147483647 h 83"/>
              <a:gd name="T90" fmla="*/ 2147483647 w 47"/>
              <a:gd name="T91" fmla="*/ 2147483647 h 83"/>
              <a:gd name="T92" fmla="*/ 2147483647 w 47"/>
              <a:gd name="T93" fmla="*/ 2147483647 h 83"/>
              <a:gd name="T94" fmla="*/ 2147483647 w 47"/>
              <a:gd name="T95" fmla="*/ 2147483647 h 83"/>
              <a:gd name="T96" fmla="*/ 2147483647 w 47"/>
              <a:gd name="T97" fmla="*/ 2147483647 h 83"/>
              <a:gd name="T98" fmla="*/ 2147483647 w 47"/>
              <a:gd name="T99" fmla="*/ 2147483647 h 83"/>
              <a:gd name="T100" fmla="*/ 2147483647 w 47"/>
              <a:gd name="T101" fmla="*/ 2147483647 h 83"/>
              <a:gd name="T102" fmla="*/ 2147483647 w 47"/>
              <a:gd name="T103" fmla="*/ 2147483647 h 83"/>
              <a:gd name="T104" fmla="*/ 2147483647 w 47"/>
              <a:gd name="T105" fmla="*/ 0 h 83"/>
              <a:gd name="T106" fmla="*/ 2147483647 w 47"/>
              <a:gd name="T107" fmla="*/ 0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7"/>
              <a:gd name="T163" fmla="*/ 0 h 83"/>
              <a:gd name="T164" fmla="*/ 47 w 47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7" h="83">
                <a:moveTo>
                  <a:pt x="44" y="0"/>
                </a:moveTo>
                <a:lnTo>
                  <a:pt x="15" y="2"/>
                </a:lnTo>
                <a:lnTo>
                  <a:pt x="15" y="3"/>
                </a:lnTo>
                <a:lnTo>
                  <a:pt x="12" y="5"/>
                </a:lnTo>
                <a:lnTo>
                  <a:pt x="12" y="8"/>
                </a:lnTo>
                <a:lnTo>
                  <a:pt x="12" y="11"/>
                </a:lnTo>
                <a:lnTo>
                  <a:pt x="11" y="12"/>
                </a:lnTo>
                <a:lnTo>
                  <a:pt x="9" y="14"/>
                </a:lnTo>
                <a:lnTo>
                  <a:pt x="7" y="16"/>
                </a:lnTo>
                <a:lnTo>
                  <a:pt x="6" y="17"/>
                </a:lnTo>
                <a:lnTo>
                  <a:pt x="6" y="19"/>
                </a:lnTo>
                <a:lnTo>
                  <a:pt x="5" y="21"/>
                </a:lnTo>
                <a:lnTo>
                  <a:pt x="5" y="22"/>
                </a:lnTo>
                <a:lnTo>
                  <a:pt x="4" y="25"/>
                </a:lnTo>
                <a:lnTo>
                  <a:pt x="3" y="27"/>
                </a:lnTo>
                <a:lnTo>
                  <a:pt x="4" y="30"/>
                </a:lnTo>
                <a:lnTo>
                  <a:pt x="5" y="31"/>
                </a:lnTo>
                <a:lnTo>
                  <a:pt x="5" y="33"/>
                </a:lnTo>
                <a:lnTo>
                  <a:pt x="5" y="34"/>
                </a:lnTo>
                <a:lnTo>
                  <a:pt x="4" y="36"/>
                </a:lnTo>
                <a:lnTo>
                  <a:pt x="5" y="37"/>
                </a:lnTo>
                <a:lnTo>
                  <a:pt x="4" y="38"/>
                </a:lnTo>
                <a:lnTo>
                  <a:pt x="6" y="42"/>
                </a:lnTo>
                <a:lnTo>
                  <a:pt x="6" y="45"/>
                </a:lnTo>
                <a:lnTo>
                  <a:pt x="7" y="47"/>
                </a:lnTo>
                <a:lnTo>
                  <a:pt x="8" y="48"/>
                </a:lnTo>
                <a:lnTo>
                  <a:pt x="8" y="49"/>
                </a:lnTo>
                <a:lnTo>
                  <a:pt x="6" y="50"/>
                </a:lnTo>
                <a:lnTo>
                  <a:pt x="6" y="51"/>
                </a:lnTo>
                <a:lnTo>
                  <a:pt x="5" y="54"/>
                </a:lnTo>
                <a:lnTo>
                  <a:pt x="3" y="59"/>
                </a:lnTo>
                <a:lnTo>
                  <a:pt x="0" y="66"/>
                </a:lnTo>
                <a:lnTo>
                  <a:pt x="0" y="71"/>
                </a:lnTo>
                <a:lnTo>
                  <a:pt x="27" y="70"/>
                </a:lnTo>
                <a:lnTo>
                  <a:pt x="27" y="71"/>
                </a:lnTo>
                <a:lnTo>
                  <a:pt x="26" y="73"/>
                </a:lnTo>
                <a:lnTo>
                  <a:pt x="27" y="77"/>
                </a:lnTo>
                <a:lnTo>
                  <a:pt x="29" y="80"/>
                </a:lnTo>
                <a:lnTo>
                  <a:pt x="30" y="83"/>
                </a:lnTo>
                <a:lnTo>
                  <a:pt x="32" y="83"/>
                </a:lnTo>
                <a:lnTo>
                  <a:pt x="35" y="81"/>
                </a:lnTo>
                <a:lnTo>
                  <a:pt x="41" y="79"/>
                </a:lnTo>
                <a:lnTo>
                  <a:pt x="43" y="79"/>
                </a:lnTo>
                <a:lnTo>
                  <a:pt x="45" y="78"/>
                </a:lnTo>
                <a:lnTo>
                  <a:pt x="46" y="79"/>
                </a:lnTo>
                <a:lnTo>
                  <a:pt x="47" y="80"/>
                </a:lnTo>
                <a:lnTo>
                  <a:pt x="47" y="79"/>
                </a:lnTo>
                <a:lnTo>
                  <a:pt x="44" y="54"/>
                </a:lnTo>
                <a:lnTo>
                  <a:pt x="44" y="52"/>
                </a:lnTo>
                <a:lnTo>
                  <a:pt x="45" y="2"/>
                </a:lnTo>
                <a:lnTo>
                  <a:pt x="44" y="0"/>
                </a:lnTo>
                <a:close/>
              </a:path>
            </a:pathLst>
          </a:custGeom>
          <a:pattFill prst="pct20">
            <a:fgClr>
              <a:schemeClr val="tx2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3" name="Freeform 29"/>
          <p:cNvSpPr>
            <a:spLocks/>
          </p:cNvSpPr>
          <p:nvPr/>
        </p:nvSpPr>
        <p:spPr bwMode="auto">
          <a:xfrm>
            <a:off x="6114350" y="2732149"/>
            <a:ext cx="568677" cy="395287"/>
          </a:xfrm>
          <a:custGeom>
            <a:avLst/>
            <a:gdLst>
              <a:gd name="T0" fmla="*/ 2147483647 w 79"/>
              <a:gd name="T1" fmla="*/ 2147483647 h 51"/>
              <a:gd name="T2" fmla="*/ 2147483647 w 79"/>
              <a:gd name="T3" fmla="*/ 2147483647 h 51"/>
              <a:gd name="T4" fmla="*/ 2147483647 w 79"/>
              <a:gd name="T5" fmla="*/ 2147483647 h 51"/>
              <a:gd name="T6" fmla="*/ 2147483647 w 79"/>
              <a:gd name="T7" fmla="*/ 2147483647 h 51"/>
              <a:gd name="T8" fmla="*/ 2147483647 w 79"/>
              <a:gd name="T9" fmla="*/ 2147483647 h 51"/>
              <a:gd name="T10" fmla="*/ 2147483647 w 79"/>
              <a:gd name="T11" fmla="*/ 2147483647 h 51"/>
              <a:gd name="T12" fmla="*/ 2147483647 w 79"/>
              <a:gd name="T13" fmla="*/ 2147483647 h 51"/>
              <a:gd name="T14" fmla="*/ 2147483647 w 79"/>
              <a:gd name="T15" fmla="*/ 2147483647 h 51"/>
              <a:gd name="T16" fmla="*/ 2147483647 w 79"/>
              <a:gd name="T17" fmla="*/ 2147483647 h 51"/>
              <a:gd name="T18" fmla="*/ 2147483647 w 79"/>
              <a:gd name="T19" fmla="*/ 2147483647 h 51"/>
              <a:gd name="T20" fmla="*/ 2147483647 w 79"/>
              <a:gd name="T21" fmla="*/ 2147483647 h 51"/>
              <a:gd name="T22" fmla="*/ 2147483647 w 79"/>
              <a:gd name="T23" fmla="*/ 2147483647 h 51"/>
              <a:gd name="T24" fmla="*/ 2147483647 w 79"/>
              <a:gd name="T25" fmla="*/ 2147483647 h 51"/>
              <a:gd name="T26" fmla="*/ 2147483647 w 79"/>
              <a:gd name="T27" fmla="*/ 2147483647 h 51"/>
              <a:gd name="T28" fmla="*/ 2147483647 w 79"/>
              <a:gd name="T29" fmla="*/ 2147483647 h 51"/>
              <a:gd name="T30" fmla="*/ 2147483647 w 79"/>
              <a:gd name="T31" fmla="*/ 2147483647 h 51"/>
              <a:gd name="T32" fmla="*/ 2147483647 w 79"/>
              <a:gd name="T33" fmla="*/ 2147483647 h 51"/>
              <a:gd name="T34" fmla="*/ 2147483647 w 79"/>
              <a:gd name="T35" fmla="*/ 2147483647 h 51"/>
              <a:gd name="T36" fmla="*/ 2147483647 w 79"/>
              <a:gd name="T37" fmla="*/ 2147483647 h 51"/>
              <a:gd name="T38" fmla="*/ 2147483647 w 79"/>
              <a:gd name="T39" fmla="*/ 2147483647 h 51"/>
              <a:gd name="T40" fmla="*/ 2147483647 w 79"/>
              <a:gd name="T41" fmla="*/ 2147483647 h 51"/>
              <a:gd name="T42" fmla="*/ 2147483647 w 79"/>
              <a:gd name="T43" fmla="*/ 2147483647 h 51"/>
              <a:gd name="T44" fmla="*/ 2147483647 w 79"/>
              <a:gd name="T45" fmla="*/ 2147483647 h 51"/>
              <a:gd name="T46" fmla="*/ 2147483647 w 79"/>
              <a:gd name="T47" fmla="*/ 2147483647 h 51"/>
              <a:gd name="T48" fmla="*/ 2147483647 w 79"/>
              <a:gd name="T49" fmla="*/ 2147483647 h 51"/>
              <a:gd name="T50" fmla="*/ 2147483647 w 79"/>
              <a:gd name="T51" fmla="*/ 2147483647 h 51"/>
              <a:gd name="T52" fmla="*/ 2147483647 w 79"/>
              <a:gd name="T53" fmla="*/ 2147483647 h 51"/>
              <a:gd name="T54" fmla="*/ 2147483647 w 79"/>
              <a:gd name="T55" fmla="*/ 2147483647 h 51"/>
              <a:gd name="T56" fmla="*/ 2147483647 w 79"/>
              <a:gd name="T57" fmla="*/ 2147483647 h 51"/>
              <a:gd name="T58" fmla="*/ 2147483647 w 79"/>
              <a:gd name="T59" fmla="*/ 2147483647 h 51"/>
              <a:gd name="T60" fmla="*/ 2147483647 w 79"/>
              <a:gd name="T61" fmla="*/ 2147483647 h 51"/>
              <a:gd name="T62" fmla="*/ 2147483647 w 79"/>
              <a:gd name="T63" fmla="*/ 2147483647 h 51"/>
              <a:gd name="T64" fmla="*/ 2147483647 w 79"/>
              <a:gd name="T65" fmla="*/ 2147483647 h 51"/>
              <a:gd name="T66" fmla="*/ 2147483647 w 79"/>
              <a:gd name="T67" fmla="*/ 2147483647 h 51"/>
              <a:gd name="T68" fmla="*/ 2147483647 w 79"/>
              <a:gd name="T69" fmla="*/ 2147483647 h 51"/>
              <a:gd name="T70" fmla="*/ 2147483647 w 79"/>
              <a:gd name="T71" fmla="*/ 2147483647 h 51"/>
              <a:gd name="T72" fmla="*/ 2147483647 w 79"/>
              <a:gd name="T73" fmla="*/ 2147483647 h 51"/>
              <a:gd name="T74" fmla="*/ 2147483647 w 79"/>
              <a:gd name="T75" fmla="*/ 2147483647 h 51"/>
              <a:gd name="T76" fmla="*/ 2147483647 w 79"/>
              <a:gd name="T77" fmla="*/ 2147483647 h 51"/>
              <a:gd name="T78" fmla="*/ 2147483647 w 79"/>
              <a:gd name="T79" fmla="*/ 2147483647 h 51"/>
              <a:gd name="T80" fmla="*/ 2147483647 w 79"/>
              <a:gd name="T81" fmla="*/ 2147483647 h 51"/>
              <a:gd name="T82" fmla="*/ 2147483647 w 79"/>
              <a:gd name="T83" fmla="*/ 2147483647 h 51"/>
              <a:gd name="T84" fmla="*/ 2147483647 w 79"/>
              <a:gd name="T85" fmla="*/ 2147483647 h 51"/>
              <a:gd name="T86" fmla="*/ 2147483647 w 79"/>
              <a:gd name="T87" fmla="*/ 2147483647 h 51"/>
              <a:gd name="T88" fmla="*/ 2147483647 w 79"/>
              <a:gd name="T89" fmla="*/ 0 h 51"/>
              <a:gd name="T90" fmla="*/ 2147483647 w 79"/>
              <a:gd name="T91" fmla="*/ 2147483647 h 51"/>
              <a:gd name="T92" fmla="*/ 2147483647 w 79"/>
              <a:gd name="T93" fmla="*/ 2147483647 h 51"/>
              <a:gd name="T94" fmla="*/ 2147483647 w 79"/>
              <a:gd name="T95" fmla="*/ 2147483647 h 51"/>
              <a:gd name="T96" fmla="*/ 2147483647 w 79"/>
              <a:gd name="T97" fmla="*/ 2147483647 h 51"/>
              <a:gd name="T98" fmla="*/ 2147483647 w 79"/>
              <a:gd name="T99" fmla="*/ 2147483647 h 51"/>
              <a:gd name="T100" fmla="*/ 2147483647 w 79"/>
              <a:gd name="T101" fmla="*/ 2147483647 h 51"/>
              <a:gd name="T102" fmla="*/ 2147483647 w 79"/>
              <a:gd name="T103" fmla="*/ 2147483647 h 51"/>
              <a:gd name="T104" fmla="*/ 2147483647 w 79"/>
              <a:gd name="T105" fmla="*/ 2147483647 h 51"/>
              <a:gd name="T106" fmla="*/ 0 w 79"/>
              <a:gd name="T107" fmla="*/ 2147483647 h 51"/>
              <a:gd name="T108" fmla="*/ 2147483647 w 79"/>
              <a:gd name="T109" fmla="*/ 2147483647 h 51"/>
              <a:gd name="T110" fmla="*/ 2147483647 w 79"/>
              <a:gd name="T111" fmla="*/ 2147483647 h 51"/>
              <a:gd name="T112" fmla="*/ 2147483647 w 79"/>
              <a:gd name="T113" fmla="*/ 2147483647 h 51"/>
              <a:gd name="T114" fmla="*/ 2147483647 w 79"/>
              <a:gd name="T115" fmla="*/ 2147483647 h 51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79"/>
              <a:gd name="T175" fmla="*/ 0 h 51"/>
              <a:gd name="T176" fmla="*/ 79 w 79"/>
              <a:gd name="T177" fmla="*/ 51 h 51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79" h="51">
                <a:moveTo>
                  <a:pt x="19" y="49"/>
                </a:moveTo>
                <a:lnTo>
                  <a:pt x="55" y="42"/>
                </a:lnTo>
                <a:lnTo>
                  <a:pt x="66" y="40"/>
                </a:lnTo>
                <a:lnTo>
                  <a:pt x="67" y="40"/>
                </a:lnTo>
                <a:lnTo>
                  <a:pt x="67" y="39"/>
                </a:lnTo>
                <a:lnTo>
                  <a:pt x="67" y="38"/>
                </a:lnTo>
                <a:lnTo>
                  <a:pt x="68" y="37"/>
                </a:lnTo>
                <a:lnTo>
                  <a:pt x="70" y="37"/>
                </a:lnTo>
                <a:lnTo>
                  <a:pt x="71" y="37"/>
                </a:lnTo>
                <a:lnTo>
                  <a:pt x="74" y="35"/>
                </a:lnTo>
                <a:lnTo>
                  <a:pt x="74" y="33"/>
                </a:lnTo>
                <a:lnTo>
                  <a:pt x="77" y="31"/>
                </a:lnTo>
                <a:lnTo>
                  <a:pt x="79" y="30"/>
                </a:lnTo>
                <a:lnTo>
                  <a:pt x="79" y="29"/>
                </a:lnTo>
                <a:lnTo>
                  <a:pt x="77" y="28"/>
                </a:lnTo>
                <a:lnTo>
                  <a:pt x="76" y="27"/>
                </a:lnTo>
                <a:lnTo>
                  <a:pt x="75" y="27"/>
                </a:lnTo>
                <a:lnTo>
                  <a:pt x="75" y="26"/>
                </a:lnTo>
                <a:lnTo>
                  <a:pt x="73" y="26"/>
                </a:lnTo>
                <a:lnTo>
                  <a:pt x="73" y="24"/>
                </a:lnTo>
                <a:lnTo>
                  <a:pt x="71" y="24"/>
                </a:lnTo>
                <a:lnTo>
                  <a:pt x="71" y="23"/>
                </a:lnTo>
                <a:lnTo>
                  <a:pt x="71" y="20"/>
                </a:lnTo>
                <a:lnTo>
                  <a:pt x="72" y="20"/>
                </a:lnTo>
                <a:lnTo>
                  <a:pt x="71" y="18"/>
                </a:lnTo>
                <a:lnTo>
                  <a:pt x="70" y="17"/>
                </a:lnTo>
                <a:lnTo>
                  <a:pt x="71" y="16"/>
                </a:lnTo>
                <a:lnTo>
                  <a:pt x="72" y="15"/>
                </a:lnTo>
                <a:lnTo>
                  <a:pt x="73" y="12"/>
                </a:lnTo>
                <a:lnTo>
                  <a:pt x="73" y="11"/>
                </a:lnTo>
                <a:lnTo>
                  <a:pt x="74" y="10"/>
                </a:lnTo>
                <a:lnTo>
                  <a:pt x="74" y="9"/>
                </a:lnTo>
                <a:lnTo>
                  <a:pt x="73" y="9"/>
                </a:lnTo>
                <a:lnTo>
                  <a:pt x="70" y="8"/>
                </a:lnTo>
                <a:lnTo>
                  <a:pt x="69" y="7"/>
                </a:lnTo>
                <a:lnTo>
                  <a:pt x="69" y="6"/>
                </a:lnTo>
                <a:lnTo>
                  <a:pt x="67" y="3"/>
                </a:lnTo>
                <a:lnTo>
                  <a:pt x="66" y="3"/>
                </a:lnTo>
                <a:lnTo>
                  <a:pt x="66" y="2"/>
                </a:lnTo>
                <a:lnTo>
                  <a:pt x="65" y="2"/>
                </a:lnTo>
                <a:lnTo>
                  <a:pt x="65" y="1"/>
                </a:lnTo>
                <a:lnTo>
                  <a:pt x="64" y="0"/>
                </a:lnTo>
                <a:lnTo>
                  <a:pt x="9" y="11"/>
                </a:lnTo>
                <a:lnTo>
                  <a:pt x="8" y="7"/>
                </a:lnTo>
                <a:lnTo>
                  <a:pt x="5" y="10"/>
                </a:lnTo>
                <a:lnTo>
                  <a:pt x="4" y="9"/>
                </a:lnTo>
                <a:lnTo>
                  <a:pt x="3" y="11"/>
                </a:lnTo>
                <a:lnTo>
                  <a:pt x="1" y="13"/>
                </a:lnTo>
                <a:lnTo>
                  <a:pt x="0" y="14"/>
                </a:lnTo>
                <a:lnTo>
                  <a:pt x="4" y="36"/>
                </a:lnTo>
                <a:lnTo>
                  <a:pt x="6" y="51"/>
                </a:lnTo>
                <a:lnTo>
                  <a:pt x="19" y="49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4" name="Freeform 30"/>
          <p:cNvSpPr>
            <a:spLocks/>
          </p:cNvSpPr>
          <p:nvPr/>
        </p:nvSpPr>
        <p:spPr bwMode="auto">
          <a:xfrm>
            <a:off x="5923845" y="3127436"/>
            <a:ext cx="738012" cy="455613"/>
          </a:xfrm>
          <a:custGeom>
            <a:avLst/>
            <a:gdLst>
              <a:gd name="T0" fmla="*/ 2147483647 w 102"/>
              <a:gd name="T1" fmla="*/ 2147483647 h 59"/>
              <a:gd name="T2" fmla="*/ 2147483647 w 102"/>
              <a:gd name="T3" fmla="*/ 2147483647 h 59"/>
              <a:gd name="T4" fmla="*/ 2147483647 w 102"/>
              <a:gd name="T5" fmla="*/ 2147483647 h 59"/>
              <a:gd name="T6" fmla="*/ 2147483647 w 102"/>
              <a:gd name="T7" fmla="*/ 2147483647 h 59"/>
              <a:gd name="T8" fmla="*/ 2147483647 w 102"/>
              <a:gd name="T9" fmla="*/ 2147483647 h 59"/>
              <a:gd name="T10" fmla="*/ 2147483647 w 102"/>
              <a:gd name="T11" fmla="*/ 2147483647 h 59"/>
              <a:gd name="T12" fmla="*/ 2147483647 w 102"/>
              <a:gd name="T13" fmla="*/ 2147483647 h 59"/>
              <a:gd name="T14" fmla="*/ 2147483647 w 102"/>
              <a:gd name="T15" fmla="*/ 2147483647 h 59"/>
              <a:gd name="T16" fmla="*/ 2147483647 w 102"/>
              <a:gd name="T17" fmla="*/ 2147483647 h 59"/>
              <a:gd name="T18" fmla="*/ 2147483647 w 102"/>
              <a:gd name="T19" fmla="*/ 2147483647 h 59"/>
              <a:gd name="T20" fmla="*/ 2147483647 w 102"/>
              <a:gd name="T21" fmla="*/ 2147483647 h 59"/>
              <a:gd name="T22" fmla="*/ 2147483647 w 102"/>
              <a:gd name="T23" fmla="*/ 2147483647 h 59"/>
              <a:gd name="T24" fmla="*/ 2147483647 w 102"/>
              <a:gd name="T25" fmla="*/ 2147483647 h 59"/>
              <a:gd name="T26" fmla="*/ 2147483647 w 102"/>
              <a:gd name="T27" fmla="*/ 2147483647 h 59"/>
              <a:gd name="T28" fmla="*/ 2147483647 w 102"/>
              <a:gd name="T29" fmla="*/ 2147483647 h 59"/>
              <a:gd name="T30" fmla="*/ 2147483647 w 102"/>
              <a:gd name="T31" fmla="*/ 2147483647 h 59"/>
              <a:gd name="T32" fmla="*/ 2147483647 w 102"/>
              <a:gd name="T33" fmla="*/ 2147483647 h 59"/>
              <a:gd name="T34" fmla="*/ 2147483647 w 102"/>
              <a:gd name="T35" fmla="*/ 2147483647 h 59"/>
              <a:gd name="T36" fmla="*/ 2147483647 w 102"/>
              <a:gd name="T37" fmla="*/ 2147483647 h 59"/>
              <a:gd name="T38" fmla="*/ 2147483647 w 102"/>
              <a:gd name="T39" fmla="*/ 2147483647 h 59"/>
              <a:gd name="T40" fmla="*/ 2147483647 w 102"/>
              <a:gd name="T41" fmla="*/ 2147483647 h 59"/>
              <a:gd name="T42" fmla="*/ 2147483647 w 102"/>
              <a:gd name="T43" fmla="*/ 2147483647 h 59"/>
              <a:gd name="T44" fmla="*/ 2147483647 w 102"/>
              <a:gd name="T45" fmla="*/ 2147483647 h 59"/>
              <a:gd name="T46" fmla="*/ 2147483647 w 102"/>
              <a:gd name="T47" fmla="*/ 2147483647 h 59"/>
              <a:gd name="T48" fmla="*/ 2147483647 w 102"/>
              <a:gd name="T49" fmla="*/ 2147483647 h 59"/>
              <a:gd name="T50" fmla="*/ 2147483647 w 102"/>
              <a:gd name="T51" fmla="*/ 2147483647 h 59"/>
              <a:gd name="T52" fmla="*/ 2147483647 w 102"/>
              <a:gd name="T53" fmla="*/ 2147483647 h 59"/>
              <a:gd name="T54" fmla="*/ 2147483647 w 102"/>
              <a:gd name="T55" fmla="*/ 2147483647 h 59"/>
              <a:gd name="T56" fmla="*/ 2147483647 w 102"/>
              <a:gd name="T57" fmla="*/ 2147483647 h 59"/>
              <a:gd name="T58" fmla="*/ 2147483647 w 102"/>
              <a:gd name="T59" fmla="*/ 2147483647 h 59"/>
              <a:gd name="T60" fmla="*/ 2147483647 w 102"/>
              <a:gd name="T61" fmla="*/ 2147483647 h 59"/>
              <a:gd name="T62" fmla="*/ 2147483647 w 102"/>
              <a:gd name="T63" fmla="*/ 2147483647 h 59"/>
              <a:gd name="T64" fmla="*/ 2147483647 w 102"/>
              <a:gd name="T65" fmla="*/ 2147483647 h 59"/>
              <a:gd name="T66" fmla="*/ 2147483647 w 102"/>
              <a:gd name="T67" fmla="*/ 2147483647 h 59"/>
              <a:gd name="T68" fmla="*/ 2147483647 w 102"/>
              <a:gd name="T69" fmla="*/ 2147483647 h 59"/>
              <a:gd name="T70" fmla="*/ 2147483647 w 102"/>
              <a:gd name="T71" fmla="*/ 2147483647 h 59"/>
              <a:gd name="T72" fmla="*/ 2147483647 w 102"/>
              <a:gd name="T73" fmla="*/ 2147483647 h 59"/>
              <a:gd name="T74" fmla="*/ 2147483647 w 102"/>
              <a:gd name="T75" fmla="*/ 2147483647 h 59"/>
              <a:gd name="T76" fmla="*/ 2147483647 w 102"/>
              <a:gd name="T77" fmla="*/ 2147483647 h 59"/>
              <a:gd name="T78" fmla="*/ 2147483647 w 102"/>
              <a:gd name="T79" fmla="*/ 2147483647 h 59"/>
              <a:gd name="T80" fmla="*/ 2147483647 w 102"/>
              <a:gd name="T81" fmla="*/ 2147483647 h 59"/>
              <a:gd name="T82" fmla="*/ 2147483647 w 102"/>
              <a:gd name="T83" fmla="*/ 2147483647 h 59"/>
              <a:gd name="T84" fmla="*/ 2147483647 w 102"/>
              <a:gd name="T85" fmla="*/ 2147483647 h 5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02"/>
              <a:gd name="T130" fmla="*/ 0 h 59"/>
              <a:gd name="T131" fmla="*/ 102 w 102"/>
              <a:gd name="T132" fmla="*/ 59 h 5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02" h="59">
                <a:moveTo>
                  <a:pt x="101" y="43"/>
                </a:moveTo>
                <a:lnTo>
                  <a:pt x="67" y="50"/>
                </a:lnTo>
                <a:lnTo>
                  <a:pt x="31" y="55"/>
                </a:lnTo>
                <a:lnTo>
                  <a:pt x="29" y="56"/>
                </a:lnTo>
                <a:lnTo>
                  <a:pt x="26" y="56"/>
                </a:lnTo>
                <a:lnTo>
                  <a:pt x="26" y="55"/>
                </a:lnTo>
                <a:lnTo>
                  <a:pt x="22" y="56"/>
                </a:lnTo>
                <a:lnTo>
                  <a:pt x="0" y="59"/>
                </a:lnTo>
                <a:lnTo>
                  <a:pt x="0" y="58"/>
                </a:lnTo>
                <a:lnTo>
                  <a:pt x="5" y="56"/>
                </a:lnTo>
                <a:lnTo>
                  <a:pt x="6" y="55"/>
                </a:lnTo>
                <a:lnTo>
                  <a:pt x="9" y="53"/>
                </a:lnTo>
                <a:lnTo>
                  <a:pt x="9" y="52"/>
                </a:lnTo>
                <a:lnTo>
                  <a:pt x="9" y="51"/>
                </a:lnTo>
                <a:lnTo>
                  <a:pt x="10" y="50"/>
                </a:lnTo>
                <a:lnTo>
                  <a:pt x="10" y="49"/>
                </a:lnTo>
                <a:lnTo>
                  <a:pt x="12" y="47"/>
                </a:lnTo>
                <a:lnTo>
                  <a:pt x="19" y="41"/>
                </a:lnTo>
                <a:lnTo>
                  <a:pt x="19" y="40"/>
                </a:lnTo>
                <a:lnTo>
                  <a:pt x="20" y="41"/>
                </a:lnTo>
                <a:lnTo>
                  <a:pt x="19" y="42"/>
                </a:lnTo>
                <a:lnTo>
                  <a:pt x="21" y="44"/>
                </a:lnTo>
                <a:lnTo>
                  <a:pt x="24" y="45"/>
                </a:lnTo>
                <a:lnTo>
                  <a:pt x="26" y="45"/>
                </a:lnTo>
                <a:lnTo>
                  <a:pt x="27" y="44"/>
                </a:lnTo>
                <a:lnTo>
                  <a:pt x="27" y="43"/>
                </a:lnTo>
                <a:lnTo>
                  <a:pt x="28" y="42"/>
                </a:lnTo>
                <a:lnTo>
                  <a:pt x="29" y="43"/>
                </a:lnTo>
                <a:lnTo>
                  <a:pt x="30" y="44"/>
                </a:lnTo>
                <a:lnTo>
                  <a:pt x="31" y="43"/>
                </a:lnTo>
                <a:lnTo>
                  <a:pt x="34" y="42"/>
                </a:lnTo>
                <a:lnTo>
                  <a:pt x="35" y="40"/>
                </a:lnTo>
                <a:lnTo>
                  <a:pt x="36" y="41"/>
                </a:lnTo>
                <a:lnTo>
                  <a:pt x="39" y="38"/>
                </a:lnTo>
                <a:lnTo>
                  <a:pt x="40" y="39"/>
                </a:lnTo>
                <a:lnTo>
                  <a:pt x="42" y="36"/>
                </a:lnTo>
                <a:lnTo>
                  <a:pt x="41" y="35"/>
                </a:lnTo>
                <a:lnTo>
                  <a:pt x="42" y="33"/>
                </a:lnTo>
                <a:lnTo>
                  <a:pt x="44" y="28"/>
                </a:lnTo>
                <a:lnTo>
                  <a:pt x="47" y="17"/>
                </a:lnTo>
                <a:lnTo>
                  <a:pt x="49" y="18"/>
                </a:lnTo>
                <a:lnTo>
                  <a:pt x="49" y="19"/>
                </a:lnTo>
                <a:lnTo>
                  <a:pt x="50" y="20"/>
                </a:lnTo>
                <a:lnTo>
                  <a:pt x="52" y="19"/>
                </a:lnTo>
                <a:lnTo>
                  <a:pt x="53" y="17"/>
                </a:lnTo>
                <a:lnTo>
                  <a:pt x="54" y="13"/>
                </a:lnTo>
                <a:lnTo>
                  <a:pt x="55" y="12"/>
                </a:lnTo>
                <a:lnTo>
                  <a:pt x="57" y="12"/>
                </a:lnTo>
                <a:lnTo>
                  <a:pt x="58" y="10"/>
                </a:lnTo>
                <a:lnTo>
                  <a:pt x="59" y="10"/>
                </a:lnTo>
                <a:lnTo>
                  <a:pt x="60" y="8"/>
                </a:lnTo>
                <a:lnTo>
                  <a:pt x="60" y="6"/>
                </a:lnTo>
                <a:lnTo>
                  <a:pt x="61" y="5"/>
                </a:lnTo>
                <a:lnTo>
                  <a:pt x="61" y="4"/>
                </a:lnTo>
                <a:lnTo>
                  <a:pt x="61" y="1"/>
                </a:lnTo>
                <a:lnTo>
                  <a:pt x="61" y="0"/>
                </a:lnTo>
                <a:lnTo>
                  <a:pt x="62" y="0"/>
                </a:lnTo>
                <a:lnTo>
                  <a:pt x="68" y="4"/>
                </a:lnTo>
                <a:lnTo>
                  <a:pt x="69" y="4"/>
                </a:lnTo>
                <a:lnTo>
                  <a:pt x="70" y="1"/>
                </a:lnTo>
                <a:lnTo>
                  <a:pt x="71" y="1"/>
                </a:lnTo>
                <a:lnTo>
                  <a:pt x="72" y="1"/>
                </a:lnTo>
                <a:lnTo>
                  <a:pt x="73" y="2"/>
                </a:lnTo>
                <a:lnTo>
                  <a:pt x="72" y="3"/>
                </a:lnTo>
                <a:lnTo>
                  <a:pt x="74" y="4"/>
                </a:lnTo>
                <a:lnTo>
                  <a:pt x="76" y="4"/>
                </a:lnTo>
                <a:lnTo>
                  <a:pt x="78" y="6"/>
                </a:lnTo>
                <a:lnTo>
                  <a:pt x="79" y="6"/>
                </a:lnTo>
                <a:lnTo>
                  <a:pt x="80" y="8"/>
                </a:lnTo>
                <a:lnTo>
                  <a:pt x="78" y="12"/>
                </a:lnTo>
                <a:lnTo>
                  <a:pt x="77" y="14"/>
                </a:lnTo>
                <a:lnTo>
                  <a:pt x="78" y="16"/>
                </a:lnTo>
                <a:lnTo>
                  <a:pt x="80" y="16"/>
                </a:lnTo>
                <a:lnTo>
                  <a:pt x="81" y="15"/>
                </a:lnTo>
                <a:lnTo>
                  <a:pt x="83" y="17"/>
                </a:lnTo>
                <a:lnTo>
                  <a:pt x="84" y="17"/>
                </a:lnTo>
                <a:lnTo>
                  <a:pt x="85" y="18"/>
                </a:lnTo>
                <a:lnTo>
                  <a:pt x="86" y="18"/>
                </a:lnTo>
                <a:lnTo>
                  <a:pt x="87" y="18"/>
                </a:lnTo>
                <a:lnTo>
                  <a:pt x="90" y="20"/>
                </a:lnTo>
                <a:lnTo>
                  <a:pt x="93" y="20"/>
                </a:lnTo>
                <a:lnTo>
                  <a:pt x="94" y="22"/>
                </a:lnTo>
                <a:lnTo>
                  <a:pt x="93" y="22"/>
                </a:lnTo>
                <a:lnTo>
                  <a:pt x="93" y="23"/>
                </a:lnTo>
                <a:lnTo>
                  <a:pt x="93" y="25"/>
                </a:lnTo>
                <a:lnTo>
                  <a:pt x="92" y="26"/>
                </a:lnTo>
                <a:lnTo>
                  <a:pt x="94" y="27"/>
                </a:lnTo>
                <a:lnTo>
                  <a:pt x="95" y="29"/>
                </a:lnTo>
                <a:lnTo>
                  <a:pt x="95" y="30"/>
                </a:lnTo>
                <a:lnTo>
                  <a:pt x="93" y="30"/>
                </a:lnTo>
                <a:lnTo>
                  <a:pt x="93" y="31"/>
                </a:lnTo>
                <a:lnTo>
                  <a:pt x="94" y="31"/>
                </a:lnTo>
                <a:lnTo>
                  <a:pt x="94" y="32"/>
                </a:lnTo>
                <a:lnTo>
                  <a:pt x="93" y="32"/>
                </a:lnTo>
                <a:lnTo>
                  <a:pt x="92" y="32"/>
                </a:lnTo>
                <a:lnTo>
                  <a:pt x="93" y="33"/>
                </a:lnTo>
                <a:lnTo>
                  <a:pt x="94" y="33"/>
                </a:lnTo>
                <a:lnTo>
                  <a:pt x="96" y="34"/>
                </a:lnTo>
                <a:lnTo>
                  <a:pt x="94" y="36"/>
                </a:lnTo>
                <a:lnTo>
                  <a:pt x="92" y="35"/>
                </a:lnTo>
                <a:lnTo>
                  <a:pt x="92" y="36"/>
                </a:lnTo>
                <a:lnTo>
                  <a:pt x="93" y="37"/>
                </a:lnTo>
                <a:lnTo>
                  <a:pt x="94" y="38"/>
                </a:lnTo>
                <a:lnTo>
                  <a:pt x="96" y="37"/>
                </a:lnTo>
                <a:lnTo>
                  <a:pt x="97" y="36"/>
                </a:lnTo>
                <a:lnTo>
                  <a:pt x="99" y="36"/>
                </a:lnTo>
                <a:lnTo>
                  <a:pt x="100" y="36"/>
                </a:lnTo>
                <a:lnTo>
                  <a:pt x="101" y="37"/>
                </a:lnTo>
                <a:lnTo>
                  <a:pt x="102" y="41"/>
                </a:lnTo>
                <a:lnTo>
                  <a:pt x="101" y="42"/>
                </a:lnTo>
                <a:lnTo>
                  <a:pt x="101" y="4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5" name="Freeform 31"/>
          <p:cNvSpPr>
            <a:spLocks/>
          </p:cNvSpPr>
          <p:nvPr/>
        </p:nvSpPr>
        <p:spPr bwMode="auto">
          <a:xfrm>
            <a:off x="3962430" y="2794000"/>
            <a:ext cx="805745" cy="425450"/>
          </a:xfrm>
          <a:custGeom>
            <a:avLst/>
            <a:gdLst>
              <a:gd name="T0" fmla="*/ 0 w 111"/>
              <a:gd name="T1" fmla="*/ 2147483647 h 55"/>
              <a:gd name="T2" fmla="*/ 2147483647 w 111"/>
              <a:gd name="T3" fmla="*/ 0 h 55"/>
              <a:gd name="T4" fmla="*/ 2147483647 w 111"/>
              <a:gd name="T5" fmla="*/ 2147483647 h 55"/>
              <a:gd name="T6" fmla="*/ 2147483647 w 111"/>
              <a:gd name="T7" fmla="*/ 2147483647 h 55"/>
              <a:gd name="T8" fmla="*/ 2147483647 w 111"/>
              <a:gd name="T9" fmla="*/ 2147483647 h 55"/>
              <a:gd name="T10" fmla="*/ 2147483647 w 111"/>
              <a:gd name="T11" fmla="*/ 2147483647 h 55"/>
              <a:gd name="T12" fmla="*/ 2147483647 w 111"/>
              <a:gd name="T13" fmla="*/ 2147483647 h 55"/>
              <a:gd name="T14" fmla="*/ 2147483647 w 111"/>
              <a:gd name="T15" fmla="*/ 2147483647 h 55"/>
              <a:gd name="T16" fmla="*/ 2147483647 w 111"/>
              <a:gd name="T17" fmla="*/ 2147483647 h 55"/>
              <a:gd name="T18" fmla="*/ 2147483647 w 111"/>
              <a:gd name="T19" fmla="*/ 2147483647 h 55"/>
              <a:gd name="T20" fmla="*/ 2147483647 w 111"/>
              <a:gd name="T21" fmla="*/ 2147483647 h 55"/>
              <a:gd name="T22" fmla="*/ 2147483647 w 111"/>
              <a:gd name="T23" fmla="*/ 2147483647 h 55"/>
              <a:gd name="T24" fmla="*/ 2147483647 w 111"/>
              <a:gd name="T25" fmla="*/ 2147483647 h 55"/>
              <a:gd name="T26" fmla="*/ 2147483647 w 111"/>
              <a:gd name="T27" fmla="*/ 2147483647 h 55"/>
              <a:gd name="T28" fmla="*/ 2147483647 w 111"/>
              <a:gd name="T29" fmla="*/ 2147483647 h 55"/>
              <a:gd name="T30" fmla="*/ 2147483647 w 111"/>
              <a:gd name="T31" fmla="*/ 2147483647 h 55"/>
              <a:gd name="T32" fmla="*/ 2147483647 w 111"/>
              <a:gd name="T33" fmla="*/ 2147483647 h 55"/>
              <a:gd name="T34" fmla="*/ 2147483647 w 111"/>
              <a:gd name="T35" fmla="*/ 2147483647 h 55"/>
              <a:gd name="T36" fmla="*/ 2147483647 w 111"/>
              <a:gd name="T37" fmla="*/ 2147483647 h 55"/>
              <a:gd name="T38" fmla="*/ 2147483647 w 111"/>
              <a:gd name="T39" fmla="*/ 2147483647 h 55"/>
              <a:gd name="T40" fmla="*/ 2147483647 w 111"/>
              <a:gd name="T41" fmla="*/ 2147483647 h 55"/>
              <a:gd name="T42" fmla="*/ 2147483647 w 111"/>
              <a:gd name="T43" fmla="*/ 2147483647 h 55"/>
              <a:gd name="T44" fmla="*/ 2147483647 w 111"/>
              <a:gd name="T45" fmla="*/ 2147483647 h 55"/>
              <a:gd name="T46" fmla="*/ 2147483647 w 111"/>
              <a:gd name="T47" fmla="*/ 2147483647 h 55"/>
              <a:gd name="T48" fmla="*/ 2147483647 w 111"/>
              <a:gd name="T49" fmla="*/ 2147483647 h 55"/>
              <a:gd name="T50" fmla="*/ 2147483647 w 111"/>
              <a:gd name="T51" fmla="*/ 2147483647 h 55"/>
              <a:gd name="T52" fmla="*/ 2147483647 w 111"/>
              <a:gd name="T53" fmla="*/ 2147483647 h 55"/>
              <a:gd name="T54" fmla="*/ 2147483647 w 111"/>
              <a:gd name="T55" fmla="*/ 2147483647 h 55"/>
              <a:gd name="T56" fmla="*/ 2147483647 w 111"/>
              <a:gd name="T57" fmla="*/ 2147483647 h 55"/>
              <a:gd name="T58" fmla="*/ 2147483647 w 111"/>
              <a:gd name="T59" fmla="*/ 2147483647 h 55"/>
              <a:gd name="T60" fmla="*/ 2147483647 w 111"/>
              <a:gd name="T61" fmla="*/ 2147483647 h 55"/>
              <a:gd name="T62" fmla="*/ 2147483647 w 111"/>
              <a:gd name="T63" fmla="*/ 2147483647 h 55"/>
              <a:gd name="T64" fmla="*/ 2147483647 w 111"/>
              <a:gd name="T65" fmla="*/ 2147483647 h 55"/>
              <a:gd name="T66" fmla="*/ 2147483647 w 111"/>
              <a:gd name="T67" fmla="*/ 2147483647 h 55"/>
              <a:gd name="T68" fmla="*/ 2147483647 w 111"/>
              <a:gd name="T69" fmla="*/ 2147483647 h 55"/>
              <a:gd name="T70" fmla="*/ 2147483647 w 111"/>
              <a:gd name="T71" fmla="*/ 2147483647 h 55"/>
              <a:gd name="T72" fmla="*/ 2147483647 w 111"/>
              <a:gd name="T73" fmla="*/ 2147483647 h 55"/>
              <a:gd name="T74" fmla="*/ 2147483647 w 111"/>
              <a:gd name="T75" fmla="*/ 2147483647 h 55"/>
              <a:gd name="T76" fmla="*/ 2147483647 w 111"/>
              <a:gd name="T77" fmla="*/ 2147483647 h 55"/>
              <a:gd name="T78" fmla="*/ 2147483647 w 111"/>
              <a:gd name="T79" fmla="*/ 2147483647 h 55"/>
              <a:gd name="T80" fmla="*/ 2147483647 w 111"/>
              <a:gd name="T81" fmla="*/ 2147483647 h 55"/>
              <a:gd name="T82" fmla="*/ 2147483647 w 111"/>
              <a:gd name="T83" fmla="*/ 2147483647 h 55"/>
              <a:gd name="T84" fmla="*/ 2147483647 w 111"/>
              <a:gd name="T85" fmla="*/ 2147483647 h 55"/>
              <a:gd name="T86" fmla="*/ 2147483647 w 111"/>
              <a:gd name="T87" fmla="*/ 2147483647 h 55"/>
              <a:gd name="T88" fmla="*/ 2147483647 w 111"/>
              <a:gd name="T89" fmla="*/ 2147483647 h 55"/>
              <a:gd name="T90" fmla="*/ 0 w 111"/>
              <a:gd name="T91" fmla="*/ 2147483647 h 55"/>
              <a:gd name="T92" fmla="*/ 0 w 111"/>
              <a:gd name="T93" fmla="*/ 2147483647 h 5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11"/>
              <a:gd name="T142" fmla="*/ 0 h 55"/>
              <a:gd name="T143" fmla="*/ 111 w 111"/>
              <a:gd name="T144" fmla="*/ 55 h 5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11" h="55">
                <a:moveTo>
                  <a:pt x="0" y="34"/>
                </a:moveTo>
                <a:lnTo>
                  <a:pt x="3" y="0"/>
                </a:lnTo>
                <a:lnTo>
                  <a:pt x="72" y="3"/>
                </a:lnTo>
                <a:lnTo>
                  <a:pt x="74" y="6"/>
                </a:lnTo>
                <a:lnTo>
                  <a:pt x="76" y="6"/>
                </a:lnTo>
                <a:lnTo>
                  <a:pt x="78" y="5"/>
                </a:lnTo>
                <a:lnTo>
                  <a:pt x="79" y="6"/>
                </a:lnTo>
                <a:lnTo>
                  <a:pt x="80" y="9"/>
                </a:lnTo>
                <a:lnTo>
                  <a:pt x="82" y="9"/>
                </a:lnTo>
                <a:lnTo>
                  <a:pt x="83" y="9"/>
                </a:lnTo>
                <a:lnTo>
                  <a:pt x="85" y="7"/>
                </a:lnTo>
                <a:lnTo>
                  <a:pt x="87" y="7"/>
                </a:lnTo>
                <a:lnTo>
                  <a:pt x="89" y="8"/>
                </a:lnTo>
                <a:lnTo>
                  <a:pt x="94" y="11"/>
                </a:lnTo>
                <a:lnTo>
                  <a:pt x="97" y="13"/>
                </a:lnTo>
                <a:lnTo>
                  <a:pt x="97" y="15"/>
                </a:lnTo>
                <a:lnTo>
                  <a:pt x="99" y="16"/>
                </a:lnTo>
                <a:lnTo>
                  <a:pt x="99" y="17"/>
                </a:lnTo>
                <a:lnTo>
                  <a:pt x="98" y="19"/>
                </a:lnTo>
                <a:lnTo>
                  <a:pt x="99" y="21"/>
                </a:lnTo>
                <a:lnTo>
                  <a:pt x="100" y="24"/>
                </a:lnTo>
                <a:lnTo>
                  <a:pt x="101" y="25"/>
                </a:lnTo>
                <a:lnTo>
                  <a:pt x="101" y="26"/>
                </a:lnTo>
                <a:lnTo>
                  <a:pt x="101" y="28"/>
                </a:lnTo>
                <a:lnTo>
                  <a:pt x="103" y="29"/>
                </a:lnTo>
                <a:lnTo>
                  <a:pt x="104" y="30"/>
                </a:lnTo>
                <a:lnTo>
                  <a:pt x="103" y="32"/>
                </a:lnTo>
                <a:lnTo>
                  <a:pt x="103" y="34"/>
                </a:lnTo>
                <a:lnTo>
                  <a:pt x="105" y="35"/>
                </a:lnTo>
                <a:lnTo>
                  <a:pt x="105" y="37"/>
                </a:lnTo>
                <a:lnTo>
                  <a:pt x="104" y="38"/>
                </a:lnTo>
                <a:lnTo>
                  <a:pt x="105" y="39"/>
                </a:lnTo>
                <a:lnTo>
                  <a:pt x="106" y="41"/>
                </a:lnTo>
                <a:lnTo>
                  <a:pt x="105" y="42"/>
                </a:lnTo>
                <a:lnTo>
                  <a:pt x="106" y="44"/>
                </a:lnTo>
                <a:lnTo>
                  <a:pt x="106" y="45"/>
                </a:lnTo>
                <a:lnTo>
                  <a:pt x="107" y="46"/>
                </a:lnTo>
                <a:lnTo>
                  <a:pt x="108" y="48"/>
                </a:lnTo>
                <a:lnTo>
                  <a:pt x="109" y="50"/>
                </a:lnTo>
                <a:lnTo>
                  <a:pt x="111" y="52"/>
                </a:lnTo>
                <a:lnTo>
                  <a:pt x="111" y="53"/>
                </a:lnTo>
                <a:lnTo>
                  <a:pt x="111" y="54"/>
                </a:lnTo>
                <a:lnTo>
                  <a:pt x="111" y="55"/>
                </a:lnTo>
                <a:lnTo>
                  <a:pt x="25" y="53"/>
                </a:lnTo>
                <a:lnTo>
                  <a:pt x="26" y="36"/>
                </a:lnTo>
                <a:lnTo>
                  <a:pt x="0" y="34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6" name="Freeform 32"/>
          <p:cNvSpPr>
            <a:spLocks/>
          </p:cNvSpPr>
          <p:nvPr/>
        </p:nvSpPr>
        <p:spPr bwMode="auto">
          <a:xfrm>
            <a:off x="4020259" y="3590925"/>
            <a:ext cx="839611" cy="465138"/>
          </a:xfrm>
          <a:custGeom>
            <a:avLst/>
            <a:gdLst>
              <a:gd name="T0" fmla="*/ 2147483647 w 116"/>
              <a:gd name="T1" fmla="*/ 2147483647 h 60"/>
              <a:gd name="T2" fmla="*/ 0 w 116"/>
              <a:gd name="T3" fmla="*/ 2147483647 h 60"/>
              <a:gd name="T4" fmla="*/ 2147483647 w 116"/>
              <a:gd name="T5" fmla="*/ 2147483647 h 60"/>
              <a:gd name="T6" fmla="*/ 2147483647 w 116"/>
              <a:gd name="T7" fmla="*/ 2147483647 h 60"/>
              <a:gd name="T8" fmla="*/ 2147483647 w 116"/>
              <a:gd name="T9" fmla="*/ 2147483647 h 60"/>
              <a:gd name="T10" fmla="*/ 2147483647 w 116"/>
              <a:gd name="T11" fmla="*/ 2147483647 h 60"/>
              <a:gd name="T12" fmla="*/ 2147483647 w 116"/>
              <a:gd name="T13" fmla="*/ 2147483647 h 60"/>
              <a:gd name="T14" fmla="*/ 2147483647 w 116"/>
              <a:gd name="T15" fmla="*/ 2147483647 h 60"/>
              <a:gd name="T16" fmla="*/ 2147483647 w 116"/>
              <a:gd name="T17" fmla="*/ 2147483647 h 60"/>
              <a:gd name="T18" fmla="*/ 2147483647 w 116"/>
              <a:gd name="T19" fmla="*/ 2147483647 h 60"/>
              <a:gd name="T20" fmla="*/ 2147483647 w 116"/>
              <a:gd name="T21" fmla="*/ 2147483647 h 60"/>
              <a:gd name="T22" fmla="*/ 2147483647 w 116"/>
              <a:gd name="T23" fmla="*/ 2147483647 h 60"/>
              <a:gd name="T24" fmla="*/ 2147483647 w 116"/>
              <a:gd name="T25" fmla="*/ 2147483647 h 60"/>
              <a:gd name="T26" fmla="*/ 2147483647 w 116"/>
              <a:gd name="T27" fmla="*/ 2147483647 h 60"/>
              <a:gd name="T28" fmla="*/ 2147483647 w 116"/>
              <a:gd name="T29" fmla="*/ 2147483647 h 60"/>
              <a:gd name="T30" fmla="*/ 2147483647 w 116"/>
              <a:gd name="T31" fmla="*/ 2147483647 h 60"/>
              <a:gd name="T32" fmla="*/ 2147483647 w 116"/>
              <a:gd name="T33" fmla="*/ 2147483647 h 60"/>
              <a:gd name="T34" fmla="*/ 2147483647 w 116"/>
              <a:gd name="T35" fmla="*/ 2147483647 h 60"/>
              <a:gd name="T36" fmla="*/ 2147483647 w 116"/>
              <a:gd name="T37" fmla="*/ 2147483647 h 60"/>
              <a:gd name="T38" fmla="*/ 2147483647 w 116"/>
              <a:gd name="T39" fmla="*/ 2147483647 h 60"/>
              <a:gd name="T40" fmla="*/ 2147483647 w 116"/>
              <a:gd name="T41" fmla="*/ 2147483647 h 60"/>
              <a:gd name="T42" fmla="*/ 2147483647 w 116"/>
              <a:gd name="T43" fmla="*/ 2147483647 h 60"/>
              <a:gd name="T44" fmla="*/ 2147483647 w 116"/>
              <a:gd name="T45" fmla="*/ 2147483647 h 60"/>
              <a:gd name="T46" fmla="*/ 2147483647 w 116"/>
              <a:gd name="T47" fmla="*/ 2147483647 h 60"/>
              <a:gd name="T48" fmla="*/ 2147483647 w 116"/>
              <a:gd name="T49" fmla="*/ 2147483647 h 60"/>
              <a:gd name="T50" fmla="*/ 2147483647 w 116"/>
              <a:gd name="T51" fmla="*/ 2147483647 h 60"/>
              <a:gd name="T52" fmla="*/ 2147483647 w 116"/>
              <a:gd name="T53" fmla="*/ 2147483647 h 60"/>
              <a:gd name="T54" fmla="*/ 2147483647 w 116"/>
              <a:gd name="T55" fmla="*/ 2147483647 h 60"/>
              <a:gd name="T56" fmla="*/ 2147483647 w 116"/>
              <a:gd name="T57" fmla="*/ 2147483647 h 60"/>
              <a:gd name="T58" fmla="*/ 2147483647 w 116"/>
              <a:gd name="T59" fmla="*/ 2147483647 h 60"/>
              <a:gd name="T60" fmla="*/ 2147483647 w 116"/>
              <a:gd name="T61" fmla="*/ 2147483647 h 60"/>
              <a:gd name="T62" fmla="*/ 2147483647 w 116"/>
              <a:gd name="T63" fmla="*/ 2147483647 h 60"/>
              <a:gd name="T64" fmla="*/ 2147483647 w 116"/>
              <a:gd name="T65" fmla="*/ 2147483647 h 60"/>
              <a:gd name="T66" fmla="*/ 2147483647 w 116"/>
              <a:gd name="T67" fmla="*/ 2147483647 h 60"/>
              <a:gd name="T68" fmla="*/ 2147483647 w 116"/>
              <a:gd name="T69" fmla="*/ 2147483647 h 60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16"/>
              <a:gd name="T106" fmla="*/ 0 h 60"/>
              <a:gd name="T107" fmla="*/ 116 w 116"/>
              <a:gd name="T108" fmla="*/ 60 h 60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16" h="60">
                <a:moveTo>
                  <a:pt x="114" y="3"/>
                </a:moveTo>
                <a:lnTo>
                  <a:pt x="14" y="1"/>
                </a:lnTo>
                <a:lnTo>
                  <a:pt x="1" y="0"/>
                </a:lnTo>
                <a:lnTo>
                  <a:pt x="0" y="9"/>
                </a:lnTo>
                <a:lnTo>
                  <a:pt x="41" y="11"/>
                </a:lnTo>
                <a:lnTo>
                  <a:pt x="40" y="44"/>
                </a:lnTo>
                <a:lnTo>
                  <a:pt x="41" y="44"/>
                </a:lnTo>
                <a:lnTo>
                  <a:pt x="42" y="45"/>
                </a:lnTo>
                <a:lnTo>
                  <a:pt x="44" y="47"/>
                </a:lnTo>
                <a:lnTo>
                  <a:pt x="45" y="48"/>
                </a:lnTo>
                <a:lnTo>
                  <a:pt x="47" y="48"/>
                </a:lnTo>
                <a:lnTo>
                  <a:pt x="48" y="47"/>
                </a:lnTo>
                <a:lnTo>
                  <a:pt x="50" y="48"/>
                </a:lnTo>
                <a:lnTo>
                  <a:pt x="50" y="49"/>
                </a:lnTo>
                <a:lnTo>
                  <a:pt x="51" y="50"/>
                </a:lnTo>
                <a:lnTo>
                  <a:pt x="51" y="51"/>
                </a:lnTo>
                <a:lnTo>
                  <a:pt x="55" y="51"/>
                </a:lnTo>
                <a:lnTo>
                  <a:pt x="57" y="52"/>
                </a:lnTo>
                <a:lnTo>
                  <a:pt x="58" y="52"/>
                </a:lnTo>
                <a:lnTo>
                  <a:pt x="59" y="51"/>
                </a:lnTo>
                <a:lnTo>
                  <a:pt x="59" y="53"/>
                </a:lnTo>
                <a:lnTo>
                  <a:pt x="61" y="53"/>
                </a:lnTo>
                <a:lnTo>
                  <a:pt x="62" y="52"/>
                </a:lnTo>
                <a:lnTo>
                  <a:pt x="65" y="53"/>
                </a:lnTo>
                <a:lnTo>
                  <a:pt x="66" y="53"/>
                </a:lnTo>
                <a:lnTo>
                  <a:pt x="67" y="55"/>
                </a:lnTo>
                <a:lnTo>
                  <a:pt x="68" y="55"/>
                </a:lnTo>
                <a:lnTo>
                  <a:pt x="68" y="57"/>
                </a:lnTo>
                <a:lnTo>
                  <a:pt x="70" y="57"/>
                </a:lnTo>
                <a:lnTo>
                  <a:pt x="71" y="56"/>
                </a:lnTo>
                <a:lnTo>
                  <a:pt x="72" y="55"/>
                </a:lnTo>
                <a:lnTo>
                  <a:pt x="75" y="58"/>
                </a:lnTo>
                <a:lnTo>
                  <a:pt x="76" y="58"/>
                </a:lnTo>
                <a:lnTo>
                  <a:pt x="77" y="57"/>
                </a:lnTo>
                <a:lnTo>
                  <a:pt x="78" y="57"/>
                </a:lnTo>
                <a:lnTo>
                  <a:pt x="79" y="57"/>
                </a:lnTo>
                <a:lnTo>
                  <a:pt x="78" y="59"/>
                </a:lnTo>
                <a:lnTo>
                  <a:pt x="79" y="60"/>
                </a:lnTo>
                <a:lnTo>
                  <a:pt x="80" y="59"/>
                </a:lnTo>
                <a:lnTo>
                  <a:pt x="80" y="58"/>
                </a:lnTo>
                <a:lnTo>
                  <a:pt x="81" y="57"/>
                </a:lnTo>
                <a:lnTo>
                  <a:pt x="82" y="56"/>
                </a:lnTo>
                <a:lnTo>
                  <a:pt x="83" y="57"/>
                </a:lnTo>
                <a:lnTo>
                  <a:pt x="84" y="58"/>
                </a:lnTo>
                <a:lnTo>
                  <a:pt x="85" y="58"/>
                </a:lnTo>
                <a:lnTo>
                  <a:pt x="85" y="57"/>
                </a:lnTo>
                <a:lnTo>
                  <a:pt x="87" y="57"/>
                </a:lnTo>
                <a:lnTo>
                  <a:pt x="87" y="58"/>
                </a:lnTo>
                <a:lnTo>
                  <a:pt x="88" y="58"/>
                </a:lnTo>
                <a:lnTo>
                  <a:pt x="90" y="60"/>
                </a:lnTo>
                <a:lnTo>
                  <a:pt x="92" y="58"/>
                </a:lnTo>
                <a:lnTo>
                  <a:pt x="93" y="58"/>
                </a:lnTo>
                <a:lnTo>
                  <a:pt x="96" y="57"/>
                </a:lnTo>
                <a:lnTo>
                  <a:pt x="99" y="56"/>
                </a:lnTo>
                <a:lnTo>
                  <a:pt x="100" y="56"/>
                </a:lnTo>
                <a:lnTo>
                  <a:pt x="101" y="56"/>
                </a:lnTo>
                <a:lnTo>
                  <a:pt x="104" y="57"/>
                </a:lnTo>
                <a:lnTo>
                  <a:pt x="106" y="56"/>
                </a:lnTo>
                <a:lnTo>
                  <a:pt x="107" y="56"/>
                </a:lnTo>
                <a:lnTo>
                  <a:pt x="113" y="59"/>
                </a:lnTo>
                <a:lnTo>
                  <a:pt x="114" y="60"/>
                </a:lnTo>
                <a:lnTo>
                  <a:pt x="115" y="60"/>
                </a:lnTo>
                <a:lnTo>
                  <a:pt x="116" y="60"/>
                </a:lnTo>
                <a:lnTo>
                  <a:pt x="116" y="31"/>
                </a:lnTo>
                <a:lnTo>
                  <a:pt x="114" y="12"/>
                </a:lnTo>
                <a:lnTo>
                  <a:pt x="114" y="3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7" name="Freeform 33"/>
          <p:cNvSpPr>
            <a:spLocks/>
          </p:cNvSpPr>
          <p:nvPr/>
        </p:nvSpPr>
        <p:spPr bwMode="auto">
          <a:xfrm>
            <a:off x="4731461" y="3127375"/>
            <a:ext cx="649111" cy="603250"/>
          </a:xfrm>
          <a:custGeom>
            <a:avLst/>
            <a:gdLst>
              <a:gd name="T0" fmla="*/ 2147483647 w 90"/>
              <a:gd name="T1" fmla="*/ 2147483647 h 78"/>
              <a:gd name="T2" fmla="*/ 2147483647 w 90"/>
              <a:gd name="T3" fmla="*/ 2147483647 h 78"/>
              <a:gd name="T4" fmla="*/ 2147483647 w 90"/>
              <a:gd name="T5" fmla="*/ 2147483647 h 78"/>
              <a:gd name="T6" fmla="*/ 2147483647 w 90"/>
              <a:gd name="T7" fmla="*/ 2147483647 h 78"/>
              <a:gd name="T8" fmla="*/ 2147483647 w 90"/>
              <a:gd name="T9" fmla="*/ 2147483647 h 78"/>
              <a:gd name="T10" fmla="*/ 2147483647 w 90"/>
              <a:gd name="T11" fmla="*/ 2147483647 h 78"/>
              <a:gd name="T12" fmla="*/ 2147483647 w 90"/>
              <a:gd name="T13" fmla="*/ 2147483647 h 78"/>
              <a:gd name="T14" fmla="*/ 2147483647 w 90"/>
              <a:gd name="T15" fmla="*/ 2147483647 h 78"/>
              <a:gd name="T16" fmla="*/ 2147483647 w 90"/>
              <a:gd name="T17" fmla="*/ 2147483647 h 78"/>
              <a:gd name="T18" fmla="*/ 2147483647 w 90"/>
              <a:gd name="T19" fmla="*/ 2147483647 h 78"/>
              <a:gd name="T20" fmla="*/ 2147483647 w 90"/>
              <a:gd name="T21" fmla="*/ 2147483647 h 78"/>
              <a:gd name="T22" fmla="*/ 2147483647 w 90"/>
              <a:gd name="T23" fmla="*/ 2147483647 h 78"/>
              <a:gd name="T24" fmla="*/ 2147483647 w 90"/>
              <a:gd name="T25" fmla="*/ 2147483647 h 78"/>
              <a:gd name="T26" fmla="*/ 2147483647 w 90"/>
              <a:gd name="T27" fmla="*/ 2147483647 h 78"/>
              <a:gd name="T28" fmla="*/ 2147483647 w 90"/>
              <a:gd name="T29" fmla="*/ 2147483647 h 78"/>
              <a:gd name="T30" fmla="*/ 2147483647 w 90"/>
              <a:gd name="T31" fmla="*/ 2147483647 h 78"/>
              <a:gd name="T32" fmla="*/ 2147483647 w 90"/>
              <a:gd name="T33" fmla="*/ 2147483647 h 78"/>
              <a:gd name="T34" fmla="*/ 2147483647 w 90"/>
              <a:gd name="T35" fmla="*/ 2147483647 h 78"/>
              <a:gd name="T36" fmla="*/ 2147483647 w 90"/>
              <a:gd name="T37" fmla="*/ 2147483647 h 78"/>
              <a:gd name="T38" fmla="*/ 2147483647 w 90"/>
              <a:gd name="T39" fmla="*/ 2147483647 h 78"/>
              <a:gd name="T40" fmla="*/ 2147483647 w 90"/>
              <a:gd name="T41" fmla="*/ 2147483647 h 78"/>
              <a:gd name="T42" fmla="*/ 2147483647 w 90"/>
              <a:gd name="T43" fmla="*/ 2147483647 h 78"/>
              <a:gd name="T44" fmla="*/ 2147483647 w 90"/>
              <a:gd name="T45" fmla="*/ 2147483647 h 78"/>
              <a:gd name="T46" fmla="*/ 2147483647 w 90"/>
              <a:gd name="T47" fmla="*/ 2147483647 h 78"/>
              <a:gd name="T48" fmla="*/ 2147483647 w 90"/>
              <a:gd name="T49" fmla="*/ 2147483647 h 78"/>
              <a:gd name="T50" fmla="*/ 2147483647 w 90"/>
              <a:gd name="T51" fmla="*/ 2147483647 h 78"/>
              <a:gd name="T52" fmla="*/ 2147483647 w 90"/>
              <a:gd name="T53" fmla="*/ 2147483647 h 78"/>
              <a:gd name="T54" fmla="*/ 2147483647 w 90"/>
              <a:gd name="T55" fmla="*/ 2147483647 h 78"/>
              <a:gd name="T56" fmla="*/ 0 w 90"/>
              <a:gd name="T57" fmla="*/ 2147483647 h 78"/>
              <a:gd name="T58" fmla="*/ 2147483647 w 90"/>
              <a:gd name="T59" fmla="*/ 2147483647 h 78"/>
              <a:gd name="T60" fmla="*/ 2147483647 w 90"/>
              <a:gd name="T61" fmla="*/ 2147483647 h 78"/>
              <a:gd name="T62" fmla="*/ 2147483647 w 90"/>
              <a:gd name="T63" fmla="*/ 2147483647 h 78"/>
              <a:gd name="T64" fmla="*/ 2147483647 w 90"/>
              <a:gd name="T65" fmla="*/ 2147483647 h 78"/>
              <a:gd name="T66" fmla="*/ 2147483647 w 90"/>
              <a:gd name="T67" fmla="*/ 2147483647 h 78"/>
              <a:gd name="T68" fmla="*/ 2147483647 w 90"/>
              <a:gd name="T69" fmla="*/ 2147483647 h 78"/>
              <a:gd name="T70" fmla="*/ 2147483647 w 90"/>
              <a:gd name="T71" fmla="*/ 2147483647 h 78"/>
              <a:gd name="T72" fmla="*/ 2147483647 w 90"/>
              <a:gd name="T73" fmla="*/ 2147483647 h 78"/>
              <a:gd name="T74" fmla="*/ 2147483647 w 90"/>
              <a:gd name="T75" fmla="*/ 2147483647 h 7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90"/>
              <a:gd name="T115" fmla="*/ 0 h 78"/>
              <a:gd name="T116" fmla="*/ 90 w 90"/>
              <a:gd name="T117" fmla="*/ 78 h 7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90" h="78">
                <a:moveTo>
                  <a:pt x="16" y="72"/>
                </a:moveTo>
                <a:lnTo>
                  <a:pt x="76" y="69"/>
                </a:lnTo>
                <a:lnTo>
                  <a:pt x="76" y="70"/>
                </a:lnTo>
                <a:lnTo>
                  <a:pt x="77" y="71"/>
                </a:lnTo>
                <a:lnTo>
                  <a:pt x="78" y="72"/>
                </a:lnTo>
                <a:lnTo>
                  <a:pt x="77" y="74"/>
                </a:lnTo>
                <a:lnTo>
                  <a:pt x="76" y="75"/>
                </a:lnTo>
                <a:lnTo>
                  <a:pt x="74" y="77"/>
                </a:lnTo>
                <a:lnTo>
                  <a:pt x="74" y="78"/>
                </a:lnTo>
                <a:lnTo>
                  <a:pt x="83" y="78"/>
                </a:lnTo>
                <a:lnTo>
                  <a:pt x="84" y="75"/>
                </a:lnTo>
                <a:lnTo>
                  <a:pt x="83" y="74"/>
                </a:lnTo>
                <a:lnTo>
                  <a:pt x="84" y="71"/>
                </a:lnTo>
                <a:lnTo>
                  <a:pt x="85" y="69"/>
                </a:lnTo>
                <a:lnTo>
                  <a:pt x="86" y="67"/>
                </a:lnTo>
                <a:lnTo>
                  <a:pt x="88" y="67"/>
                </a:lnTo>
                <a:lnTo>
                  <a:pt x="89" y="67"/>
                </a:lnTo>
                <a:lnTo>
                  <a:pt x="90" y="62"/>
                </a:lnTo>
                <a:lnTo>
                  <a:pt x="90" y="61"/>
                </a:lnTo>
                <a:lnTo>
                  <a:pt x="89" y="60"/>
                </a:lnTo>
                <a:lnTo>
                  <a:pt x="88" y="59"/>
                </a:lnTo>
                <a:lnTo>
                  <a:pt x="87" y="59"/>
                </a:lnTo>
                <a:lnTo>
                  <a:pt x="87" y="60"/>
                </a:lnTo>
                <a:lnTo>
                  <a:pt x="84" y="56"/>
                </a:lnTo>
                <a:lnTo>
                  <a:pt x="84" y="55"/>
                </a:lnTo>
                <a:lnTo>
                  <a:pt x="85" y="54"/>
                </a:lnTo>
                <a:lnTo>
                  <a:pt x="85" y="53"/>
                </a:lnTo>
                <a:lnTo>
                  <a:pt x="84" y="52"/>
                </a:lnTo>
                <a:lnTo>
                  <a:pt x="83" y="49"/>
                </a:lnTo>
                <a:lnTo>
                  <a:pt x="79" y="46"/>
                </a:lnTo>
                <a:lnTo>
                  <a:pt x="78" y="45"/>
                </a:lnTo>
                <a:lnTo>
                  <a:pt x="74" y="43"/>
                </a:lnTo>
                <a:lnTo>
                  <a:pt x="72" y="40"/>
                </a:lnTo>
                <a:lnTo>
                  <a:pt x="71" y="38"/>
                </a:lnTo>
                <a:lnTo>
                  <a:pt x="71" y="37"/>
                </a:lnTo>
                <a:lnTo>
                  <a:pt x="74" y="34"/>
                </a:lnTo>
                <a:lnTo>
                  <a:pt x="73" y="32"/>
                </a:lnTo>
                <a:lnTo>
                  <a:pt x="74" y="30"/>
                </a:lnTo>
                <a:lnTo>
                  <a:pt x="73" y="29"/>
                </a:lnTo>
                <a:lnTo>
                  <a:pt x="70" y="27"/>
                </a:lnTo>
                <a:lnTo>
                  <a:pt x="69" y="28"/>
                </a:lnTo>
                <a:lnTo>
                  <a:pt x="68" y="29"/>
                </a:lnTo>
                <a:lnTo>
                  <a:pt x="67" y="29"/>
                </a:lnTo>
                <a:lnTo>
                  <a:pt x="65" y="22"/>
                </a:lnTo>
                <a:lnTo>
                  <a:pt x="64" y="21"/>
                </a:lnTo>
                <a:lnTo>
                  <a:pt x="60" y="18"/>
                </a:lnTo>
                <a:lnTo>
                  <a:pt x="56" y="14"/>
                </a:lnTo>
                <a:lnTo>
                  <a:pt x="56" y="13"/>
                </a:lnTo>
                <a:lnTo>
                  <a:pt x="55" y="10"/>
                </a:lnTo>
                <a:lnTo>
                  <a:pt x="55" y="6"/>
                </a:lnTo>
                <a:lnTo>
                  <a:pt x="55" y="5"/>
                </a:lnTo>
                <a:lnTo>
                  <a:pt x="55" y="4"/>
                </a:lnTo>
                <a:lnTo>
                  <a:pt x="52" y="0"/>
                </a:lnTo>
                <a:lnTo>
                  <a:pt x="0" y="2"/>
                </a:lnTo>
                <a:lnTo>
                  <a:pt x="1" y="3"/>
                </a:lnTo>
                <a:lnTo>
                  <a:pt x="2" y="5"/>
                </a:lnTo>
                <a:lnTo>
                  <a:pt x="3" y="7"/>
                </a:lnTo>
                <a:lnTo>
                  <a:pt x="5" y="9"/>
                </a:lnTo>
                <a:lnTo>
                  <a:pt x="5" y="10"/>
                </a:lnTo>
                <a:lnTo>
                  <a:pt x="5" y="11"/>
                </a:lnTo>
                <a:lnTo>
                  <a:pt x="5" y="12"/>
                </a:lnTo>
                <a:lnTo>
                  <a:pt x="11" y="16"/>
                </a:lnTo>
                <a:lnTo>
                  <a:pt x="9" y="18"/>
                </a:lnTo>
                <a:lnTo>
                  <a:pt x="9" y="20"/>
                </a:lnTo>
                <a:lnTo>
                  <a:pt x="10" y="22"/>
                </a:lnTo>
                <a:lnTo>
                  <a:pt x="11" y="22"/>
                </a:lnTo>
                <a:lnTo>
                  <a:pt x="12" y="25"/>
                </a:lnTo>
                <a:lnTo>
                  <a:pt x="13" y="26"/>
                </a:lnTo>
                <a:lnTo>
                  <a:pt x="15" y="26"/>
                </a:lnTo>
                <a:lnTo>
                  <a:pt x="15" y="27"/>
                </a:lnTo>
                <a:lnTo>
                  <a:pt x="16" y="63"/>
                </a:lnTo>
                <a:lnTo>
                  <a:pt x="16" y="7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8" name="Freeform 34"/>
          <p:cNvSpPr>
            <a:spLocks/>
          </p:cNvSpPr>
          <p:nvPr/>
        </p:nvSpPr>
        <p:spPr bwMode="auto">
          <a:xfrm>
            <a:off x="5343909" y="3265492"/>
            <a:ext cx="719667" cy="395287"/>
          </a:xfrm>
          <a:custGeom>
            <a:avLst/>
            <a:gdLst>
              <a:gd name="T0" fmla="*/ 2147483647 w 99"/>
              <a:gd name="T1" fmla="*/ 2147483647 h 51"/>
              <a:gd name="T2" fmla="*/ 2147483647 w 99"/>
              <a:gd name="T3" fmla="*/ 2147483647 h 51"/>
              <a:gd name="T4" fmla="*/ 2147483647 w 99"/>
              <a:gd name="T5" fmla="*/ 2147483647 h 51"/>
              <a:gd name="T6" fmla="*/ 2147483647 w 99"/>
              <a:gd name="T7" fmla="*/ 2147483647 h 51"/>
              <a:gd name="T8" fmla="*/ 2147483647 w 99"/>
              <a:gd name="T9" fmla="*/ 2147483647 h 51"/>
              <a:gd name="T10" fmla="*/ 2147483647 w 99"/>
              <a:gd name="T11" fmla="*/ 2147483647 h 51"/>
              <a:gd name="T12" fmla="*/ 2147483647 w 99"/>
              <a:gd name="T13" fmla="*/ 2147483647 h 51"/>
              <a:gd name="T14" fmla="*/ 2147483647 w 99"/>
              <a:gd name="T15" fmla="*/ 2147483647 h 51"/>
              <a:gd name="T16" fmla="*/ 2147483647 w 99"/>
              <a:gd name="T17" fmla="*/ 2147483647 h 51"/>
              <a:gd name="T18" fmla="*/ 2147483647 w 99"/>
              <a:gd name="T19" fmla="*/ 2147483647 h 51"/>
              <a:gd name="T20" fmla="*/ 2147483647 w 99"/>
              <a:gd name="T21" fmla="*/ 2147483647 h 51"/>
              <a:gd name="T22" fmla="*/ 2147483647 w 99"/>
              <a:gd name="T23" fmla="*/ 2147483647 h 51"/>
              <a:gd name="T24" fmla="*/ 2147483647 w 99"/>
              <a:gd name="T25" fmla="*/ 2147483647 h 51"/>
              <a:gd name="T26" fmla="*/ 2147483647 w 99"/>
              <a:gd name="T27" fmla="*/ 2147483647 h 51"/>
              <a:gd name="T28" fmla="*/ 2147483647 w 99"/>
              <a:gd name="T29" fmla="*/ 2147483647 h 51"/>
              <a:gd name="T30" fmla="*/ 2147483647 w 99"/>
              <a:gd name="T31" fmla="*/ 2147483647 h 51"/>
              <a:gd name="T32" fmla="*/ 2147483647 w 99"/>
              <a:gd name="T33" fmla="*/ 2147483647 h 51"/>
              <a:gd name="T34" fmla="*/ 2147483647 w 99"/>
              <a:gd name="T35" fmla="*/ 2147483647 h 51"/>
              <a:gd name="T36" fmla="*/ 2147483647 w 99"/>
              <a:gd name="T37" fmla="*/ 2147483647 h 51"/>
              <a:gd name="T38" fmla="*/ 2147483647 w 99"/>
              <a:gd name="T39" fmla="*/ 2147483647 h 51"/>
              <a:gd name="T40" fmla="*/ 2147483647 w 99"/>
              <a:gd name="T41" fmla="*/ 2147483647 h 51"/>
              <a:gd name="T42" fmla="*/ 2147483647 w 99"/>
              <a:gd name="T43" fmla="*/ 2147483647 h 51"/>
              <a:gd name="T44" fmla="*/ 2147483647 w 99"/>
              <a:gd name="T45" fmla="*/ 2147483647 h 51"/>
              <a:gd name="T46" fmla="*/ 2147483647 w 99"/>
              <a:gd name="T47" fmla="*/ 2147483647 h 51"/>
              <a:gd name="T48" fmla="*/ 2147483647 w 99"/>
              <a:gd name="T49" fmla="*/ 0 h 51"/>
              <a:gd name="T50" fmla="*/ 2147483647 w 99"/>
              <a:gd name="T51" fmla="*/ 2147483647 h 51"/>
              <a:gd name="T52" fmla="*/ 2147483647 w 99"/>
              <a:gd name="T53" fmla="*/ 0 h 51"/>
              <a:gd name="T54" fmla="*/ 2147483647 w 99"/>
              <a:gd name="T55" fmla="*/ 2147483647 h 51"/>
              <a:gd name="T56" fmla="*/ 2147483647 w 99"/>
              <a:gd name="T57" fmla="*/ 2147483647 h 51"/>
              <a:gd name="T58" fmla="*/ 2147483647 w 99"/>
              <a:gd name="T59" fmla="*/ 2147483647 h 51"/>
              <a:gd name="T60" fmla="*/ 2147483647 w 99"/>
              <a:gd name="T61" fmla="*/ 2147483647 h 51"/>
              <a:gd name="T62" fmla="*/ 2147483647 w 99"/>
              <a:gd name="T63" fmla="*/ 2147483647 h 51"/>
              <a:gd name="T64" fmla="*/ 2147483647 w 99"/>
              <a:gd name="T65" fmla="*/ 2147483647 h 51"/>
              <a:gd name="T66" fmla="*/ 2147483647 w 99"/>
              <a:gd name="T67" fmla="*/ 2147483647 h 51"/>
              <a:gd name="T68" fmla="*/ 2147483647 w 99"/>
              <a:gd name="T69" fmla="*/ 2147483647 h 51"/>
              <a:gd name="T70" fmla="*/ 2147483647 w 99"/>
              <a:gd name="T71" fmla="*/ 2147483647 h 51"/>
              <a:gd name="T72" fmla="*/ 2147483647 w 99"/>
              <a:gd name="T73" fmla="*/ 2147483647 h 51"/>
              <a:gd name="T74" fmla="*/ 2147483647 w 99"/>
              <a:gd name="T75" fmla="*/ 2147483647 h 51"/>
              <a:gd name="T76" fmla="*/ 2147483647 w 99"/>
              <a:gd name="T77" fmla="*/ 2147483647 h 51"/>
              <a:gd name="T78" fmla="*/ 2147483647 w 99"/>
              <a:gd name="T79" fmla="*/ 2147483647 h 51"/>
              <a:gd name="T80" fmla="*/ 2147483647 w 99"/>
              <a:gd name="T81" fmla="*/ 2147483647 h 51"/>
              <a:gd name="T82" fmla="*/ 2147483647 w 99"/>
              <a:gd name="T83" fmla="*/ 2147483647 h 51"/>
              <a:gd name="T84" fmla="*/ 2147483647 w 99"/>
              <a:gd name="T85" fmla="*/ 2147483647 h 51"/>
              <a:gd name="T86" fmla="*/ 2147483647 w 99"/>
              <a:gd name="T87" fmla="*/ 2147483647 h 51"/>
              <a:gd name="T88" fmla="*/ 2147483647 w 99"/>
              <a:gd name="T89" fmla="*/ 2147483647 h 51"/>
              <a:gd name="T90" fmla="*/ 2147483647 w 99"/>
              <a:gd name="T91" fmla="*/ 2147483647 h 51"/>
              <a:gd name="T92" fmla="*/ 2147483647 w 99"/>
              <a:gd name="T93" fmla="*/ 2147483647 h 51"/>
              <a:gd name="T94" fmla="*/ 2147483647 w 99"/>
              <a:gd name="T95" fmla="*/ 2147483647 h 51"/>
              <a:gd name="T96" fmla="*/ 2147483647 w 99"/>
              <a:gd name="T97" fmla="*/ 2147483647 h 51"/>
              <a:gd name="T98" fmla="*/ 2147483647 w 99"/>
              <a:gd name="T99" fmla="*/ 2147483647 h 51"/>
              <a:gd name="T100" fmla="*/ 2147483647 w 99"/>
              <a:gd name="T101" fmla="*/ 2147483647 h 51"/>
              <a:gd name="T102" fmla="*/ 2147483647 w 99"/>
              <a:gd name="T103" fmla="*/ 2147483647 h 51"/>
              <a:gd name="T104" fmla="*/ 2147483647 w 99"/>
              <a:gd name="T105" fmla="*/ 2147483647 h 51"/>
              <a:gd name="T106" fmla="*/ 2147483647 w 99"/>
              <a:gd name="T107" fmla="*/ 2147483647 h 51"/>
              <a:gd name="T108" fmla="*/ 2147483647 w 99"/>
              <a:gd name="T109" fmla="*/ 2147483647 h 51"/>
              <a:gd name="T110" fmla="*/ 0 w 99"/>
              <a:gd name="T111" fmla="*/ 2147483647 h 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99"/>
              <a:gd name="T169" fmla="*/ 0 h 51"/>
              <a:gd name="T170" fmla="*/ 99 w 99"/>
              <a:gd name="T171" fmla="*/ 51 h 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99" h="51">
                <a:moveTo>
                  <a:pt x="0" y="51"/>
                </a:moveTo>
                <a:lnTo>
                  <a:pt x="20" y="49"/>
                </a:lnTo>
                <a:lnTo>
                  <a:pt x="20" y="48"/>
                </a:lnTo>
                <a:lnTo>
                  <a:pt x="19" y="47"/>
                </a:lnTo>
                <a:lnTo>
                  <a:pt x="22" y="46"/>
                </a:lnTo>
                <a:lnTo>
                  <a:pt x="22" y="47"/>
                </a:lnTo>
                <a:lnTo>
                  <a:pt x="78" y="42"/>
                </a:lnTo>
                <a:lnTo>
                  <a:pt x="80" y="41"/>
                </a:lnTo>
                <a:lnTo>
                  <a:pt x="80" y="40"/>
                </a:lnTo>
                <a:lnTo>
                  <a:pt x="85" y="38"/>
                </a:lnTo>
                <a:lnTo>
                  <a:pt x="86" y="37"/>
                </a:lnTo>
                <a:lnTo>
                  <a:pt x="89" y="35"/>
                </a:lnTo>
                <a:lnTo>
                  <a:pt x="89" y="34"/>
                </a:lnTo>
                <a:lnTo>
                  <a:pt x="89" y="33"/>
                </a:lnTo>
                <a:lnTo>
                  <a:pt x="90" y="32"/>
                </a:lnTo>
                <a:lnTo>
                  <a:pt x="90" y="31"/>
                </a:lnTo>
                <a:lnTo>
                  <a:pt x="92" y="29"/>
                </a:lnTo>
                <a:lnTo>
                  <a:pt x="99" y="23"/>
                </a:lnTo>
                <a:lnTo>
                  <a:pt x="99" y="22"/>
                </a:lnTo>
                <a:lnTo>
                  <a:pt x="98" y="22"/>
                </a:lnTo>
                <a:lnTo>
                  <a:pt x="97" y="22"/>
                </a:lnTo>
                <a:lnTo>
                  <a:pt x="97" y="21"/>
                </a:lnTo>
                <a:lnTo>
                  <a:pt x="95" y="20"/>
                </a:lnTo>
                <a:lnTo>
                  <a:pt x="95" y="21"/>
                </a:lnTo>
                <a:lnTo>
                  <a:pt x="94" y="20"/>
                </a:lnTo>
                <a:lnTo>
                  <a:pt x="92" y="18"/>
                </a:lnTo>
                <a:lnTo>
                  <a:pt x="90" y="14"/>
                </a:lnTo>
                <a:lnTo>
                  <a:pt x="89" y="13"/>
                </a:lnTo>
                <a:lnTo>
                  <a:pt x="89" y="12"/>
                </a:lnTo>
                <a:lnTo>
                  <a:pt x="89" y="10"/>
                </a:lnTo>
                <a:lnTo>
                  <a:pt x="89" y="8"/>
                </a:lnTo>
                <a:lnTo>
                  <a:pt x="87" y="7"/>
                </a:lnTo>
                <a:lnTo>
                  <a:pt x="86" y="6"/>
                </a:lnTo>
                <a:lnTo>
                  <a:pt x="84" y="4"/>
                </a:lnTo>
                <a:lnTo>
                  <a:pt x="84" y="3"/>
                </a:lnTo>
                <a:lnTo>
                  <a:pt x="82" y="4"/>
                </a:lnTo>
                <a:lnTo>
                  <a:pt x="82" y="5"/>
                </a:lnTo>
                <a:lnTo>
                  <a:pt x="81" y="6"/>
                </a:lnTo>
                <a:lnTo>
                  <a:pt x="80" y="6"/>
                </a:lnTo>
                <a:lnTo>
                  <a:pt x="78" y="6"/>
                </a:lnTo>
                <a:lnTo>
                  <a:pt x="76" y="5"/>
                </a:lnTo>
                <a:lnTo>
                  <a:pt x="75" y="6"/>
                </a:lnTo>
                <a:lnTo>
                  <a:pt x="74" y="7"/>
                </a:lnTo>
                <a:lnTo>
                  <a:pt x="71" y="5"/>
                </a:lnTo>
                <a:lnTo>
                  <a:pt x="68" y="5"/>
                </a:lnTo>
                <a:lnTo>
                  <a:pt x="66" y="4"/>
                </a:lnTo>
                <a:lnTo>
                  <a:pt x="65" y="2"/>
                </a:lnTo>
                <a:lnTo>
                  <a:pt x="63" y="0"/>
                </a:lnTo>
                <a:lnTo>
                  <a:pt x="61" y="1"/>
                </a:lnTo>
                <a:lnTo>
                  <a:pt x="59" y="0"/>
                </a:lnTo>
                <a:lnTo>
                  <a:pt x="58" y="0"/>
                </a:lnTo>
                <a:lnTo>
                  <a:pt x="58" y="2"/>
                </a:lnTo>
                <a:lnTo>
                  <a:pt x="58" y="5"/>
                </a:lnTo>
                <a:lnTo>
                  <a:pt x="58" y="6"/>
                </a:lnTo>
                <a:lnTo>
                  <a:pt x="56" y="7"/>
                </a:lnTo>
                <a:lnTo>
                  <a:pt x="55" y="8"/>
                </a:lnTo>
                <a:lnTo>
                  <a:pt x="52" y="8"/>
                </a:lnTo>
                <a:lnTo>
                  <a:pt x="51" y="8"/>
                </a:lnTo>
                <a:lnTo>
                  <a:pt x="51" y="11"/>
                </a:lnTo>
                <a:lnTo>
                  <a:pt x="46" y="18"/>
                </a:lnTo>
                <a:lnTo>
                  <a:pt x="45" y="21"/>
                </a:lnTo>
                <a:lnTo>
                  <a:pt x="42" y="21"/>
                </a:lnTo>
                <a:lnTo>
                  <a:pt x="40" y="19"/>
                </a:lnTo>
                <a:lnTo>
                  <a:pt x="39" y="19"/>
                </a:lnTo>
                <a:lnTo>
                  <a:pt x="38" y="20"/>
                </a:lnTo>
                <a:lnTo>
                  <a:pt x="37" y="24"/>
                </a:lnTo>
                <a:lnTo>
                  <a:pt x="36" y="25"/>
                </a:lnTo>
                <a:lnTo>
                  <a:pt x="35" y="24"/>
                </a:lnTo>
                <a:lnTo>
                  <a:pt x="34" y="23"/>
                </a:lnTo>
                <a:lnTo>
                  <a:pt x="32" y="23"/>
                </a:lnTo>
                <a:lnTo>
                  <a:pt x="31" y="26"/>
                </a:lnTo>
                <a:lnTo>
                  <a:pt x="30" y="26"/>
                </a:lnTo>
                <a:lnTo>
                  <a:pt x="26" y="24"/>
                </a:lnTo>
                <a:lnTo>
                  <a:pt x="23" y="25"/>
                </a:lnTo>
                <a:lnTo>
                  <a:pt x="20" y="25"/>
                </a:lnTo>
                <a:lnTo>
                  <a:pt x="20" y="26"/>
                </a:lnTo>
                <a:lnTo>
                  <a:pt x="20" y="27"/>
                </a:lnTo>
                <a:lnTo>
                  <a:pt x="19" y="27"/>
                </a:lnTo>
                <a:lnTo>
                  <a:pt x="18" y="27"/>
                </a:lnTo>
                <a:lnTo>
                  <a:pt x="17" y="28"/>
                </a:lnTo>
                <a:lnTo>
                  <a:pt x="17" y="30"/>
                </a:lnTo>
                <a:lnTo>
                  <a:pt x="18" y="32"/>
                </a:lnTo>
                <a:lnTo>
                  <a:pt x="18" y="33"/>
                </a:lnTo>
                <a:lnTo>
                  <a:pt x="14" y="34"/>
                </a:lnTo>
                <a:lnTo>
                  <a:pt x="12" y="34"/>
                </a:lnTo>
                <a:lnTo>
                  <a:pt x="13" y="36"/>
                </a:lnTo>
                <a:lnTo>
                  <a:pt x="13" y="40"/>
                </a:lnTo>
                <a:lnTo>
                  <a:pt x="12" y="40"/>
                </a:lnTo>
                <a:lnTo>
                  <a:pt x="10" y="39"/>
                </a:lnTo>
                <a:lnTo>
                  <a:pt x="8" y="38"/>
                </a:lnTo>
                <a:lnTo>
                  <a:pt x="6" y="38"/>
                </a:lnTo>
                <a:lnTo>
                  <a:pt x="4" y="39"/>
                </a:lnTo>
                <a:lnTo>
                  <a:pt x="4" y="42"/>
                </a:lnTo>
                <a:lnTo>
                  <a:pt x="5" y="43"/>
                </a:lnTo>
                <a:lnTo>
                  <a:pt x="5" y="44"/>
                </a:lnTo>
                <a:lnTo>
                  <a:pt x="4" y="49"/>
                </a:lnTo>
                <a:lnTo>
                  <a:pt x="3" y="49"/>
                </a:lnTo>
                <a:lnTo>
                  <a:pt x="1" y="49"/>
                </a:lnTo>
                <a:lnTo>
                  <a:pt x="0" y="51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79" name="Freeform 35" descr="20%"/>
          <p:cNvSpPr>
            <a:spLocks/>
          </p:cNvSpPr>
          <p:nvPr/>
        </p:nvSpPr>
        <p:spPr bwMode="auto">
          <a:xfrm>
            <a:off x="5280381" y="3560769"/>
            <a:ext cx="801511" cy="301625"/>
          </a:xfrm>
          <a:custGeom>
            <a:avLst/>
            <a:gdLst>
              <a:gd name="T0" fmla="*/ 2147483647 w 111"/>
              <a:gd name="T1" fmla="*/ 0 h 39"/>
              <a:gd name="T2" fmla="*/ 2147483647 w 111"/>
              <a:gd name="T3" fmla="*/ 2147483647 h 39"/>
              <a:gd name="T4" fmla="*/ 2147483647 w 111"/>
              <a:gd name="T5" fmla="*/ 2147483647 h 39"/>
              <a:gd name="T6" fmla="*/ 2147483647 w 111"/>
              <a:gd name="T7" fmla="*/ 2147483647 h 39"/>
              <a:gd name="T8" fmla="*/ 2147483647 w 111"/>
              <a:gd name="T9" fmla="*/ 2147483647 h 39"/>
              <a:gd name="T10" fmla="*/ 2147483647 w 111"/>
              <a:gd name="T11" fmla="*/ 2147483647 h 39"/>
              <a:gd name="T12" fmla="*/ 2147483647 w 111"/>
              <a:gd name="T13" fmla="*/ 2147483647 h 39"/>
              <a:gd name="T14" fmla="*/ 2147483647 w 111"/>
              <a:gd name="T15" fmla="*/ 2147483647 h 39"/>
              <a:gd name="T16" fmla="*/ 2147483647 w 111"/>
              <a:gd name="T17" fmla="*/ 2147483647 h 39"/>
              <a:gd name="T18" fmla="*/ 2147483647 w 111"/>
              <a:gd name="T19" fmla="*/ 2147483647 h 39"/>
              <a:gd name="T20" fmla="*/ 2147483647 w 111"/>
              <a:gd name="T21" fmla="*/ 2147483647 h 39"/>
              <a:gd name="T22" fmla="*/ 2147483647 w 111"/>
              <a:gd name="T23" fmla="*/ 2147483647 h 39"/>
              <a:gd name="T24" fmla="*/ 2147483647 w 111"/>
              <a:gd name="T25" fmla="*/ 2147483647 h 39"/>
              <a:gd name="T26" fmla="*/ 2147483647 w 111"/>
              <a:gd name="T27" fmla="*/ 2147483647 h 39"/>
              <a:gd name="T28" fmla="*/ 2147483647 w 111"/>
              <a:gd name="T29" fmla="*/ 2147483647 h 39"/>
              <a:gd name="T30" fmla="*/ 2147483647 w 111"/>
              <a:gd name="T31" fmla="*/ 2147483647 h 39"/>
              <a:gd name="T32" fmla="*/ 2147483647 w 111"/>
              <a:gd name="T33" fmla="*/ 2147483647 h 39"/>
              <a:gd name="T34" fmla="*/ 2147483647 w 111"/>
              <a:gd name="T35" fmla="*/ 2147483647 h 39"/>
              <a:gd name="T36" fmla="*/ 2147483647 w 111"/>
              <a:gd name="T37" fmla="*/ 2147483647 h 39"/>
              <a:gd name="T38" fmla="*/ 2147483647 w 111"/>
              <a:gd name="T39" fmla="*/ 2147483647 h 39"/>
              <a:gd name="T40" fmla="*/ 2147483647 w 111"/>
              <a:gd name="T41" fmla="*/ 2147483647 h 39"/>
              <a:gd name="T42" fmla="*/ 2147483647 w 111"/>
              <a:gd name="T43" fmla="*/ 2147483647 h 39"/>
              <a:gd name="T44" fmla="*/ 0 w 111"/>
              <a:gd name="T45" fmla="*/ 2147483647 h 39"/>
              <a:gd name="T46" fmla="*/ 2147483647 w 111"/>
              <a:gd name="T47" fmla="*/ 2147483647 h 39"/>
              <a:gd name="T48" fmla="*/ 2147483647 w 111"/>
              <a:gd name="T49" fmla="*/ 2147483647 h 39"/>
              <a:gd name="T50" fmla="*/ 2147483647 w 111"/>
              <a:gd name="T51" fmla="*/ 2147483647 h 39"/>
              <a:gd name="T52" fmla="*/ 2147483647 w 111"/>
              <a:gd name="T53" fmla="*/ 2147483647 h 39"/>
              <a:gd name="T54" fmla="*/ 2147483647 w 111"/>
              <a:gd name="T55" fmla="*/ 2147483647 h 39"/>
              <a:gd name="T56" fmla="*/ 2147483647 w 111"/>
              <a:gd name="T57" fmla="*/ 2147483647 h 39"/>
              <a:gd name="T58" fmla="*/ 2147483647 w 111"/>
              <a:gd name="T59" fmla="*/ 2147483647 h 39"/>
              <a:gd name="T60" fmla="*/ 2147483647 w 111"/>
              <a:gd name="T61" fmla="*/ 2147483647 h 39"/>
              <a:gd name="T62" fmla="*/ 2147483647 w 111"/>
              <a:gd name="T63" fmla="*/ 2147483647 h 39"/>
              <a:gd name="T64" fmla="*/ 2147483647 w 111"/>
              <a:gd name="T65" fmla="*/ 2147483647 h 39"/>
              <a:gd name="T66" fmla="*/ 2147483647 w 111"/>
              <a:gd name="T67" fmla="*/ 2147483647 h 39"/>
              <a:gd name="T68" fmla="*/ 2147483647 w 111"/>
              <a:gd name="T69" fmla="*/ 2147483647 h 39"/>
              <a:gd name="T70" fmla="*/ 2147483647 w 111"/>
              <a:gd name="T71" fmla="*/ 2147483647 h 39"/>
              <a:gd name="T72" fmla="*/ 2147483647 w 111"/>
              <a:gd name="T73" fmla="*/ 2147483647 h 39"/>
              <a:gd name="T74" fmla="*/ 2147483647 w 111"/>
              <a:gd name="T75" fmla="*/ 2147483647 h 39"/>
              <a:gd name="T76" fmla="*/ 2147483647 w 111"/>
              <a:gd name="T77" fmla="*/ 2147483647 h 39"/>
              <a:gd name="T78" fmla="*/ 2147483647 w 111"/>
              <a:gd name="T79" fmla="*/ 2147483647 h 39"/>
              <a:gd name="T80" fmla="*/ 2147483647 w 111"/>
              <a:gd name="T81" fmla="*/ 2147483647 h 39"/>
              <a:gd name="T82" fmla="*/ 2147483647 w 111"/>
              <a:gd name="T83" fmla="*/ 2147483647 h 39"/>
              <a:gd name="T84" fmla="*/ 2147483647 w 111"/>
              <a:gd name="T85" fmla="*/ 2147483647 h 39"/>
              <a:gd name="T86" fmla="*/ 2147483647 w 111"/>
              <a:gd name="T87" fmla="*/ 2147483647 h 39"/>
              <a:gd name="T88" fmla="*/ 2147483647 w 111"/>
              <a:gd name="T89" fmla="*/ 2147483647 h 39"/>
              <a:gd name="T90" fmla="*/ 2147483647 w 111"/>
              <a:gd name="T91" fmla="*/ 2147483647 h 39"/>
              <a:gd name="T92" fmla="*/ 2147483647 w 111"/>
              <a:gd name="T93" fmla="*/ 2147483647 h 39"/>
              <a:gd name="T94" fmla="*/ 2147483647 w 111"/>
              <a:gd name="T95" fmla="*/ 2147483647 h 39"/>
              <a:gd name="T96" fmla="*/ 2147483647 w 111"/>
              <a:gd name="T97" fmla="*/ 2147483647 h 39"/>
              <a:gd name="T98" fmla="*/ 2147483647 w 111"/>
              <a:gd name="T99" fmla="*/ 2147483647 h 39"/>
              <a:gd name="T100" fmla="*/ 2147483647 w 111"/>
              <a:gd name="T101" fmla="*/ 2147483647 h 39"/>
              <a:gd name="T102" fmla="*/ 2147483647 w 111"/>
              <a:gd name="T103" fmla="*/ 2147483647 h 39"/>
              <a:gd name="T104" fmla="*/ 2147483647 w 111"/>
              <a:gd name="T105" fmla="*/ 2147483647 h 39"/>
              <a:gd name="T106" fmla="*/ 2147483647 w 111"/>
              <a:gd name="T107" fmla="*/ 2147483647 h 39"/>
              <a:gd name="T108" fmla="*/ 2147483647 w 111"/>
              <a:gd name="T109" fmla="*/ 2147483647 h 39"/>
              <a:gd name="T110" fmla="*/ 2147483647 w 111"/>
              <a:gd name="T111" fmla="*/ 2147483647 h 39"/>
              <a:gd name="T112" fmla="*/ 2147483647 w 111"/>
              <a:gd name="T113" fmla="*/ 2147483647 h 39"/>
              <a:gd name="T114" fmla="*/ 2147483647 w 111"/>
              <a:gd name="T115" fmla="*/ 0 h 39"/>
              <a:gd name="T116" fmla="*/ 2147483647 w 111"/>
              <a:gd name="T117" fmla="*/ 0 h 39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11"/>
              <a:gd name="T178" fmla="*/ 0 h 39"/>
              <a:gd name="T179" fmla="*/ 111 w 111"/>
              <a:gd name="T180" fmla="*/ 39 h 39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11" h="39">
                <a:moveTo>
                  <a:pt x="111" y="0"/>
                </a:moveTo>
                <a:lnTo>
                  <a:pt x="89" y="3"/>
                </a:lnTo>
                <a:lnTo>
                  <a:pt x="87" y="4"/>
                </a:lnTo>
                <a:lnTo>
                  <a:pt x="31" y="9"/>
                </a:lnTo>
                <a:lnTo>
                  <a:pt x="31" y="8"/>
                </a:lnTo>
                <a:lnTo>
                  <a:pt x="28" y="9"/>
                </a:lnTo>
                <a:lnTo>
                  <a:pt x="29" y="10"/>
                </a:lnTo>
                <a:lnTo>
                  <a:pt x="29" y="11"/>
                </a:lnTo>
                <a:lnTo>
                  <a:pt x="9" y="13"/>
                </a:lnTo>
                <a:lnTo>
                  <a:pt x="8" y="15"/>
                </a:lnTo>
                <a:lnTo>
                  <a:pt x="7" y="18"/>
                </a:lnTo>
                <a:lnTo>
                  <a:pt x="8" y="19"/>
                </a:lnTo>
                <a:lnTo>
                  <a:pt x="7" y="22"/>
                </a:lnTo>
                <a:lnTo>
                  <a:pt x="7" y="23"/>
                </a:lnTo>
                <a:lnTo>
                  <a:pt x="6" y="25"/>
                </a:lnTo>
                <a:lnTo>
                  <a:pt x="5" y="26"/>
                </a:lnTo>
                <a:lnTo>
                  <a:pt x="4" y="30"/>
                </a:lnTo>
                <a:lnTo>
                  <a:pt x="2" y="32"/>
                </a:lnTo>
                <a:lnTo>
                  <a:pt x="2" y="35"/>
                </a:lnTo>
                <a:lnTo>
                  <a:pt x="2" y="38"/>
                </a:lnTo>
                <a:lnTo>
                  <a:pt x="0" y="39"/>
                </a:lnTo>
                <a:lnTo>
                  <a:pt x="29" y="37"/>
                </a:lnTo>
                <a:lnTo>
                  <a:pt x="65" y="34"/>
                </a:lnTo>
                <a:lnTo>
                  <a:pt x="78" y="32"/>
                </a:lnTo>
                <a:lnTo>
                  <a:pt x="79" y="28"/>
                </a:lnTo>
                <a:lnTo>
                  <a:pt x="80" y="28"/>
                </a:lnTo>
                <a:lnTo>
                  <a:pt x="81" y="27"/>
                </a:lnTo>
                <a:lnTo>
                  <a:pt x="82" y="26"/>
                </a:lnTo>
                <a:lnTo>
                  <a:pt x="81" y="25"/>
                </a:lnTo>
                <a:lnTo>
                  <a:pt x="82" y="24"/>
                </a:lnTo>
                <a:lnTo>
                  <a:pt x="83" y="23"/>
                </a:lnTo>
                <a:lnTo>
                  <a:pt x="86" y="22"/>
                </a:lnTo>
                <a:lnTo>
                  <a:pt x="89" y="21"/>
                </a:lnTo>
                <a:lnTo>
                  <a:pt x="92" y="18"/>
                </a:lnTo>
                <a:lnTo>
                  <a:pt x="93" y="18"/>
                </a:lnTo>
                <a:lnTo>
                  <a:pt x="95" y="16"/>
                </a:lnTo>
                <a:lnTo>
                  <a:pt x="96" y="14"/>
                </a:lnTo>
                <a:lnTo>
                  <a:pt x="97" y="14"/>
                </a:lnTo>
                <a:lnTo>
                  <a:pt x="98" y="14"/>
                </a:lnTo>
                <a:lnTo>
                  <a:pt x="98" y="13"/>
                </a:lnTo>
                <a:lnTo>
                  <a:pt x="99" y="12"/>
                </a:lnTo>
                <a:lnTo>
                  <a:pt x="100" y="13"/>
                </a:lnTo>
                <a:lnTo>
                  <a:pt x="101" y="12"/>
                </a:lnTo>
                <a:lnTo>
                  <a:pt x="103" y="10"/>
                </a:lnTo>
                <a:lnTo>
                  <a:pt x="104" y="10"/>
                </a:lnTo>
                <a:lnTo>
                  <a:pt x="106" y="10"/>
                </a:lnTo>
                <a:lnTo>
                  <a:pt x="109" y="6"/>
                </a:lnTo>
                <a:lnTo>
                  <a:pt x="110" y="5"/>
                </a:lnTo>
                <a:lnTo>
                  <a:pt x="111" y="4"/>
                </a:lnTo>
                <a:lnTo>
                  <a:pt x="111" y="3"/>
                </a:lnTo>
                <a:lnTo>
                  <a:pt x="111" y="1"/>
                </a:lnTo>
                <a:lnTo>
                  <a:pt x="111" y="0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80" name="Freeform 36" descr="20%"/>
          <p:cNvSpPr>
            <a:spLocks/>
          </p:cNvSpPr>
          <p:nvPr/>
        </p:nvSpPr>
        <p:spPr bwMode="auto">
          <a:xfrm>
            <a:off x="5489253" y="3824288"/>
            <a:ext cx="376767" cy="641350"/>
          </a:xfrm>
          <a:custGeom>
            <a:avLst/>
            <a:gdLst>
              <a:gd name="T0" fmla="*/ 0 w 52"/>
              <a:gd name="T1" fmla="*/ 2147483647 h 83"/>
              <a:gd name="T2" fmla="*/ 2147483647 w 52"/>
              <a:gd name="T3" fmla="*/ 2147483647 h 83"/>
              <a:gd name="T4" fmla="*/ 0 w 52"/>
              <a:gd name="T5" fmla="*/ 2147483647 h 83"/>
              <a:gd name="T6" fmla="*/ 0 w 52"/>
              <a:gd name="T7" fmla="*/ 2147483647 h 83"/>
              <a:gd name="T8" fmla="*/ 2147483647 w 52"/>
              <a:gd name="T9" fmla="*/ 2147483647 h 83"/>
              <a:gd name="T10" fmla="*/ 2147483647 w 52"/>
              <a:gd name="T11" fmla="*/ 2147483647 h 83"/>
              <a:gd name="T12" fmla="*/ 2147483647 w 52"/>
              <a:gd name="T13" fmla="*/ 2147483647 h 83"/>
              <a:gd name="T14" fmla="*/ 2147483647 w 52"/>
              <a:gd name="T15" fmla="*/ 2147483647 h 83"/>
              <a:gd name="T16" fmla="*/ 2147483647 w 52"/>
              <a:gd name="T17" fmla="*/ 2147483647 h 83"/>
              <a:gd name="T18" fmla="*/ 2147483647 w 52"/>
              <a:gd name="T19" fmla="*/ 2147483647 h 83"/>
              <a:gd name="T20" fmla="*/ 2147483647 w 52"/>
              <a:gd name="T21" fmla="*/ 2147483647 h 83"/>
              <a:gd name="T22" fmla="*/ 2147483647 w 52"/>
              <a:gd name="T23" fmla="*/ 2147483647 h 83"/>
              <a:gd name="T24" fmla="*/ 2147483647 w 52"/>
              <a:gd name="T25" fmla="*/ 2147483647 h 83"/>
              <a:gd name="T26" fmla="*/ 2147483647 w 52"/>
              <a:gd name="T27" fmla="*/ 2147483647 h 83"/>
              <a:gd name="T28" fmla="*/ 2147483647 w 52"/>
              <a:gd name="T29" fmla="*/ 2147483647 h 83"/>
              <a:gd name="T30" fmla="*/ 2147483647 w 52"/>
              <a:gd name="T31" fmla="*/ 2147483647 h 83"/>
              <a:gd name="T32" fmla="*/ 2147483647 w 52"/>
              <a:gd name="T33" fmla="*/ 2147483647 h 83"/>
              <a:gd name="T34" fmla="*/ 2147483647 w 52"/>
              <a:gd name="T35" fmla="*/ 2147483647 h 83"/>
              <a:gd name="T36" fmla="*/ 2147483647 w 52"/>
              <a:gd name="T37" fmla="*/ 2147483647 h 83"/>
              <a:gd name="T38" fmla="*/ 2147483647 w 52"/>
              <a:gd name="T39" fmla="*/ 2147483647 h 83"/>
              <a:gd name="T40" fmla="*/ 2147483647 w 52"/>
              <a:gd name="T41" fmla="*/ 2147483647 h 83"/>
              <a:gd name="T42" fmla="*/ 2147483647 w 52"/>
              <a:gd name="T43" fmla="*/ 2147483647 h 83"/>
              <a:gd name="T44" fmla="*/ 2147483647 w 52"/>
              <a:gd name="T45" fmla="*/ 2147483647 h 83"/>
              <a:gd name="T46" fmla="*/ 2147483647 w 52"/>
              <a:gd name="T47" fmla="*/ 2147483647 h 83"/>
              <a:gd name="T48" fmla="*/ 2147483647 w 52"/>
              <a:gd name="T49" fmla="*/ 2147483647 h 83"/>
              <a:gd name="T50" fmla="*/ 2147483647 w 52"/>
              <a:gd name="T51" fmla="*/ 2147483647 h 83"/>
              <a:gd name="T52" fmla="*/ 2147483647 w 52"/>
              <a:gd name="T53" fmla="*/ 2147483647 h 83"/>
              <a:gd name="T54" fmla="*/ 2147483647 w 52"/>
              <a:gd name="T55" fmla="*/ 2147483647 h 83"/>
              <a:gd name="T56" fmla="*/ 2147483647 w 52"/>
              <a:gd name="T57" fmla="*/ 2147483647 h 83"/>
              <a:gd name="T58" fmla="*/ 2147483647 w 52"/>
              <a:gd name="T59" fmla="*/ 2147483647 h 83"/>
              <a:gd name="T60" fmla="*/ 2147483647 w 52"/>
              <a:gd name="T61" fmla="*/ 2147483647 h 83"/>
              <a:gd name="T62" fmla="*/ 2147483647 w 52"/>
              <a:gd name="T63" fmla="*/ 2147483647 h 83"/>
              <a:gd name="T64" fmla="*/ 2147483647 w 52"/>
              <a:gd name="T65" fmla="*/ 2147483647 h 83"/>
              <a:gd name="T66" fmla="*/ 2147483647 w 52"/>
              <a:gd name="T67" fmla="*/ 2147483647 h 83"/>
              <a:gd name="T68" fmla="*/ 2147483647 w 52"/>
              <a:gd name="T69" fmla="*/ 2147483647 h 83"/>
              <a:gd name="T70" fmla="*/ 2147483647 w 52"/>
              <a:gd name="T71" fmla="*/ 2147483647 h 83"/>
              <a:gd name="T72" fmla="*/ 2147483647 w 52"/>
              <a:gd name="T73" fmla="*/ 2147483647 h 83"/>
              <a:gd name="T74" fmla="*/ 2147483647 w 52"/>
              <a:gd name="T75" fmla="*/ 2147483647 h 83"/>
              <a:gd name="T76" fmla="*/ 2147483647 w 52"/>
              <a:gd name="T77" fmla="*/ 2147483647 h 83"/>
              <a:gd name="T78" fmla="*/ 2147483647 w 52"/>
              <a:gd name="T79" fmla="*/ 2147483647 h 83"/>
              <a:gd name="T80" fmla="*/ 2147483647 w 52"/>
              <a:gd name="T81" fmla="*/ 2147483647 h 83"/>
              <a:gd name="T82" fmla="*/ 2147483647 w 52"/>
              <a:gd name="T83" fmla="*/ 2147483647 h 83"/>
              <a:gd name="T84" fmla="*/ 2147483647 w 52"/>
              <a:gd name="T85" fmla="*/ 2147483647 h 83"/>
              <a:gd name="T86" fmla="*/ 2147483647 w 52"/>
              <a:gd name="T87" fmla="*/ 2147483647 h 83"/>
              <a:gd name="T88" fmla="*/ 2147483647 w 52"/>
              <a:gd name="T89" fmla="*/ 2147483647 h 83"/>
              <a:gd name="T90" fmla="*/ 2147483647 w 52"/>
              <a:gd name="T91" fmla="*/ 2147483647 h 83"/>
              <a:gd name="T92" fmla="*/ 2147483647 w 52"/>
              <a:gd name="T93" fmla="*/ 2147483647 h 83"/>
              <a:gd name="T94" fmla="*/ 2147483647 w 52"/>
              <a:gd name="T95" fmla="*/ 2147483647 h 83"/>
              <a:gd name="T96" fmla="*/ 2147483647 w 52"/>
              <a:gd name="T97" fmla="*/ 2147483647 h 83"/>
              <a:gd name="T98" fmla="*/ 2147483647 w 52"/>
              <a:gd name="T99" fmla="*/ 2147483647 h 83"/>
              <a:gd name="T100" fmla="*/ 2147483647 w 52"/>
              <a:gd name="T101" fmla="*/ 2147483647 h 83"/>
              <a:gd name="T102" fmla="*/ 2147483647 w 52"/>
              <a:gd name="T103" fmla="*/ 0 h 83"/>
              <a:gd name="T104" fmla="*/ 0 w 52"/>
              <a:gd name="T105" fmla="*/ 2147483647 h 83"/>
              <a:gd name="T106" fmla="*/ 0 w 52"/>
              <a:gd name="T107" fmla="*/ 2147483647 h 83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52"/>
              <a:gd name="T163" fmla="*/ 0 h 83"/>
              <a:gd name="T164" fmla="*/ 52 w 52"/>
              <a:gd name="T165" fmla="*/ 83 h 83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52" h="83">
                <a:moveTo>
                  <a:pt x="0" y="3"/>
                </a:moveTo>
                <a:lnTo>
                  <a:pt x="1" y="5"/>
                </a:lnTo>
                <a:lnTo>
                  <a:pt x="0" y="55"/>
                </a:lnTo>
                <a:lnTo>
                  <a:pt x="0" y="57"/>
                </a:lnTo>
                <a:lnTo>
                  <a:pt x="3" y="82"/>
                </a:lnTo>
                <a:lnTo>
                  <a:pt x="4" y="82"/>
                </a:lnTo>
                <a:lnTo>
                  <a:pt x="5" y="81"/>
                </a:lnTo>
                <a:lnTo>
                  <a:pt x="7" y="82"/>
                </a:lnTo>
                <a:lnTo>
                  <a:pt x="8" y="81"/>
                </a:lnTo>
                <a:lnTo>
                  <a:pt x="8" y="77"/>
                </a:lnTo>
                <a:lnTo>
                  <a:pt x="9" y="75"/>
                </a:lnTo>
                <a:lnTo>
                  <a:pt x="10" y="77"/>
                </a:lnTo>
                <a:lnTo>
                  <a:pt x="10" y="78"/>
                </a:lnTo>
                <a:lnTo>
                  <a:pt x="11" y="80"/>
                </a:lnTo>
                <a:lnTo>
                  <a:pt x="13" y="83"/>
                </a:lnTo>
                <a:lnTo>
                  <a:pt x="14" y="83"/>
                </a:lnTo>
                <a:lnTo>
                  <a:pt x="15" y="83"/>
                </a:lnTo>
                <a:lnTo>
                  <a:pt x="17" y="81"/>
                </a:lnTo>
                <a:lnTo>
                  <a:pt x="18" y="80"/>
                </a:lnTo>
                <a:lnTo>
                  <a:pt x="18" y="79"/>
                </a:lnTo>
                <a:lnTo>
                  <a:pt x="17" y="79"/>
                </a:lnTo>
                <a:lnTo>
                  <a:pt x="17" y="78"/>
                </a:lnTo>
                <a:lnTo>
                  <a:pt x="18" y="77"/>
                </a:lnTo>
                <a:lnTo>
                  <a:pt x="18" y="76"/>
                </a:lnTo>
                <a:lnTo>
                  <a:pt x="16" y="75"/>
                </a:lnTo>
                <a:lnTo>
                  <a:pt x="15" y="75"/>
                </a:lnTo>
                <a:lnTo>
                  <a:pt x="14" y="73"/>
                </a:lnTo>
                <a:lnTo>
                  <a:pt x="14" y="72"/>
                </a:lnTo>
                <a:lnTo>
                  <a:pt x="14" y="71"/>
                </a:lnTo>
                <a:lnTo>
                  <a:pt x="14" y="70"/>
                </a:lnTo>
                <a:lnTo>
                  <a:pt x="52" y="66"/>
                </a:lnTo>
                <a:lnTo>
                  <a:pt x="52" y="65"/>
                </a:lnTo>
                <a:lnTo>
                  <a:pt x="50" y="63"/>
                </a:lnTo>
                <a:lnTo>
                  <a:pt x="50" y="58"/>
                </a:lnTo>
                <a:lnTo>
                  <a:pt x="48" y="55"/>
                </a:lnTo>
                <a:lnTo>
                  <a:pt x="48" y="52"/>
                </a:lnTo>
                <a:lnTo>
                  <a:pt x="49" y="50"/>
                </a:lnTo>
                <a:lnTo>
                  <a:pt x="49" y="47"/>
                </a:lnTo>
                <a:lnTo>
                  <a:pt x="50" y="45"/>
                </a:lnTo>
                <a:lnTo>
                  <a:pt x="51" y="45"/>
                </a:lnTo>
                <a:lnTo>
                  <a:pt x="49" y="44"/>
                </a:lnTo>
                <a:lnTo>
                  <a:pt x="50" y="42"/>
                </a:lnTo>
                <a:lnTo>
                  <a:pt x="49" y="41"/>
                </a:lnTo>
                <a:lnTo>
                  <a:pt x="48" y="40"/>
                </a:lnTo>
                <a:lnTo>
                  <a:pt x="47" y="39"/>
                </a:lnTo>
                <a:lnTo>
                  <a:pt x="46" y="37"/>
                </a:lnTo>
                <a:lnTo>
                  <a:pt x="45" y="36"/>
                </a:lnTo>
                <a:lnTo>
                  <a:pt x="36" y="0"/>
                </a:lnTo>
                <a:lnTo>
                  <a:pt x="0" y="3"/>
                </a:lnTo>
                <a:close/>
              </a:path>
            </a:pathLst>
          </a:custGeom>
          <a:pattFill prst="pct20">
            <a:fgClr>
              <a:schemeClr val="tx1"/>
            </a:fgClr>
            <a:bgClr>
              <a:srgbClr val="AA1202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81" name="Freeform 37"/>
          <p:cNvSpPr>
            <a:spLocks/>
          </p:cNvSpPr>
          <p:nvPr/>
        </p:nvSpPr>
        <p:spPr bwMode="auto">
          <a:xfrm>
            <a:off x="5844823" y="3459163"/>
            <a:ext cx="860778" cy="395287"/>
          </a:xfrm>
          <a:custGeom>
            <a:avLst/>
            <a:gdLst>
              <a:gd name="T0" fmla="*/ 2147483647 w 119"/>
              <a:gd name="T1" fmla="*/ 2147483647 h 51"/>
              <a:gd name="T2" fmla="*/ 2147483647 w 119"/>
              <a:gd name="T3" fmla="*/ 2147483647 h 51"/>
              <a:gd name="T4" fmla="*/ 2147483647 w 119"/>
              <a:gd name="T5" fmla="*/ 2147483647 h 51"/>
              <a:gd name="T6" fmla="*/ 2147483647 w 119"/>
              <a:gd name="T7" fmla="*/ 2147483647 h 51"/>
              <a:gd name="T8" fmla="*/ 2147483647 w 119"/>
              <a:gd name="T9" fmla="*/ 2147483647 h 51"/>
              <a:gd name="T10" fmla="*/ 2147483647 w 119"/>
              <a:gd name="T11" fmla="*/ 2147483647 h 51"/>
              <a:gd name="T12" fmla="*/ 2147483647 w 119"/>
              <a:gd name="T13" fmla="*/ 2147483647 h 51"/>
              <a:gd name="T14" fmla="*/ 2147483647 w 119"/>
              <a:gd name="T15" fmla="*/ 2147483647 h 51"/>
              <a:gd name="T16" fmla="*/ 2147483647 w 119"/>
              <a:gd name="T17" fmla="*/ 2147483647 h 51"/>
              <a:gd name="T18" fmla="*/ 2147483647 w 119"/>
              <a:gd name="T19" fmla="*/ 2147483647 h 51"/>
              <a:gd name="T20" fmla="*/ 2147483647 w 119"/>
              <a:gd name="T21" fmla="*/ 2147483647 h 51"/>
              <a:gd name="T22" fmla="*/ 2147483647 w 119"/>
              <a:gd name="T23" fmla="*/ 2147483647 h 51"/>
              <a:gd name="T24" fmla="*/ 2147483647 w 119"/>
              <a:gd name="T25" fmla="*/ 2147483647 h 51"/>
              <a:gd name="T26" fmla="*/ 2147483647 w 119"/>
              <a:gd name="T27" fmla="*/ 2147483647 h 51"/>
              <a:gd name="T28" fmla="*/ 2147483647 w 119"/>
              <a:gd name="T29" fmla="*/ 2147483647 h 51"/>
              <a:gd name="T30" fmla="*/ 2147483647 w 119"/>
              <a:gd name="T31" fmla="*/ 2147483647 h 51"/>
              <a:gd name="T32" fmla="*/ 2147483647 w 119"/>
              <a:gd name="T33" fmla="*/ 2147483647 h 51"/>
              <a:gd name="T34" fmla="*/ 2147483647 w 119"/>
              <a:gd name="T35" fmla="*/ 2147483647 h 51"/>
              <a:gd name="T36" fmla="*/ 2147483647 w 119"/>
              <a:gd name="T37" fmla="*/ 2147483647 h 51"/>
              <a:gd name="T38" fmla="*/ 2147483647 w 119"/>
              <a:gd name="T39" fmla="*/ 2147483647 h 51"/>
              <a:gd name="T40" fmla="*/ 2147483647 w 119"/>
              <a:gd name="T41" fmla="*/ 2147483647 h 51"/>
              <a:gd name="T42" fmla="*/ 2147483647 w 119"/>
              <a:gd name="T43" fmla="*/ 2147483647 h 51"/>
              <a:gd name="T44" fmla="*/ 2147483647 w 119"/>
              <a:gd name="T45" fmla="*/ 2147483647 h 51"/>
              <a:gd name="T46" fmla="*/ 2147483647 w 119"/>
              <a:gd name="T47" fmla="*/ 2147483647 h 51"/>
              <a:gd name="T48" fmla="*/ 2147483647 w 119"/>
              <a:gd name="T49" fmla="*/ 2147483647 h 51"/>
              <a:gd name="T50" fmla="*/ 2147483647 w 119"/>
              <a:gd name="T51" fmla="*/ 2147483647 h 51"/>
              <a:gd name="T52" fmla="*/ 2147483647 w 119"/>
              <a:gd name="T53" fmla="*/ 2147483647 h 51"/>
              <a:gd name="T54" fmla="*/ 2147483647 w 119"/>
              <a:gd name="T55" fmla="*/ 2147483647 h 51"/>
              <a:gd name="T56" fmla="*/ 2147483647 w 119"/>
              <a:gd name="T57" fmla="*/ 2147483647 h 51"/>
              <a:gd name="T58" fmla="*/ 2147483647 w 119"/>
              <a:gd name="T59" fmla="*/ 2147483647 h 51"/>
              <a:gd name="T60" fmla="*/ 2147483647 w 119"/>
              <a:gd name="T61" fmla="*/ 2147483647 h 51"/>
              <a:gd name="T62" fmla="*/ 2147483647 w 119"/>
              <a:gd name="T63" fmla="*/ 2147483647 h 51"/>
              <a:gd name="T64" fmla="*/ 2147483647 w 119"/>
              <a:gd name="T65" fmla="*/ 2147483647 h 51"/>
              <a:gd name="T66" fmla="*/ 2147483647 w 119"/>
              <a:gd name="T67" fmla="*/ 2147483647 h 51"/>
              <a:gd name="T68" fmla="*/ 2147483647 w 119"/>
              <a:gd name="T69" fmla="*/ 2147483647 h 51"/>
              <a:gd name="T70" fmla="*/ 2147483647 w 119"/>
              <a:gd name="T71" fmla="*/ 2147483647 h 51"/>
              <a:gd name="T72" fmla="*/ 2147483647 w 119"/>
              <a:gd name="T73" fmla="*/ 2147483647 h 51"/>
              <a:gd name="T74" fmla="*/ 2147483647 w 119"/>
              <a:gd name="T75" fmla="*/ 2147483647 h 51"/>
              <a:gd name="T76" fmla="*/ 2147483647 w 119"/>
              <a:gd name="T77" fmla="*/ 2147483647 h 51"/>
              <a:gd name="T78" fmla="*/ 2147483647 w 119"/>
              <a:gd name="T79" fmla="*/ 2147483647 h 51"/>
              <a:gd name="T80" fmla="*/ 2147483647 w 119"/>
              <a:gd name="T81" fmla="*/ 2147483647 h 51"/>
              <a:gd name="T82" fmla="*/ 2147483647 w 119"/>
              <a:gd name="T83" fmla="*/ 2147483647 h 51"/>
              <a:gd name="T84" fmla="*/ 2147483647 w 119"/>
              <a:gd name="T85" fmla="*/ 2147483647 h 51"/>
              <a:gd name="T86" fmla="*/ 2147483647 w 119"/>
              <a:gd name="T87" fmla="*/ 2147483647 h 51"/>
              <a:gd name="T88" fmla="*/ 2147483647 w 119"/>
              <a:gd name="T89" fmla="*/ 2147483647 h 51"/>
              <a:gd name="T90" fmla="*/ 2147483647 w 119"/>
              <a:gd name="T91" fmla="*/ 2147483647 h 51"/>
              <a:gd name="T92" fmla="*/ 2147483647 w 119"/>
              <a:gd name="T93" fmla="*/ 2147483647 h 51"/>
              <a:gd name="T94" fmla="*/ 2147483647 w 119"/>
              <a:gd name="T95" fmla="*/ 2147483647 h 51"/>
              <a:gd name="T96" fmla="*/ 2147483647 w 119"/>
              <a:gd name="T97" fmla="*/ 2147483647 h 51"/>
              <a:gd name="T98" fmla="*/ 0 w 119"/>
              <a:gd name="T99" fmla="*/ 2147483647 h 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19"/>
              <a:gd name="T151" fmla="*/ 0 h 51"/>
              <a:gd name="T152" fmla="*/ 119 w 119"/>
              <a:gd name="T153" fmla="*/ 51 h 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19" h="51">
                <a:moveTo>
                  <a:pt x="0" y="45"/>
                </a:moveTo>
                <a:lnTo>
                  <a:pt x="1" y="41"/>
                </a:lnTo>
                <a:lnTo>
                  <a:pt x="2" y="41"/>
                </a:lnTo>
                <a:lnTo>
                  <a:pt x="3" y="40"/>
                </a:lnTo>
                <a:lnTo>
                  <a:pt x="4" y="39"/>
                </a:lnTo>
                <a:lnTo>
                  <a:pt x="3" y="38"/>
                </a:lnTo>
                <a:lnTo>
                  <a:pt x="4" y="37"/>
                </a:lnTo>
                <a:lnTo>
                  <a:pt x="5" y="36"/>
                </a:lnTo>
                <a:lnTo>
                  <a:pt x="8" y="35"/>
                </a:lnTo>
                <a:lnTo>
                  <a:pt x="11" y="34"/>
                </a:lnTo>
                <a:lnTo>
                  <a:pt x="14" y="31"/>
                </a:lnTo>
                <a:lnTo>
                  <a:pt x="15" y="31"/>
                </a:lnTo>
                <a:lnTo>
                  <a:pt x="17" y="29"/>
                </a:lnTo>
                <a:lnTo>
                  <a:pt x="18" y="27"/>
                </a:lnTo>
                <a:lnTo>
                  <a:pt x="19" y="27"/>
                </a:lnTo>
                <a:lnTo>
                  <a:pt x="20" y="27"/>
                </a:lnTo>
                <a:lnTo>
                  <a:pt x="20" y="26"/>
                </a:lnTo>
                <a:lnTo>
                  <a:pt x="21" y="25"/>
                </a:lnTo>
                <a:lnTo>
                  <a:pt x="22" y="26"/>
                </a:lnTo>
                <a:lnTo>
                  <a:pt x="23" y="25"/>
                </a:lnTo>
                <a:lnTo>
                  <a:pt x="25" y="23"/>
                </a:lnTo>
                <a:lnTo>
                  <a:pt x="26" y="23"/>
                </a:lnTo>
                <a:lnTo>
                  <a:pt x="28" y="23"/>
                </a:lnTo>
                <a:lnTo>
                  <a:pt x="31" y="19"/>
                </a:lnTo>
                <a:lnTo>
                  <a:pt x="32" y="18"/>
                </a:lnTo>
                <a:lnTo>
                  <a:pt x="33" y="17"/>
                </a:lnTo>
                <a:lnTo>
                  <a:pt x="33" y="16"/>
                </a:lnTo>
                <a:lnTo>
                  <a:pt x="33" y="14"/>
                </a:lnTo>
                <a:lnTo>
                  <a:pt x="33" y="13"/>
                </a:lnTo>
                <a:lnTo>
                  <a:pt x="37" y="12"/>
                </a:lnTo>
                <a:lnTo>
                  <a:pt x="37" y="13"/>
                </a:lnTo>
                <a:lnTo>
                  <a:pt x="40" y="13"/>
                </a:lnTo>
                <a:lnTo>
                  <a:pt x="42" y="12"/>
                </a:lnTo>
                <a:lnTo>
                  <a:pt x="78" y="7"/>
                </a:lnTo>
                <a:lnTo>
                  <a:pt x="112" y="0"/>
                </a:lnTo>
                <a:lnTo>
                  <a:pt x="113" y="1"/>
                </a:lnTo>
                <a:lnTo>
                  <a:pt x="114" y="2"/>
                </a:lnTo>
                <a:lnTo>
                  <a:pt x="115" y="3"/>
                </a:lnTo>
                <a:lnTo>
                  <a:pt x="116" y="5"/>
                </a:lnTo>
                <a:lnTo>
                  <a:pt x="116" y="6"/>
                </a:lnTo>
                <a:lnTo>
                  <a:pt x="115" y="5"/>
                </a:lnTo>
                <a:lnTo>
                  <a:pt x="114" y="5"/>
                </a:lnTo>
                <a:lnTo>
                  <a:pt x="113" y="5"/>
                </a:lnTo>
                <a:lnTo>
                  <a:pt x="112" y="5"/>
                </a:lnTo>
                <a:lnTo>
                  <a:pt x="113" y="6"/>
                </a:lnTo>
                <a:lnTo>
                  <a:pt x="110" y="8"/>
                </a:lnTo>
                <a:lnTo>
                  <a:pt x="109" y="8"/>
                </a:lnTo>
                <a:lnTo>
                  <a:pt x="108" y="10"/>
                </a:lnTo>
                <a:lnTo>
                  <a:pt x="106" y="10"/>
                </a:lnTo>
                <a:lnTo>
                  <a:pt x="105" y="11"/>
                </a:lnTo>
                <a:lnTo>
                  <a:pt x="105" y="12"/>
                </a:lnTo>
                <a:lnTo>
                  <a:pt x="106" y="12"/>
                </a:lnTo>
                <a:lnTo>
                  <a:pt x="108" y="11"/>
                </a:lnTo>
                <a:lnTo>
                  <a:pt x="111" y="10"/>
                </a:lnTo>
                <a:lnTo>
                  <a:pt x="112" y="9"/>
                </a:lnTo>
                <a:lnTo>
                  <a:pt x="114" y="9"/>
                </a:lnTo>
                <a:lnTo>
                  <a:pt x="114" y="10"/>
                </a:lnTo>
                <a:lnTo>
                  <a:pt x="114" y="11"/>
                </a:lnTo>
                <a:lnTo>
                  <a:pt x="115" y="12"/>
                </a:lnTo>
                <a:lnTo>
                  <a:pt x="115" y="11"/>
                </a:lnTo>
                <a:lnTo>
                  <a:pt x="116" y="11"/>
                </a:lnTo>
                <a:lnTo>
                  <a:pt x="117" y="9"/>
                </a:lnTo>
                <a:lnTo>
                  <a:pt x="118" y="9"/>
                </a:lnTo>
                <a:lnTo>
                  <a:pt x="119" y="11"/>
                </a:lnTo>
                <a:lnTo>
                  <a:pt x="119" y="14"/>
                </a:lnTo>
                <a:lnTo>
                  <a:pt x="119" y="15"/>
                </a:lnTo>
                <a:lnTo>
                  <a:pt x="117" y="16"/>
                </a:lnTo>
                <a:lnTo>
                  <a:pt x="117" y="17"/>
                </a:lnTo>
                <a:lnTo>
                  <a:pt x="117" y="18"/>
                </a:lnTo>
                <a:lnTo>
                  <a:pt x="115" y="19"/>
                </a:lnTo>
                <a:lnTo>
                  <a:pt x="114" y="19"/>
                </a:lnTo>
                <a:lnTo>
                  <a:pt x="113" y="20"/>
                </a:lnTo>
                <a:lnTo>
                  <a:pt x="111" y="20"/>
                </a:lnTo>
                <a:lnTo>
                  <a:pt x="110" y="20"/>
                </a:lnTo>
                <a:lnTo>
                  <a:pt x="109" y="19"/>
                </a:lnTo>
                <a:lnTo>
                  <a:pt x="109" y="18"/>
                </a:lnTo>
                <a:lnTo>
                  <a:pt x="108" y="18"/>
                </a:lnTo>
                <a:lnTo>
                  <a:pt x="108" y="20"/>
                </a:lnTo>
                <a:lnTo>
                  <a:pt x="108" y="21"/>
                </a:lnTo>
                <a:lnTo>
                  <a:pt x="108" y="22"/>
                </a:lnTo>
                <a:lnTo>
                  <a:pt x="109" y="22"/>
                </a:lnTo>
                <a:lnTo>
                  <a:pt x="110" y="23"/>
                </a:lnTo>
                <a:lnTo>
                  <a:pt x="110" y="24"/>
                </a:lnTo>
                <a:lnTo>
                  <a:pt x="107" y="28"/>
                </a:lnTo>
                <a:lnTo>
                  <a:pt x="105" y="27"/>
                </a:lnTo>
                <a:lnTo>
                  <a:pt x="104" y="27"/>
                </a:lnTo>
                <a:lnTo>
                  <a:pt x="104" y="28"/>
                </a:lnTo>
                <a:lnTo>
                  <a:pt x="105" y="29"/>
                </a:lnTo>
                <a:lnTo>
                  <a:pt x="108" y="28"/>
                </a:lnTo>
                <a:lnTo>
                  <a:pt x="110" y="28"/>
                </a:lnTo>
                <a:lnTo>
                  <a:pt x="112" y="27"/>
                </a:lnTo>
                <a:lnTo>
                  <a:pt x="112" y="26"/>
                </a:lnTo>
                <a:lnTo>
                  <a:pt x="113" y="26"/>
                </a:lnTo>
                <a:lnTo>
                  <a:pt x="114" y="27"/>
                </a:lnTo>
                <a:lnTo>
                  <a:pt x="113" y="29"/>
                </a:lnTo>
                <a:lnTo>
                  <a:pt x="111" y="31"/>
                </a:lnTo>
                <a:lnTo>
                  <a:pt x="109" y="32"/>
                </a:lnTo>
                <a:lnTo>
                  <a:pt x="108" y="32"/>
                </a:lnTo>
                <a:lnTo>
                  <a:pt x="105" y="32"/>
                </a:lnTo>
                <a:lnTo>
                  <a:pt x="103" y="36"/>
                </a:lnTo>
                <a:lnTo>
                  <a:pt x="102" y="37"/>
                </a:lnTo>
                <a:lnTo>
                  <a:pt x="99" y="39"/>
                </a:lnTo>
                <a:lnTo>
                  <a:pt x="97" y="41"/>
                </a:lnTo>
                <a:lnTo>
                  <a:pt x="96" y="44"/>
                </a:lnTo>
                <a:lnTo>
                  <a:pt x="95" y="48"/>
                </a:lnTo>
                <a:lnTo>
                  <a:pt x="95" y="49"/>
                </a:lnTo>
                <a:lnTo>
                  <a:pt x="93" y="50"/>
                </a:lnTo>
                <a:lnTo>
                  <a:pt x="88" y="51"/>
                </a:lnTo>
                <a:lnTo>
                  <a:pt x="87" y="51"/>
                </a:lnTo>
                <a:lnTo>
                  <a:pt x="69" y="39"/>
                </a:lnTo>
                <a:lnTo>
                  <a:pt x="54" y="41"/>
                </a:lnTo>
                <a:lnTo>
                  <a:pt x="53" y="39"/>
                </a:lnTo>
                <a:lnTo>
                  <a:pt x="50" y="36"/>
                </a:lnTo>
                <a:lnTo>
                  <a:pt x="49" y="37"/>
                </a:lnTo>
                <a:lnTo>
                  <a:pt x="49" y="36"/>
                </a:lnTo>
                <a:lnTo>
                  <a:pt x="49" y="35"/>
                </a:lnTo>
                <a:lnTo>
                  <a:pt x="31" y="37"/>
                </a:lnTo>
                <a:lnTo>
                  <a:pt x="30" y="37"/>
                </a:lnTo>
                <a:lnTo>
                  <a:pt x="30" y="38"/>
                </a:lnTo>
                <a:lnTo>
                  <a:pt x="26" y="40"/>
                </a:lnTo>
                <a:lnTo>
                  <a:pt x="25" y="40"/>
                </a:lnTo>
                <a:lnTo>
                  <a:pt x="21" y="42"/>
                </a:lnTo>
                <a:lnTo>
                  <a:pt x="0" y="4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82" name="Freeform 38"/>
          <p:cNvSpPr>
            <a:spLocks/>
          </p:cNvSpPr>
          <p:nvPr/>
        </p:nvSpPr>
        <p:spPr bwMode="auto">
          <a:xfrm>
            <a:off x="4844359" y="3660776"/>
            <a:ext cx="486833" cy="479425"/>
          </a:xfrm>
          <a:custGeom>
            <a:avLst/>
            <a:gdLst>
              <a:gd name="T0" fmla="*/ 0 w 67"/>
              <a:gd name="T1" fmla="*/ 2147483647 h 62"/>
              <a:gd name="T2" fmla="*/ 2147483647 w 67"/>
              <a:gd name="T3" fmla="*/ 0 h 62"/>
              <a:gd name="T4" fmla="*/ 2147483647 w 67"/>
              <a:gd name="T5" fmla="*/ 2147483647 h 62"/>
              <a:gd name="T6" fmla="*/ 2147483647 w 67"/>
              <a:gd name="T7" fmla="*/ 2147483647 h 62"/>
              <a:gd name="T8" fmla="*/ 2147483647 w 67"/>
              <a:gd name="T9" fmla="*/ 2147483647 h 62"/>
              <a:gd name="T10" fmla="*/ 2147483647 w 67"/>
              <a:gd name="T11" fmla="*/ 2147483647 h 62"/>
              <a:gd name="T12" fmla="*/ 2147483647 w 67"/>
              <a:gd name="T13" fmla="*/ 2147483647 h 62"/>
              <a:gd name="T14" fmla="*/ 2147483647 w 67"/>
              <a:gd name="T15" fmla="*/ 2147483647 h 62"/>
              <a:gd name="T16" fmla="*/ 2147483647 w 67"/>
              <a:gd name="T17" fmla="*/ 2147483647 h 62"/>
              <a:gd name="T18" fmla="*/ 2147483647 w 67"/>
              <a:gd name="T19" fmla="*/ 2147483647 h 62"/>
              <a:gd name="T20" fmla="*/ 2147483647 w 67"/>
              <a:gd name="T21" fmla="*/ 2147483647 h 62"/>
              <a:gd name="T22" fmla="*/ 2147483647 w 67"/>
              <a:gd name="T23" fmla="*/ 2147483647 h 62"/>
              <a:gd name="T24" fmla="*/ 2147483647 w 67"/>
              <a:gd name="T25" fmla="*/ 2147483647 h 62"/>
              <a:gd name="T26" fmla="*/ 2147483647 w 67"/>
              <a:gd name="T27" fmla="*/ 2147483647 h 62"/>
              <a:gd name="T28" fmla="*/ 2147483647 w 67"/>
              <a:gd name="T29" fmla="*/ 2147483647 h 62"/>
              <a:gd name="T30" fmla="*/ 2147483647 w 67"/>
              <a:gd name="T31" fmla="*/ 2147483647 h 62"/>
              <a:gd name="T32" fmla="*/ 2147483647 w 67"/>
              <a:gd name="T33" fmla="*/ 2147483647 h 62"/>
              <a:gd name="T34" fmla="*/ 2147483647 w 67"/>
              <a:gd name="T35" fmla="*/ 2147483647 h 62"/>
              <a:gd name="T36" fmla="*/ 2147483647 w 67"/>
              <a:gd name="T37" fmla="*/ 2147483647 h 62"/>
              <a:gd name="T38" fmla="*/ 2147483647 w 67"/>
              <a:gd name="T39" fmla="*/ 2147483647 h 62"/>
              <a:gd name="T40" fmla="*/ 2147483647 w 67"/>
              <a:gd name="T41" fmla="*/ 2147483647 h 62"/>
              <a:gd name="T42" fmla="*/ 2147483647 w 67"/>
              <a:gd name="T43" fmla="*/ 2147483647 h 62"/>
              <a:gd name="T44" fmla="*/ 2147483647 w 67"/>
              <a:gd name="T45" fmla="*/ 2147483647 h 62"/>
              <a:gd name="T46" fmla="*/ 2147483647 w 67"/>
              <a:gd name="T47" fmla="*/ 2147483647 h 62"/>
              <a:gd name="T48" fmla="*/ 2147483647 w 67"/>
              <a:gd name="T49" fmla="*/ 2147483647 h 62"/>
              <a:gd name="T50" fmla="*/ 2147483647 w 67"/>
              <a:gd name="T51" fmla="*/ 2147483647 h 62"/>
              <a:gd name="T52" fmla="*/ 2147483647 w 67"/>
              <a:gd name="T53" fmla="*/ 2147483647 h 62"/>
              <a:gd name="T54" fmla="*/ 2147483647 w 67"/>
              <a:gd name="T55" fmla="*/ 2147483647 h 62"/>
              <a:gd name="T56" fmla="*/ 2147483647 w 67"/>
              <a:gd name="T57" fmla="*/ 2147483647 h 62"/>
              <a:gd name="T58" fmla="*/ 2147483647 w 67"/>
              <a:gd name="T59" fmla="*/ 2147483647 h 62"/>
              <a:gd name="T60" fmla="*/ 2147483647 w 67"/>
              <a:gd name="T61" fmla="*/ 2147483647 h 62"/>
              <a:gd name="T62" fmla="*/ 2147483647 w 67"/>
              <a:gd name="T63" fmla="*/ 2147483647 h 62"/>
              <a:gd name="T64" fmla="*/ 2147483647 w 67"/>
              <a:gd name="T65" fmla="*/ 2147483647 h 62"/>
              <a:gd name="T66" fmla="*/ 2147483647 w 67"/>
              <a:gd name="T67" fmla="*/ 2147483647 h 62"/>
              <a:gd name="T68" fmla="*/ 2147483647 w 67"/>
              <a:gd name="T69" fmla="*/ 2147483647 h 62"/>
              <a:gd name="T70" fmla="*/ 2147483647 w 67"/>
              <a:gd name="T71" fmla="*/ 2147483647 h 62"/>
              <a:gd name="T72" fmla="*/ 2147483647 w 67"/>
              <a:gd name="T73" fmla="*/ 2147483647 h 62"/>
              <a:gd name="T74" fmla="*/ 2147483647 w 67"/>
              <a:gd name="T75" fmla="*/ 2147483647 h 62"/>
              <a:gd name="T76" fmla="*/ 2147483647 w 67"/>
              <a:gd name="T77" fmla="*/ 2147483647 h 62"/>
              <a:gd name="T78" fmla="*/ 2147483647 w 67"/>
              <a:gd name="T79" fmla="*/ 2147483647 h 62"/>
              <a:gd name="T80" fmla="*/ 2147483647 w 67"/>
              <a:gd name="T81" fmla="*/ 2147483647 h 62"/>
              <a:gd name="T82" fmla="*/ 2147483647 w 67"/>
              <a:gd name="T83" fmla="*/ 2147483647 h 62"/>
              <a:gd name="T84" fmla="*/ 2147483647 w 67"/>
              <a:gd name="T85" fmla="*/ 2147483647 h 62"/>
              <a:gd name="T86" fmla="*/ 2147483647 w 67"/>
              <a:gd name="T87" fmla="*/ 2147483647 h 62"/>
              <a:gd name="T88" fmla="*/ 2147483647 w 67"/>
              <a:gd name="T89" fmla="*/ 2147483647 h 62"/>
              <a:gd name="T90" fmla="*/ 2147483647 w 67"/>
              <a:gd name="T91" fmla="*/ 2147483647 h 62"/>
              <a:gd name="T92" fmla="*/ 2147483647 w 67"/>
              <a:gd name="T93" fmla="*/ 2147483647 h 62"/>
              <a:gd name="T94" fmla="*/ 2147483647 w 67"/>
              <a:gd name="T95" fmla="*/ 2147483647 h 62"/>
              <a:gd name="T96" fmla="*/ 0 w 67"/>
              <a:gd name="T97" fmla="*/ 2147483647 h 62"/>
              <a:gd name="T98" fmla="*/ 0 w 67"/>
              <a:gd name="T99" fmla="*/ 2147483647 h 62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7"/>
              <a:gd name="T151" fmla="*/ 0 h 62"/>
              <a:gd name="T152" fmla="*/ 67 w 67"/>
              <a:gd name="T153" fmla="*/ 62 h 62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7" h="62">
                <a:moveTo>
                  <a:pt x="0" y="3"/>
                </a:moveTo>
                <a:lnTo>
                  <a:pt x="60" y="0"/>
                </a:lnTo>
                <a:lnTo>
                  <a:pt x="60" y="1"/>
                </a:lnTo>
                <a:lnTo>
                  <a:pt x="61" y="2"/>
                </a:lnTo>
                <a:lnTo>
                  <a:pt x="62" y="3"/>
                </a:lnTo>
                <a:lnTo>
                  <a:pt x="61" y="5"/>
                </a:lnTo>
                <a:lnTo>
                  <a:pt x="60" y="6"/>
                </a:lnTo>
                <a:lnTo>
                  <a:pt x="58" y="8"/>
                </a:lnTo>
                <a:lnTo>
                  <a:pt x="58" y="9"/>
                </a:lnTo>
                <a:lnTo>
                  <a:pt x="67" y="9"/>
                </a:lnTo>
                <a:lnTo>
                  <a:pt x="67" y="10"/>
                </a:lnTo>
                <a:lnTo>
                  <a:pt x="66" y="12"/>
                </a:lnTo>
                <a:lnTo>
                  <a:pt x="65" y="13"/>
                </a:lnTo>
                <a:lnTo>
                  <a:pt x="64" y="17"/>
                </a:lnTo>
                <a:lnTo>
                  <a:pt x="62" y="19"/>
                </a:lnTo>
                <a:lnTo>
                  <a:pt x="62" y="22"/>
                </a:lnTo>
                <a:lnTo>
                  <a:pt x="62" y="25"/>
                </a:lnTo>
                <a:lnTo>
                  <a:pt x="60" y="26"/>
                </a:lnTo>
                <a:lnTo>
                  <a:pt x="60" y="27"/>
                </a:lnTo>
                <a:lnTo>
                  <a:pt x="57" y="29"/>
                </a:lnTo>
                <a:lnTo>
                  <a:pt x="57" y="32"/>
                </a:lnTo>
                <a:lnTo>
                  <a:pt x="57" y="35"/>
                </a:lnTo>
                <a:lnTo>
                  <a:pt x="56" y="36"/>
                </a:lnTo>
                <a:lnTo>
                  <a:pt x="54" y="38"/>
                </a:lnTo>
                <a:lnTo>
                  <a:pt x="52" y="40"/>
                </a:lnTo>
                <a:lnTo>
                  <a:pt x="51" y="41"/>
                </a:lnTo>
                <a:lnTo>
                  <a:pt x="51" y="43"/>
                </a:lnTo>
                <a:lnTo>
                  <a:pt x="50" y="45"/>
                </a:lnTo>
                <a:lnTo>
                  <a:pt x="50" y="46"/>
                </a:lnTo>
                <a:lnTo>
                  <a:pt x="49" y="49"/>
                </a:lnTo>
                <a:lnTo>
                  <a:pt x="48" y="51"/>
                </a:lnTo>
                <a:lnTo>
                  <a:pt x="49" y="54"/>
                </a:lnTo>
                <a:lnTo>
                  <a:pt x="50" y="55"/>
                </a:lnTo>
                <a:lnTo>
                  <a:pt x="50" y="57"/>
                </a:lnTo>
                <a:lnTo>
                  <a:pt x="50" y="58"/>
                </a:lnTo>
                <a:lnTo>
                  <a:pt x="49" y="60"/>
                </a:lnTo>
                <a:lnTo>
                  <a:pt x="50" y="61"/>
                </a:lnTo>
                <a:lnTo>
                  <a:pt x="8" y="62"/>
                </a:lnTo>
                <a:lnTo>
                  <a:pt x="8" y="53"/>
                </a:lnTo>
                <a:lnTo>
                  <a:pt x="6" y="52"/>
                </a:lnTo>
                <a:lnTo>
                  <a:pt x="4" y="53"/>
                </a:lnTo>
                <a:lnTo>
                  <a:pt x="2" y="51"/>
                </a:lnTo>
                <a:lnTo>
                  <a:pt x="2" y="22"/>
                </a:lnTo>
                <a:lnTo>
                  <a:pt x="0" y="3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7383" name="Group 39"/>
          <p:cNvGrpSpPr>
            <a:grpSpLocks/>
          </p:cNvGrpSpPr>
          <p:nvPr/>
        </p:nvGrpSpPr>
        <p:grpSpPr bwMode="auto">
          <a:xfrm>
            <a:off x="1027319" y="3886200"/>
            <a:ext cx="1786467" cy="1390650"/>
            <a:chOff x="768" y="2832"/>
            <a:chExt cx="1203" cy="876"/>
          </a:xfrm>
        </p:grpSpPr>
        <p:sp>
          <p:nvSpPr>
            <p:cNvPr id="57417" name="Freeform 40"/>
            <p:cNvSpPr>
              <a:spLocks/>
            </p:cNvSpPr>
            <p:nvPr/>
          </p:nvSpPr>
          <p:spPr bwMode="auto">
            <a:xfrm>
              <a:off x="1056" y="2832"/>
              <a:ext cx="915" cy="780"/>
            </a:xfrm>
            <a:custGeom>
              <a:avLst/>
              <a:gdLst>
                <a:gd name="T0" fmla="*/ 1611 w 188"/>
                <a:gd name="T1" fmla="*/ 3588 h 160"/>
                <a:gd name="T2" fmla="*/ 3008 w 188"/>
                <a:gd name="T3" fmla="*/ 4636 h 160"/>
                <a:gd name="T4" fmla="*/ 2083 w 188"/>
                <a:gd name="T5" fmla="*/ 5796 h 160"/>
                <a:gd name="T6" fmla="*/ 1849 w 188"/>
                <a:gd name="T7" fmla="*/ 4992 h 160"/>
                <a:gd name="T8" fmla="*/ 569 w 188"/>
                <a:gd name="T9" fmla="*/ 6372 h 160"/>
                <a:gd name="T10" fmla="*/ 1280 w 188"/>
                <a:gd name="T11" fmla="*/ 7415 h 160"/>
                <a:gd name="T12" fmla="*/ 3105 w 188"/>
                <a:gd name="T13" fmla="*/ 7059 h 160"/>
                <a:gd name="T14" fmla="*/ 2536 w 188"/>
                <a:gd name="T15" fmla="*/ 8580 h 160"/>
                <a:gd name="T16" fmla="*/ 2083 w 188"/>
                <a:gd name="T17" fmla="*/ 9150 h 160"/>
                <a:gd name="T18" fmla="*/ 1158 w 188"/>
                <a:gd name="T19" fmla="*/ 9506 h 160"/>
                <a:gd name="T20" fmla="*/ 686 w 188"/>
                <a:gd name="T21" fmla="*/ 11359 h 160"/>
                <a:gd name="T22" fmla="*/ 1280 w 188"/>
                <a:gd name="T23" fmla="*/ 12407 h 160"/>
                <a:gd name="T24" fmla="*/ 2536 w 188"/>
                <a:gd name="T25" fmla="*/ 12977 h 160"/>
                <a:gd name="T26" fmla="*/ 2536 w 188"/>
                <a:gd name="T27" fmla="*/ 13904 h 160"/>
                <a:gd name="T28" fmla="*/ 4025 w 188"/>
                <a:gd name="T29" fmla="*/ 14259 h 160"/>
                <a:gd name="T30" fmla="*/ 4833 w 188"/>
                <a:gd name="T31" fmla="*/ 14474 h 160"/>
                <a:gd name="T32" fmla="*/ 3339 w 188"/>
                <a:gd name="T33" fmla="*/ 16326 h 160"/>
                <a:gd name="T34" fmla="*/ 2180 w 188"/>
                <a:gd name="T35" fmla="*/ 17038 h 160"/>
                <a:gd name="T36" fmla="*/ 355 w 188"/>
                <a:gd name="T37" fmla="*/ 17964 h 160"/>
                <a:gd name="T38" fmla="*/ 355 w 188"/>
                <a:gd name="T39" fmla="*/ 18535 h 160"/>
                <a:gd name="T40" fmla="*/ 3339 w 188"/>
                <a:gd name="T41" fmla="*/ 17253 h 160"/>
                <a:gd name="T42" fmla="*/ 7155 w 188"/>
                <a:gd name="T43" fmla="*/ 13904 h 160"/>
                <a:gd name="T44" fmla="*/ 6799 w 188"/>
                <a:gd name="T45" fmla="*/ 13548 h 160"/>
                <a:gd name="T46" fmla="*/ 8882 w 188"/>
                <a:gd name="T47" fmla="*/ 11003 h 160"/>
                <a:gd name="T48" fmla="*/ 8289 w 188"/>
                <a:gd name="T49" fmla="*/ 11690 h 160"/>
                <a:gd name="T50" fmla="*/ 8410 w 188"/>
                <a:gd name="T51" fmla="*/ 12621 h 160"/>
                <a:gd name="T52" fmla="*/ 8289 w 188"/>
                <a:gd name="T53" fmla="*/ 13216 h 160"/>
                <a:gd name="T54" fmla="*/ 9924 w 188"/>
                <a:gd name="T55" fmla="*/ 12285 h 160"/>
                <a:gd name="T56" fmla="*/ 9924 w 188"/>
                <a:gd name="T57" fmla="*/ 11359 h 160"/>
                <a:gd name="T58" fmla="*/ 12343 w 188"/>
                <a:gd name="T59" fmla="*/ 11929 h 160"/>
                <a:gd name="T60" fmla="*/ 13954 w 188"/>
                <a:gd name="T61" fmla="*/ 11690 h 160"/>
                <a:gd name="T62" fmla="*/ 16723 w 188"/>
                <a:gd name="T63" fmla="*/ 12621 h 160"/>
                <a:gd name="T64" fmla="*/ 17648 w 188"/>
                <a:gd name="T65" fmla="*/ 13787 h 160"/>
                <a:gd name="T66" fmla="*/ 19142 w 188"/>
                <a:gd name="T67" fmla="*/ 14830 h 160"/>
                <a:gd name="T68" fmla="*/ 21673 w 188"/>
                <a:gd name="T69" fmla="*/ 15069 h 160"/>
                <a:gd name="T70" fmla="*/ 21318 w 188"/>
                <a:gd name="T71" fmla="*/ 13548 h 160"/>
                <a:gd name="T72" fmla="*/ 20300 w 188"/>
                <a:gd name="T73" fmla="*/ 13333 h 160"/>
                <a:gd name="T74" fmla="*/ 18787 w 188"/>
                <a:gd name="T75" fmla="*/ 12285 h 160"/>
                <a:gd name="T76" fmla="*/ 16937 w 188"/>
                <a:gd name="T77" fmla="*/ 11003 h 160"/>
                <a:gd name="T78" fmla="*/ 16251 w 188"/>
                <a:gd name="T79" fmla="*/ 11929 h 160"/>
                <a:gd name="T80" fmla="*/ 14874 w 188"/>
                <a:gd name="T81" fmla="*/ 10764 h 160"/>
                <a:gd name="T82" fmla="*/ 13477 w 188"/>
                <a:gd name="T83" fmla="*/ 9267 h 160"/>
                <a:gd name="T84" fmla="*/ 11749 w 188"/>
                <a:gd name="T85" fmla="*/ 2423 h 160"/>
                <a:gd name="T86" fmla="*/ 10376 w 188"/>
                <a:gd name="T87" fmla="*/ 570 h 160"/>
                <a:gd name="T88" fmla="*/ 7958 w 188"/>
                <a:gd name="T89" fmla="*/ 570 h 160"/>
                <a:gd name="T90" fmla="*/ 6799 w 188"/>
                <a:gd name="T91" fmla="*/ 570 h 160"/>
                <a:gd name="T92" fmla="*/ 5188 w 188"/>
                <a:gd name="T93" fmla="*/ 0 h 160"/>
                <a:gd name="T94" fmla="*/ 4025 w 188"/>
                <a:gd name="T95" fmla="*/ 478 h 160"/>
                <a:gd name="T96" fmla="*/ 2769 w 188"/>
                <a:gd name="T97" fmla="*/ 1497 h 160"/>
                <a:gd name="T98" fmla="*/ 2180 w 188"/>
                <a:gd name="T99" fmla="*/ 2423 h 160"/>
                <a:gd name="T100" fmla="*/ 1158 w 188"/>
                <a:gd name="T101" fmla="*/ 3018 h 16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188"/>
                <a:gd name="T154" fmla="*/ 0 h 160"/>
                <a:gd name="T155" fmla="*/ 188 w 188"/>
                <a:gd name="T156" fmla="*/ 160 h 16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188" h="160">
                  <a:moveTo>
                    <a:pt x="10" y="26"/>
                  </a:moveTo>
                  <a:lnTo>
                    <a:pt x="14" y="31"/>
                  </a:lnTo>
                  <a:lnTo>
                    <a:pt x="19" y="39"/>
                  </a:lnTo>
                  <a:lnTo>
                    <a:pt x="26" y="40"/>
                  </a:lnTo>
                  <a:lnTo>
                    <a:pt x="26" y="50"/>
                  </a:lnTo>
                  <a:lnTo>
                    <a:pt x="18" y="50"/>
                  </a:lnTo>
                  <a:lnTo>
                    <a:pt x="18" y="43"/>
                  </a:lnTo>
                  <a:lnTo>
                    <a:pt x="16" y="43"/>
                  </a:lnTo>
                  <a:lnTo>
                    <a:pt x="0" y="50"/>
                  </a:lnTo>
                  <a:lnTo>
                    <a:pt x="5" y="55"/>
                  </a:lnTo>
                  <a:lnTo>
                    <a:pt x="5" y="61"/>
                  </a:lnTo>
                  <a:lnTo>
                    <a:pt x="11" y="64"/>
                  </a:lnTo>
                  <a:lnTo>
                    <a:pt x="21" y="66"/>
                  </a:lnTo>
                  <a:lnTo>
                    <a:pt x="27" y="61"/>
                  </a:lnTo>
                  <a:lnTo>
                    <a:pt x="29" y="72"/>
                  </a:lnTo>
                  <a:lnTo>
                    <a:pt x="22" y="74"/>
                  </a:lnTo>
                  <a:lnTo>
                    <a:pt x="21" y="77"/>
                  </a:lnTo>
                  <a:lnTo>
                    <a:pt x="18" y="79"/>
                  </a:lnTo>
                  <a:lnTo>
                    <a:pt x="13" y="75"/>
                  </a:lnTo>
                  <a:lnTo>
                    <a:pt x="10" y="82"/>
                  </a:lnTo>
                  <a:lnTo>
                    <a:pt x="2" y="90"/>
                  </a:lnTo>
                  <a:lnTo>
                    <a:pt x="6" y="98"/>
                  </a:lnTo>
                  <a:lnTo>
                    <a:pt x="5" y="101"/>
                  </a:lnTo>
                  <a:lnTo>
                    <a:pt x="11" y="107"/>
                  </a:lnTo>
                  <a:lnTo>
                    <a:pt x="19" y="107"/>
                  </a:lnTo>
                  <a:lnTo>
                    <a:pt x="22" y="112"/>
                  </a:lnTo>
                  <a:lnTo>
                    <a:pt x="21" y="115"/>
                  </a:lnTo>
                  <a:lnTo>
                    <a:pt x="22" y="120"/>
                  </a:lnTo>
                  <a:lnTo>
                    <a:pt x="29" y="117"/>
                  </a:lnTo>
                  <a:lnTo>
                    <a:pt x="35" y="123"/>
                  </a:lnTo>
                  <a:lnTo>
                    <a:pt x="45" y="119"/>
                  </a:lnTo>
                  <a:lnTo>
                    <a:pt x="42" y="125"/>
                  </a:lnTo>
                  <a:lnTo>
                    <a:pt x="42" y="131"/>
                  </a:lnTo>
                  <a:lnTo>
                    <a:pt x="29" y="141"/>
                  </a:lnTo>
                  <a:lnTo>
                    <a:pt x="24" y="147"/>
                  </a:lnTo>
                  <a:lnTo>
                    <a:pt x="19" y="147"/>
                  </a:lnTo>
                  <a:lnTo>
                    <a:pt x="11" y="154"/>
                  </a:lnTo>
                  <a:lnTo>
                    <a:pt x="3" y="155"/>
                  </a:lnTo>
                  <a:lnTo>
                    <a:pt x="0" y="159"/>
                  </a:lnTo>
                  <a:lnTo>
                    <a:pt x="3" y="160"/>
                  </a:lnTo>
                  <a:lnTo>
                    <a:pt x="19" y="154"/>
                  </a:lnTo>
                  <a:lnTo>
                    <a:pt x="29" y="149"/>
                  </a:lnTo>
                  <a:lnTo>
                    <a:pt x="48" y="136"/>
                  </a:lnTo>
                  <a:lnTo>
                    <a:pt x="62" y="120"/>
                  </a:lnTo>
                  <a:lnTo>
                    <a:pt x="64" y="117"/>
                  </a:lnTo>
                  <a:lnTo>
                    <a:pt x="59" y="117"/>
                  </a:lnTo>
                  <a:lnTo>
                    <a:pt x="73" y="96"/>
                  </a:lnTo>
                  <a:lnTo>
                    <a:pt x="77" y="95"/>
                  </a:lnTo>
                  <a:lnTo>
                    <a:pt x="77" y="98"/>
                  </a:lnTo>
                  <a:lnTo>
                    <a:pt x="72" y="101"/>
                  </a:lnTo>
                  <a:lnTo>
                    <a:pt x="70" y="111"/>
                  </a:lnTo>
                  <a:lnTo>
                    <a:pt x="73" y="109"/>
                  </a:lnTo>
                  <a:lnTo>
                    <a:pt x="70" y="112"/>
                  </a:lnTo>
                  <a:lnTo>
                    <a:pt x="72" y="114"/>
                  </a:lnTo>
                  <a:lnTo>
                    <a:pt x="82" y="107"/>
                  </a:lnTo>
                  <a:lnTo>
                    <a:pt x="86" y="106"/>
                  </a:lnTo>
                  <a:lnTo>
                    <a:pt x="88" y="101"/>
                  </a:lnTo>
                  <a:lnTo>
                    <a:pt x="86" y="98"/>
                  </a:lnTo>
                  <a:lnTo>
                    <a:pt x="96" y="96"/>
                  </a:lnTo>
                  <a:lnTo>
                    <a:pt x="107" y="103"/>
                  </a:lnTo>
                  <a:lnTo>
                    <a:pt x="117" y="99"/>
                  </a:lnTo>
                  <a:lnTo>
                    <a:pt x="121" y="101"/>
                  </a:lnTo>
                  <a:lnTo>
                    <a:pt x="128" y="101"/>
                  </a:lnTo>
                  <a:lnTo>
                    <a:pt x="145" y="109"/>
                  </a:lnTo>
                  <a:lnTo>
                    <a:pt x="149" y="112"/>
                  </a:lnTo>
                  <a:lnTo>
                    <a:pt x="153" y="119"/>
                  </a:lnTo>
                  <a:lnTo>
                    <a:pt x="163" y="125"/>
                  </a:lnTo>
                  <a:lnTo>
                    <a:pt x="166" y="128"/>
                  </a:lnTo>
                  <a:lnTo>
                    <a:pt x="177" y="135"/>
                  </a:lnTo>
                  <a:lnTo>
                    <a:pt x="188" y="130"/>
                  </a:lnTo>
                  <a:lnTo>
                    <a:pt x="188" y="123"/>
                  </a:lnTo>
                  <a:lnTo>
                    <a:pt x="185" y="117"/>
                  </a:lnTo>
                  <a:lnTo>
                    <a:pt x="180" y="115"/>
                  </a:lnTo>
                  <a:lnTo>
                    <a:pt x="176" y="115"/>
                  </a:lnTo>
                  <a:lnTo>
                    <a:pt x="169" y="111"/>
                  </a:lnTo>
                  <a:lnTo>
                    <a:pt x="163" y="106"/>
                  </a:lnTo>
                  <a:lnTo>
                    <a:pt x="150" y="93"/>
                  </a:lnTo>
                  <a:lnTo>
                    <a:pt x="147" y="95"/>
                  </a:lnTo>
                  <a:lnTo>
                    <a:pt x="144" y="99"/>
                  </a:lnTo>
                  <a:lnTo>
                    <a:pt x="141" y="103"/>
                  </a:lnTo>
                  <a:lnTo>
                    <a:pt x="129" y="96"/>
                  </a:lnTo>
                  <a:lnTo>
                    <a:pt x="129" y="93"/>
                  </a:lnTo>
                  <a:lnTo>
                    <a:pt x="120" y="96"/>
                  </a:lnTo>
                  <a:lnTo>
                    <a:pt x="117" y="80"/>
                  </a:lnTo>
                  <a:lnTo>
                    <a:pt x="109" y="45"/>
                  </a:lnTo>
                  <a:lnTo>
                    <a:pt x="102" y="21"/>
                  </a:lnTo>
                  <a:lnTo>
                    <a:pt x="99" y="10"/>
                  </a:lnTo>
                  <a:lnTo>
                    <a:pt x="90" y="5"/>
                  </a:lnTo>
                  <a:lnTo>
                    <a:pt x="85" y="8"/>
                  </a:lnTo>
                  <a:lnTo>
                    <a:pt x="69" y="5"/>
                  </a:lnTo>
                  <a:lnTo>
                    <a:pt x="64" y="7"/>
                  </a:lnTo>
                  <a:lnTo>
                    <a:pt x="59" y="5"/>
                  </a:lnTo>
                  <a:lnTo>
                    <a:pt x="59" y="4"/>
                  </a:lnTo>
                  <a:lnTo>
                    <a:pt x="45" y="0"/>
                  </a:lnTo>
                  <a:lnTo>
                    <a:pt x="43" y="4"/>
                  </a:lnTo>
                  <a:lnTo>
                    <a:pt x="35" y="4"/>
                  </a:lnTo>
                  <a:lnTo>
                    <a:pt x="29" y="8"/>
                  </a:lnTo>
                  <a:lnTo>
                    <a:pt x="24" y="13"/>
                  </a:lnTo>
                  <a:lnTo>
                    <a:pt x="22" y="18"/>
                  </a:lnTo>
                  <a:lnTo>
                    <a:pt x="19" y="21"/>
                  </a:lnTo>
                  <a:lnTo>
                    <a:pt x="13" y="21"/>
                  </a:lnTo>
                  <a:lnTo>
                    <a:pt x="10" y="2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18" name="Freeform 41"/>
            <p:cNvSpPr>
              <a:spLocks/>
            </p:cNvSpPr>
            <p:nvPr/>
          </p:nvSpPr>
          <p:spPr bwMode="auto">
            <a:xfrm>
              <a:off x="1021" y="3608"/>
              <a:ext cx="20" cy="14"/>
            </a:xfrm>
            <a:custGeom>
              <a:avLst/>
              <a:gdLst>
                <a:gd name="T0" fmla="*/ 250 w 4"/>
                <a:gd name="T1" fmla="*/ 196 h 3"/>
                <a:gd name="T2" fmla="*/ 250 w 4"/>
                <a:gd name="T3" fmla="*/ 107 h 3"/>
                <a:gd name="T4" fmla="*/ 250 w 4"/>
                <a:gd name="T5" fmla="*/ 107 h 3"/>
                <a:gd name="T6" fmla="*/ 250 w 4"/>
                <a:gd name="T7" fmla="*/ 107 h 3"/>
                <a:gd name="T8" fmla="*/ 250 w 4"/>
                <a:gd name="T9" fmla="*/ 107 h 3"/>
                <a:gd name="T10" fmla="*/ 250 w 4"/>
                <a:gd name="T11" fmla="*/ 107 h 3"/>
                <a:gd name="T12" fmla="*/ 250 w 4"/>
                <a:gd name="T13" fmla="*/ 107 h 3"/>
                <a:gd name="T14" fmla="*/ 125 w 4"/>
                <a:gd name="T15" fmla="*/ 0 h 3"/>
                <a:gd name="T16" fmla="*/ 125 w 4"/>
                <a:gd name="T17" fmla="*/ 0 h 3"/>
                <a:gd name="T18" fmla="*/ 0 w 4"/>
                <a:gd name="T19" fmla="*/ 107 h 3"/>
                <a:gd name="T20" fmla="*/ 0 w 4"/>
                <a:gd name="T21" fmla="*/ 107 h 3"/>
                <a:gd name="T22" fmla="*/ 0 w 4"/>
                <a:gd name="T23" fmla="*/ 107 h 3"/>
                <a:gd name="T24" fmla="*/ 0 w 4"/>
                <a:gd name="T25" fmla="*/ 107 h 3"/>
                <a:gd name="T26" fmla="*/ 0 w 4"/>
                <a:gd name="T27" fmla="*/ 107 h 3"/>
                <a:gd name="T28" fmla="*/ 0 w 4"/>
                <a:gd name="T29" fmla="*/ 107 h 3"/>
                <a:gd name="T30" fmla="*/ 0 w 4"/>
                <a:gd name="T31" fmla="*/ 196 h 3"/>
                <a:gd name="T32" fmla="*/ 0 w 4"/>
                <a:gd name="T33" fmla="*/ 196 h 3"/>
                <a:gd name="T34" fmla="*/ 125 w 4"/>
                <a:gd name="T35" fmla="*/ 196 h 3"/>
                <a:gd name="T36" fmla="*/ 125 w 4"/>
                <a:gd name="T37" fmla="*/ 196 h 3"/>
                <a:gd name="T38" fmla="*/ 125 w 4"/>
                <a:gd name="T39" fmla="*/ 303 h 3"/>
                <a:gd name="T40" fmla="*/ 250 w 4"/>
                <a:gd name="T41" fmla="*/ 303 h 3"/>
                <a:gd name="T42" fmla="*/ 250 w 4"/>
                <a:gd name="T43" fmla="*/ 303 h 3"/>
                <a:gd name="T44" fmla="*/ 375 w 4"/>
                <a:gd name="T45" fmla="*/ 303 h 3"/>
                <a:gd name="T46" fmla="*/ 375 w 4"/>
                <a:gd name="T47" fmla="*/ 303 h 3"/>
                <a:gd name="T48" fmla="*/ 500 w 4"/>
                <a:gd name="T49" fmla="*/ 196 h 3"/>
                <a:gd name="T50" fmla="*/ 500 w 4"/>
                <a:gd name="T51" fmla="*/ 196 h 3"/>
                <a:gd name="T52" fmla="*/ 500 w 4"/>
                <a:gd name="T53" fmla="*/ 196 h 3"/>
                <a:gd name="T54" fmla="*/ 500 w 4"/>
                <a:gd name="T55" fmla="*/ 107 h 3"/>
                <a:gd name="T56" fmla="*/ 500 w 4"/>
                <a:gd name="T57" fmla="*/ 107 h 3"/>
                <a:gd name="T58" fmla="*/ 500 w 4"/>
                <a:gd name="T59" fmla="*/ 107 h 3"/>
                <a:gd name="T60" fmla="*/ 500 w 4"/>
                <a:gd name="T61" fmla="*/ 107 h 3"/>
                <a:gd name="T62" fmla="*/ 500 w 4"/>
                <a:gd name="T63" fmla="*/ 107 h 3"/>
                <a:gd name="T64" fmla="*/ 500 w 4"/>
                <a:gd name="T65" fmla="*/ 0 h 3"/>
                <a:gd name="T66" fmla="*/ 500 w 4"/>
                <a:gd name="T67" fmla="*/ 0 h 3"/>
                <a:gd name="T68" fmla="*/ 500 w 4"/>
                <a:gd name="T69" fmla="*/ 0 h 3"/>
                <a:gd name="T70" fmla="*/ 500 w 4"/>
                <a:gd name="T71" fmla="*/ 0 h 3"/>
                <a:gd name="T72" fmla="*/ 500 w 4"/>
                <a:gd name="T73" fmla="*/ 107 h 3"/>
                <a:gd name="T74" fmla="*/ 375 w 4"/>
                <a:gd name="T75" fmla="*/ 107 h 3"/>
                <a:gd name="T76" fmla="*/ 375 w 4"/>
                <a:gd name="T77" fmla="*/ 107 h 3"/>
                <a:gd name="T78" fmla="*/ 250 w 4"/>
                <a:gd name="T79" fmla="*/ 196 h 3"/>
                <a:gd name="T80" fmla="*/ 250 w 4"/>
                <a:gd name="T81" fmla="*/ 196 h 3"/>
                <a:gd name="T82" fmla="*/ 250 w 4"/>
                <a:gd name="T83" fmla="*/ 196 h 3"/>
                <a:gd name="T84" fmla="*/ 250 w 4"/>
                <a:gd name="T85" fmla="*/ 196 h 3"/>
                <a:gd name="T86" fmla="*/ 250 w 4"/>
                <a:gd name="T87" fmla="*/ 303 h 3"/>
                <a:gd name="T88" fmla="*/ 375 w 4"/>
                <a:gd name="T89" fmla="*/ 303 h 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4"/>
                <a:gd name="T136" fmla="*/ 0 h 3"/>
                <a:gd name="T137" fmla="*/ 4 w 4"/>
                <a:gd name="T138" fmla="*/ 3 h 3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4" h="3">
                  <a:moveTo>
                    <a:pt x="2" y="2"/>
                  </a:moveTo>
                  <a:lnTo>
                    <a:pt x="2" y="1"/>
                  </a:lnTo>
                  <a:lnTo>
                    <a:pt x="1" y="0"/>
                  </a:lnTo>
                  <a:lnTo>
                    <a:pt x="0" y="1"/>
                  </a:lnTo>
                  <a:lnTo>
                    <a:pt x="0" y="2"/>
                  </a:lnTo>
                  <a:lnTo>
                    <a:pt x="1" y="2"/>
                  </a:lnTo>
                  <a:lnTo>
                    <a:pt x="1" y="3"/>
                  </a:lnTo>
                  <a:lnTo>
                    <a:pt x="2" y="3"/>
                  </a:lnTo>
                  <a:lnTo>
                    <a:pt x="3" y="3"/>
                  </a:lnTo>
                  <a:lnTo>
                    <a:pt x="4" y="2"/>
                  </a:lnTo>
                  <a:lnTo>
                    <a:pt x="4" y="1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2" y="2"/>
                  </a:lnTo>
                  <a:lnTo>
                    <a:pt x="2" y="3"/>
                  </a:lnTo>
                  <a:lnTo>
                    <a:pt x="3" y="3"/>
                  </a:lnTo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19" name="Freeform 42"/>
            <p:cNvSpPr>
              <a:spLocks/>
            </p:cNvSpPr>
            <p:nvPr/>
          </p:nvSpPr>
          <p:spPr bwMode="auto">
            <a:xfrm>
              <a:off x="978" y="3610"/>
              <a:ext cx="43" cy="30"/>
            </a:xfrm>
            <a:custGeom>
              <a:avLst/>
              <a:gdLst>
                <a:gd name="T0" fmla="*/ 755 w 9"/>
                <a:gd name="T1" fmla="*/ 0 h 6"/>
                <a:gd name="T2" fmla="*/ 435 w 9"/>
                <a:gd name="T3" fmla="*/ 0 h 6"/>
                <a:gd name="T4" fmla="*/ 320 w 9"/>
                <a:gd name="T5" fmla="*/ 125 h 6"/>
                <a:gd name="T6" fmla="*/ 320 w 9"/>
                <a:gd name="T7" fmla="*/ 125 h 6"/>
                <a:gd name="T8" fmla="*/ 320 w 9"/>
                <a:gd name="T9" fmla="*/ 250 h 6"/>
                <a:gd name="T10" fmla="*/ 320 w 9"/>
                <a:gd name="T11" fmla="*/ 375 h 6"/>
                <a:gd name="T12" fmla="*/ 229 w 9"/>
                <a:gd name="T13" fmla="*/ 375 h 6"/>
                <a:gd name="T14" fmla="*/ 229 w 9"/>
                <a:gd name="T15" fmla="*/ 375 h 6"/>
                <a:gd name="T16" fmla="*/ 115 w 9"/>
                <a:gd name="T17" fmla="*/ 375 h 6"/>
                <a:gd name="T18" fmla="*/ 115 w 9"/>
                <a:gd name="T19" fmla="*/ 500 h 6"/>
                <a:gd name="T20" fmla="*/ 115 w 9"/>
                <a:gd name="T21" fmla="*/ 625 h 6"/>
                <a:gd name="T22" fmla="*/ 0 w 9"/>
                <a:gd name="T23" fmla="*/ 625 h 6"/>
                <a:gd name="T24" fmla="*/ 0 w 9"/>
                <a:gd name="T25" fmla="*/ 750 h 6"/>
                <a:gd name="T26" fmla="*/ 0 w 9"/>
                <a:gd name="T27" fmla="*/ 750 h 6"/>
                <a:gd name="T28" fmla="*/ 0 w 9"/>
                <a:gd name="T29" fmla="*/ 750 h 6"/>
                <a:gd name="T30" fmla="*/ 0 w 9"/>
                <a:gd name="T31" fmla="*/ 750 h 6"/>
                <a:gd name="T32" fmla="*/ 0 w 9"/>
                <a:gd name="T33" fmla="*/ 750 h 6"/>
                <a:gd name="T34" fmla="*/ 0 w 9"/>
                <a:gd name="T35" fmla="*/ 750 h 6"/>
                <a:gd name="T36" fmla="*/ 0 w 9"/>
                <a:gd name="T37" fmla="*/ 750 h 6"/>
                <a:gd name="T38" fmla="*/ 115 w 9"/>
                <a:gd name="T39" fmla="*/ 750 h 6"/>
                <a:gd name="T40" fmla="*/ 229 w 9"/>
                <a:gd name="T41" fmla="*/ 750 h 6"/>
                <a:gd name="T42" fmla="*/ 320 w 9"/>
                <a:gd name="T43" fmla="*/ 625 h 6"/>
                <a:gd name="T44" fmla="*/ 664 w 9"/>
                <a:gd name="T45" fmla="*/ 375 h 6"/>
                <a:gd name="T46" fmla="*/ 755 w 9"/>
                <a:gd name="T47" fmla="*/ 250 h 6"/>
                <a:gd name="T48" fmla="*/ 870 w 9"/>
                <a:gd name="T49" fmla="*/ 250 h 6"/>
                <a:gd name="T50" fmla="*/ 979 w 9"/>
                <a:gd name="T51" fmla="*/ 125 h 6"/>
                <a:gd name="T52" fmla="*/ 979 w 9"/>
                <a:gd name="T53" fmla="*/ 125 h 6"/>
                <a:gd name="T54" fmla="*/ 979 w 9"/>
                <a:gd name="T55" fmla="*/ 125 h 6"/>
                <a:gd name="T56" fmla="*/ 870 w 9"/>
                <a:gd name="T57" fmla="*/ 0 h 6"/>
                <a:gd name="T58" fmla="*/ 870 w 9"/>
                <a:gd name="T59" fmla="*/ 0 h 6"/>
                <a:gd name="T60" fmla="*/ 870 w 9"/>
                <a:gd name="T61" fmla="*/ 0 h 6"/>
                <a:gd name="T62" fmla="*/ 870 w 9"/>
                <a:gd name="T63" fmla="*/ 0 h 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"/>
                <a:gd name="T97" fmla="*/ 0 h 6"/>
                <a:gd name="T98" fmla="*/ 9 w 9"/>
                <a:gd name="T99" fmla="*/ 6 h 6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" h="6">
                  <a:moveTo>
                    <a:pt x="8" y="0"/>
                  </a:moveTo>
                  <a:lnTo>
                    <a:pt x="7" y="0"/>
                  </a:lnTo>
                  <a:lnTo>
                    <a:pt x="6" y="0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0" y="6"/>
                  </a:lnTo>
                  <a:lnTo>
                    <a:pt x="1" y="6"/>
                  </a:lnTo>
                  <a:lnTo>
                    <a:pt x="2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7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0" name="Freeform 43"/>
            <p:cNvSpPr>
              <a:spLocks/>
            </p:cNvSpPr>
            <p:nvPr/>
          </p:nvSpPr>
          <p:spPr bwMode="auto">
            <a:xfrm>
              <a:off x="934" y="3632"/>
              <a:ext cx="44" cy="34"/>
            </a:xfrm>
            <a:custGeom>
              <a:avLst/>
              <a:gdLst>
                <a:gd name="T0" fmla="*/ 934 w 9"/>
                <a:gd name="T1" fmla="*/ 355 h 7"/>
                <a:gd name="T2" fmla="*/ 934 w 9"/>
                <a:gd name="T3" fmla="*/ 117 h 7"/>
                <a:gd name="T4" fmla="*/ 572 w 9"/>
                <a:gd name="T5" fmla="*/ 355 h 7"/>
                <a:gd name="T6" fmla="*/ 479 w 9"/>
                <a:gd name="T7" fmla="*/ 447 h 7"/>
                <a:gd name="T8" fmla="*/ 479 w 9"/>
                <a:gd name="T9" fmla="*/ 447 h 7"/>
                <a:gd name="T10" fmla="*/ 240 w 9"/>
                <a:gd name="T11" fmla="*/ 568 h 7"/>
                <a:gd name="T12" fmla="*/ 117 w 9"/>
                <a:gd name="T13" fmla="*/ 685 h 7"/>
                <a:gd name="T14" fmla="*/ 0 w 9"/>
                <a:gd name="T15" fmla="*/ 685 h 7"/>
                <a:gd name="T16" fmla="*/ 240 w 9"/>
                <a:gd name="T17" fmla="*/ 685 h 7"/>
                <a:gd name="T18" fmla="*/ 357 w 9"/>
                <a:gd name="T19" fmla="*/ 568 h 7"/>
                <a:gd name="T20" fmla="*/ 694 w 9"/>
                <a:gd name="T21" fmla="*/ 447 h 7"/>
                <a:gd name="T22" fmla="*/ 934 w 9"/>
                <a:gd name="T23" fmla="*/ 355 h 7"/>
                <a:gd name="T24" fmla="*/ 934 w 9"/>
                <a:gd name="T25" fmla="*/ 355 h 7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9"/>
                <a:gd name="T40" fmla="*/ 0 h 7"/>
                <a:gd name="T41" fmla="*/ 9 w 9"/>
                <a:gd name="T42" fmla="*/ 7 h 7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9" h="7">
                  <a:moveTo>
                    <a:pt x="8" y="3"/>
                  </a:moveTo>
                  <a:cubicBezTo>
                    <a:pt x="8" y="2"/>
                    <a:pt x="9" y="1"/>
                    <a:pt x="8" y="1"/>
                  </a:cubicBezTo>
                  <a:cubicBezTo>
                    <a:pt x="7" y="0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4" y="5"/>
                    <a:pt x="5" y="5"/>
                    <a:pt x="6" y="4"/>
                  </a:cubicBezTo>
                  <a:cubicBezTo>
                    <a:pt x="7" y="4"/>
                    <a:pt x="7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1" name="Freeform 44"/>
            <p:cNvSpPr>
              <a:spLocks/>
            </p:cNvSpPr>
            <p:nvPr/>
          </p:nvSpPr>
          <p:spPr bwMode="auto">
            <a:xfrm>
              <a:off x="934" y="3637"/>
              <a:ext cx="39" cy="29"/>
            </a:xfrm>
            <a:custGeom>
              <a:avLst/>
              <a:gdLst>
                <a:gd name="T0" fmla="*/ 926 w 8"/>
                <a:gd name="T1" fmla="*/ 232 h 6"/>
                <a:gd name="T2" fmla="*/ 926 w 8"/>
                <a:gd name="T3" fmla="*/ 116 h 6"/>
                <a:gd name="T4" fmla="*/ 926 w 8"/>
                <a:gd name="T5" fmla="*/ 116 h 6"/>
                <a:gd name="T6" fmla="*/ 926 w 8"/>
                <a:gd name="T7" fmla="*/ 0 h 6"/>
                <a:gd name="T8" fmla="*/ 926 w 8"/>
                <a:gd name="T9" fmla="*/ 0 h 6"/>
                <a:gd name="T10" fmla="*/ 926 w 8"/>
                <a:gd name="T11" fmla="*/ 0 h 6"/>
                <a:gd name="T12" fmla="*/ 926 w 8"/>
                <a:gd name="T13" fmla="*/ 0 h 6"/>
                <a:gd name="T14" fmla="*/ 926 w 8"/>
                <a:gd name="T15" fmla="*/ 0 h 6"/>
                <a:gd name="T16" fmla="*/ 926 w 8"/>
                <a:gd name="T17" fmla="*/ 0 h 6"/>
                <a:gd name="T18" fmla="*/ 926 w 8"/>
                <a:gd name="T19" fmla="*/ 0 h 6"/>
                <a:gd name="T20" fmla="*/ 809 w 8"/>
                <a:gd name="T21" fmla="*/ 0 h 6"/>
                <a:gd name="T22" fmla="*/ 809 w 8"/>
                <a:gd name="T23" fmla="*/ 0 h 6"/>
                <a:gd name="T24" fmla="*/ 687 w 8"/>
                <a:gd name="T25" fmla="*/ 0 h 6"/>
                <a:gd name="T26" fmla="*/ 570 w 8"/>
                <a:gd name="T27" fmla="*/ 116 h 6"/>
                <a:gd name="T28" fmla="*/ 570 w 8"/>
                <a:gd name="T29" fmla="*/ 232 h 6"/>
                <a:gd name="T30" fmla="*/ 570 w 8"/>
                <a:gd name="T31" fmla="*/ 232 h 6"/>
                <a:gd name="T32" fmla="*/ 473 w 8"/>
                <a:gd name="T33" fmla="*/ 232 h 6"/>
                <a:gd name="T34" fmla="*/ 473 w 8"/>
                <a:gd name="T35" fmla="*/ 232 h 6"/>
                <a:gd name="T36" fmla="*/ 473 w 8"/>
                <a:gd name="T37" fmla="*/ 232 h 6"/>
                <a:gd name="T38" fmla="*/ 473 w 8"/>
                <a:gd name="T39" fmla="*/ 348 h 6"/>
                <a:gd name="T40" fmla="*/ 473 w 8"/>
                <a:gd name="T41" fmla="*/ 348 h 6"/>
                <a:gd name="T42" fmla="*/ 473 w 8"/>
                <a:gd name="T43" fmla="*/ 348 h 6"/>
                <a:gd name="T44" fmla="*/ 473 w 8"/>
                <a:gd name="T45" fmla="*/ 348 h 6"/>
                <a:gd name="T46" fmla="*/ 239 w 8"/>
                <a:gd name="T47" fmla="*/ 445 h 6"/>
                <a:gd name="T48" fmla="*/ 239 w 8"/>
                <a:gd name="T49" fmla="*/ 445 h 6"/>
                <a:gd name="T50" fmla="*/ 239 w 8"/>
                <a:gd name="T51" fmla="*/ 445 h 6"/>
                <a:gd name="T52" fmla="*/ 239 w 8"/>
                <a:gd name="T53" fmla="*/ 445 h 6"/>
                <a:gd name="T54" fmla="*/ 117 w 8"/>
                <a:gd name="T55" fmla="*/ 445 h 6"/>
                <a:gd name="T56" fmla="*/ 117 w 8"/>
                <a:gd name="T57" fmla="*/ 561 h 6"/>
                <a:gd name="T58" fmla="*/ 117 w 8"/>
                <a:gd name="T59" fmla="*/ 561 h 6"/>
                <a:gd name="T60" fmla="*/ 0 w 8"/>
                <a:gd name="T61" fmla="*/ 561 h 6"/>
                <a:gd name="T62" fmla="*/ 0 w 8"/>
                <a:gd name="T63" fmla="*/ 561 h 6"/>
                <a:gd name="T64" fmla="*/ 0 w 8"/>
                <a:gd name="T65" fmla="*/ 561 h 6"/>
                <a:gd name="T66" fmla="*/ 117 w 8"/>
                <a:gd name="T67" fmla="*/ 677 h 6"/>
                <a:gd name="T68" fmla="*/ 117 w 8"/>
                <a:gd name="T69" fmla="*/ 677 h 6"/>
                <a:gd name="T70" fmla="*/ 117 w 8"/>
                <a:gd name="T71" fmla="*/ 677 h 6"/>
                <a:gd name="T72" fmla="*/ 117 w 8"/>
                <a:gd name="T73" fmla="*/ 677 h 6"/>
                <a:gd name="T74" fmla="*/ 239 w 8"/>
                <a:gd name="T75" fmla="*/ 561 h 6"/>
                <a:gd name="T76" fmla="*/ 239 w 8"/>
                <a:gd name="T77" fmla="*/ 561 h 6"/>
                <a:gd name="T78" fmla="*/ 356 w 8"/>
                <a:gd name="T79" fmla="*/ 561 h 6"/>
                <a:gd name="T80" fmla="*/ 356 w 8"/>
                <a:gd name="T81" fmla="*/ 445 h 6"/>
                <a:gd name="T82" fmla="*/ 356 w 8"/>
                <a:gd name="T83" fmla="*/ 445 h 6"/>
                <a:gd name="T84" fmla="*/ 570 w 8"/>
                <a:gd name="T85" fmla="*/ 445 h 6"/>
                <a:gd name="T86" fmla="*/ 570 w 8"/>
                <a:gd name="T87" fmla="*/ 348 h 6"/>
                <a:gd name="T88" fmla="*/ 687 w 8"/>
                <a:gd name="T89" fmla="*/ 348 h 6"/>
                <a:gd name="T90" fmla="*/ 809 w 8"/>
                <a:gd name="T91" fmla="*/ 348 h 6"/>
                <a:gd name="T92" fmla="*/ 809 w 8"/>
                <a:gd name="T93" fmla="*/ 232 h 6"/>
                <a:gd name="T94" fmla="*/ 809 w 8"/>
                <a:gd name="T95" fmla="*/ 232 h 6"/>
                <a:gd name="T96" fmla="*/ 926 w 8"/>
                <a:gd name="T97" fmla="*/ 232 h 6"/>
                <a:gd name="T98" fmla="*/ 926 w 8"/>
                <a:gd name="T99" fmla="*/ 232 h 6"/>
                <a:gd name="T100" fmla="*/ 926 w 8"/>
                <a:gd name="T101" fmla="*/ 232 h 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8"/>
                <a:gd name="T154" fmla="*/ 0 h 6"/>
                <a:gd name="T155" fmla="*/ 8 w 8"/>
                <a:gd name="T156" fmla="*/ 6 h 6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8" h="6">
                  <a:moveTo>
                    <a:pt x="8" y="2"/>
                  </a:moveTo>
                  <a:lnTo>
                    <a:pt x="8" y="1"/>
                  </a:lnTo>
                  <a:lnTo>
                    <a:pt x="8" y="0"/>
                  </a:lnTo>
                  <a:lnTo>
                    <a:pt x="7" y="0"/>
                  </a:lnTo>
                  <a:lnTo>
                    <a:pt x="6" y="0"/>
                  </a:lnTo>
                  <a:lnTo>
                    <a:pt x="5" y="1"/>
                  </a:lnTo>
                  <a:lnTo>
                    <a:pt x="5" y="2"/>
                  </a:lnTo>
                  <a:lnTo>
                    <a:pt x="4" y="2"/>
                  </a:lnTo>
                  <a:lnTo>
                    <a:pt x="4" y="3"/>
                  </a:lnTo>
                  <a:lnTo>
                    <a:pt x="2" y="4"/>
                  </a:lnTo>
                  <a:lnTo>
                    <a:pt x="1" y="4"/>
                  </a:lnTo>
                  <a:lnTo>
                    <a:pt x="1" y="5"/>
                  </a:lnTo>
                  <a:lnTo>
                    <a:pt x="0" y="5"/>
                  </a:lnTo>
                  <a:lnTo>
                    <a:pt x="1" y="6"/>
                  </a:lnTo>
                  <a:lnTo>
                    <a:pt x="2" y="5"/>
                  </a:lnTo>
                  <a:lnTo>
                    <a:pt x="3" y="5"/>
                  </a:lnTo>
                  <a:lnTo>
                    <a:pt x="3" y="4"/>
                  </a:lnTo>
                  <a:lnTo>
                    <a:pt x="5" y="4"/>
                  </a:lnTo>
                  <a:lnTo>
                    <a:pt x="5" y="3"/>
                  </a:lnTo>
                  <a:lnTo>
                    <a:pt x="6" y="3"/>
                  </a:lnTo>
                  <a:lnTo>
                    <a:pt x="7" y="3"/>
                  </a:lnTo>
                  <a:lnTo>
                    <a:pt x="7" y="2"/>
                  </a:lnTo>
                  <a:lnTo>
                    <a:pt x="8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2" name="Freeform 45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0 w 1"/>
                <a:gd name="T3" fmla="*/ 0 h 1"/>
                <a:gd name="T4" fmla="*/ 0 w 1"/>
                <a:gd name="T5" fmla="*/ 125 h 1"/>
                <a:gd name="T6" fmla="*/ 125 w 1"/>
                <a:gd name="T7" fmla="*/ 0 h 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"/>
                <a:gd name="T13" fmla="*/ 0 h 1"/>
                <a:gd name="T14" fmla="*/ 1 w 1"/>
                <a:gd name="T15" fmla="*/ 1 h 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3" name="Freeform 46"/>
            <p:cNvSpPr>
              <a:spLocks/>
            </p:cNvSpPr>
            <p:nvPr/>
          </p:nvSpPr>
          <p:spPr bwMode="auto">
            <a:xfrm>
              <a:off x="909" y="3676"/>
              <a:ext cx="5" cy="5"/>
            </a:xfrm>
            <a:custGeom>
              <a:avLst/>
              <a:gdLst>
                <a:gd name="T0" fmla="*/ 125 w 1"/>
                <a:gd name="T1" fmla="*/ 0 h 1"/>
                <a:gd name="T2" fmla="*/ 125 w 1"/>
                <a:gd name="T3" fmla="*/ 0 h 1"/>
                <a:gd name="T4" fmla="*/ 125 w 1"/>
                <a:gd name="T5" fmla="*/ 0 h 1"/>
                <a:gd name="T6" fmla="*/ 125 w 1"/>
                <a:gd name="T7" fmla="*/ 0 h 1"/>
                <a:gd name="T8" fmla="*/ 0 w 1"/>
                <a:gd name="T9" fmla="*/ 0 h 1"/>
                <a:gd name="T10" fmla="*/ 0 w 1"/>
                <a:gd name="T11" fmla="*/ 0 h 1"/>
                <a:gd name="T12" fmla="*/ 0 w 1"/>
                <a:gd name="T13" fmla="*/ 0 h 1"/>
                <a:gd name="T14" fmla="*/ 0 w 1"/>
                <a:gd name="T15" fmla="*/ 0 h 1"/>
                <a:gd name="T16" fmla="*/ 0 w 1"/>
                <a:gd name="T17" fmla="*/ 125 h 1"/>
                <a:gd name="T18" fmla="*/ 0 w 1"/>
                <a:gd name="T19" fmla="*/ 125 h 1"/>
                <a:gd name="T20" fmla="*/ 0 w 1"/>
                <a:gd name="T21" fmla="*/ 125 h 1"/>
                <a:gd name="T22" fmla="*/ 0 w 1"/>
                <a:gd name="T23" fmla="*/ 125 h 1"/>
                <a:gd name="T24" fmla="*/ 0 w 1"/>
                <a:gd name="T25" fmla="*/ 125 h 1"/>
                <a:gd name="T26" fmla="*/ 125 w 1"/>
                <a:gd name="T27" fmla="*/ 125 h 1"/>
                <a:gd name="T28" fmla="*/ 125 w 1"/>
                <a:gd name="T29" fmla="*/ 0 h 1"/>
                <a:gd name="T30" fmla="*/ 125 w 1"/>
                <a:gd name="T31" fmla="*/ 0 h 1"/>
                <a:gd name="T32" fmla="*/ 125 w 1"/>
                <a:gd name="T33" fmla="*/ 0 h 1"/>
                <a:gd name="T34" fmla="*/ 125 w 1"/>
                <a:gd name="T35" fmla="*/ 0 h 1"/>
                <a:gd name="T36" fmla="*/ 125 w 1"/>
                <a:gd name="T37" fmla="*/ 0 h 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1"/>
                <a:gd name="T58" fmla="*/ 0 h 1"/>
                <a:gd name="T59" fmla="*/ 1 w 1"/>
                <a:gd name="T60" fmla="*/ 1 h 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1" h="1">
                  <a:moveTo>
                    <a:pt x="1" y="0"/>
                  </a:move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4" name="Freeform 47"/>
            <p:cNvSpPr>
              <a:spLocks/>
            </p:cNvSpPr>
            <p:nvPr/>
          </p:nvSpPr>
          <p:spPr bwMode="auto">
            <a:xfrm>
              <a:off x="870" y="3682"/>
              <a:ext cx="14" cy="14"/>
            </a:xfrm>
            <a:custGeom>
              <a:avLst/>
              <a:gdLst>
                <a:gd name="T0" fmla="*/ 196 w 3"/>
                <a:gd name="T1" fmla="*/ 107 h 3"/>
                <a:gd name="T2" fmla="*/ 303 w 3"/>
                <a:gd name="T3" fmla="*/ 107 h 3"/>
                <a:gd name="T4" fmla="*/ 196 w 3"/>
                <a:gd name="T5" fmla="*/ 107 h 3"/>
                <a:gd name="T6" fmla="*/ 303 w 3"/>
                <a:gd name="T7" fmla="*/ 196 h 3"/>
                <a:gd name="T8" fmla="*/ 196 w 3"/>
                <a:gd name="T9" fmla="*/ 196 h 3"/>
                <a:gd name="T10" fmla="*/ 107 w 3"/>
                <a:gd name="T11" fmla="*/ 303 h 3"/>
                <a:gd name="T12" fmla="*/ 0 w 3"/>
                <a:gd name="T13" fmla="*/ 303 h 3"/>
                <a:gd name="T14" fmla="*/ 107 w 3"/>
                <a:gd name="T15" fmla="*/ 107 h 3"/>
                <a:gd name="T16" fmla="*/ 196 w 3"/>
                <a:gd name="T17" fmla="*/ 107 h 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"/>
                <a:gd name="T28" fmla="*/ 0 h 3"/>
                <a:gd name="T29" fmla="*/ 3 w 3"/>
                <a:gd name="T30" fmla="*/ 3 h 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" h="3">
                  <a:moveTo>
                    <a:pt x="2" y="1"/>
                  </a:moveTo>
                  <a:cubicBezTo>
                    <a:pt x="2" y="0"/>
                    <a:pt x="3" y="0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2" y="2"/>
                    <a:pt x="2" y="2"/>
                  </a:cubicBezTo>
                  <a:cubicBezTo>
                    <a:pt x="2" y="2"/>
                    <a:pt x="2" y="2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2"/>
                    <a:pt x="1" y="2"/>
                    <a:pt x="1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5" name="Freeform 48"/>
            <p:cNvSpPr>
              <a:spLocks/>
            </p:cNvSpPr>
            <p:nvPr/>
          </p:nvSpPr>
          <p:spPr bwMode="auto">
            <a:xfrm>
              <a:off x="875" y="3684"/>
              <a:ext cx="14" cy="9"/>
            </a:xfrm>
            <a:custGeom>
              <a:avLst/>
              <a:gdLst>
                <a:gd name="T0" fmla="*/ 196 w 3"/>
                <a:gd name="T1" fmla="*/ 0 h 2"/>
                <a:gd name="T2" fmla="*/ 196 w 3"/>
                <a:gd name="T3" fmla="*/ 0 h 2"/>
                <a:gd name="T4" fmla="*/ 196 w 3"/>
                <a:gd name="T5" fmla="*/ 0 h 2"/>
                <a:gd name="T6" fmla="*/ 196 w 3"/>
                <a:gd name="T7" fmla="*/ 0 h 2"/>
                <a:gd name="T8" fmla="*/ 303 w 3"/>
                <a:gd name="T9" fmla="*/ 0 h 2"/>
                <a:gd name="T10" fmla="*/ 303 w 3"/>
                <a:gd name="T11" fmla="*/ 0 h 2"/>
                <a:gd name="T12" fmla="*/ 303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0 h 2"/>
                <a:gd name="T22" fmla="*/ 196 w 3"/>
                <a:gd name="T23" fmla="*/ 0 h 2"/>
                <a:gd name="T24" fmla="*/ 196 w 3"/>
                <a:gd name="T25" fmla="*/ 99 h 2"/>
                <a:gd name="T26" fmla="*/ 303 w 3"/>
                <a:gd name="T27" fmla="*/ 99 h 2"/>
                <a:gd name="T28" fmla="*/ 303 w 3"/>
                <a:gd name="T29" fmla="*/ 99 h 2"/>
                <a:gd name="T30" fmla="*/ 303 w 3"/>
                <a:gd name="T31" fmla="*/ 99 h 2"/>
                <a:gd name="T32" fmla="*/ 196 w 3"/>
                <a:gd name="T33" fmla="*/ 99 h 2"/>
                <a:gd name="T34" fmla="*/ 196 w 3"/>
                <a:gd name="T35" fmla="*/ 99 h 2"/>
                <a:gd name="T36" fmla="*/ 196 w 3"/>
                <a:gd name="T37" fmla="*/ 99 h 2"/>
                <a:gd name="T38" fmla="*/ 196 w 3"/>
                <a:gd name="T39" fmla="*/ 99 h 2"/>
                <a:gd name="T40" fmla="*/ 196 w 3"/>
                <a:gd name="T41" fmla="*/ 99 h 2"/>
                <a:gd name="T42" fmla="*/ 107 w 3"/>
                <a:gd name="T43" fmla="*/ 180 h 2"/>
                <a:gd name="T44" fmla="*/ 107 w 3"/>
                <a:gd name="T45" fmla="*/ 180 h 2"/>
                <a:gd name="T46" fmla="*/ 107 w 3"/>
                <a:gd name="T47" fmla="*/ 180 h 2"/>
                <a:gd name="T48" fmla="*/ 0 w 3"/>
                <a:gd name="T49" fmla="*/ 180 h 2"/>
                <a:gd name="T50" fmla="*/ 0 w 3"/>
                <a:gd name="T51" fmla="*/ 180 h 2"/>
                <a:gd name="T52" fmla="*/ 0 w 3"/>
                <a:gd name="T53" fmla="*/ 99 h 2"/>
                <a:gd name="T54" fmla="*/ 107 w 3"/>
                <a:gd name="T55" fmla="*/ 99 h 2"/>
                <a:gd name="T56" fmla="*/ 107 w 3"/>
                <a:gd name="T57" fmla="*/ 99 h 2"/>
                <a:gd name="T58" fmla="*/ 107 w 3"/>
                <a:gd name="T59" fmla="*/ 99 h 2"/>
                <a:gd name="T60" fmla="*/ 107 w 3"/>
                <a:gd name="T61" fmla="*/ 0 h 2"/>
                <a:gd name="T62" fmla="*/ 196 w 3"/>
                <a:gd name="T63" fmla="*/ 0 h 2"/>
                <a:gd name="T64" fmla="*/ 196 w 3"/>
                <a:gd name="T65" fmla="*/ 0 h 2"/>
                <a:gd name="T66" fmla="*/ 196 w 3"/>
                <a:gd name="T67" fmla="*/ 0 h 2"/>
                <a:gd name="T68" fmla="*/ 196 w 3"/>
                <a:gd name="T69" fmla="*/ 0 h 2"/>
                <a:gd name="T70" fmla="*/ 196 w 3"/>
                <a:gd name="T71" fmla="*/ 0 h 2"/>
                <a:gd name="T72" fmla="*/ 196 w 3"/>
                <a:gd name="T73" fmla="*/ 0 h 2"/>
                <a:gd name="T74" fmla="*/ 196 w 3"/>
                <a:gd name="T75" fmla="*/ 0 h 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"/>
                <a:gd name="T115" fmla="*/ 0 h 2"/>
                <a:gd name="T116" fmla="*/ 3 w 3"/>
                <a:gd name="T117" fmla="*/ 2 h 2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" h="2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2" y="0"/>
                  </a:lnTo>
                  <a:lnTo>
                    <a:pt x="2" y="1"/>
                  </a:lnTo>
                  <a:lnTo>
                    <a:pt x="3" y="1"/>
                  </a:lnTo>
                  <a:lnTo>
                    <a:pt x="2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6" name="Freeform 49"/>
            <p:cNvSpPr>
              <a:spLocks/>
            </p:cNvSpPr>
            <p:nvPr/>
          </p:nvSpPr>
          <p:spPr bwMode="auto">
            <a:xfrm>
              <a:off x="833" y="3690"/>
              <a:ext cx="19" cy="10"/>
            </a:xfrm>
            <a:custGeom>
              <a:avLst/>
              <a:gdLst>
                <a:gd name="T0" fmla="*/ 314 w 4"/>
                <a:gd name="T1" fmla="*/ 125 h 2"/>
                <a:gd name="T2" fmla="*/ 314 w 4"/>
                <a:gd name="T3" fmla="*/ 0 h 2"/>
                <a:gd name="T4" fmla="*/ 428 w 4"/>
                <a:gd name="T5" fmla="*/ 0 h 2"/>
                <a:gd name="T6" fmla="*/ 428 w 4"/>
                <a:gd name="T7" fmla="*/ 125 h 2"/>
                <a:gd name="T8" fmla="*/ 114 w 4"/>
                <a:gd name="T9" fmla="*/ 250 h 2"/>
                <a:gd name="T10" fmla="*/ 314 w 4"/>
                <a:gd name="T11" fmla="*/ 125 h 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2"/>
                <a:gd name="T20" fmla="*/ 4 w 4"/>
                <a:gd name="T21" fmla="*/ 2 h 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2">
                  <a:moveTo>
                    <a:pt x="3" y="1"/>
                  </a:moveTo>
                  <a:cubicBezTo>
                    <a:pt x="3" y="1"/>
                    <a:pt x="3" y="0"/>
                    <a:pt x="3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2"/>
                    <a:pt x="2" y="2"/>
                    <a:pt x="1" y="2"/>
                  </a:cubicBezTo>
                  <a:cubicBezTo>
                    <a:pt x="0" y="1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7" name="Freeform 50"/>
            <p:cNvSpPr>
              <a:spLocks/>
            </p:cNvSpPr>
            <p:nvPr/>
          </p:nvSpPr>
          <p:spPr bwMode="auto">
            <a:xfrm>
              <a:off x="838" y="3690"/>
              <a:ext cx="14" cy="10"/>
            </a:xfrm>
            <a:custGeom>
              <a:avLst/>
              <a:gdLst>
                <a:gd name="T0" fmla="*/ 196 w 3"/>
                <a:gd name="T1" fmla="*/ 125 h 2"/>
                <a:gd name="T2" fmla="*/ 196 w 3"/>
                <a:gd name="T3" fmla="*/ 125 h 2"/>
                <a:gd name="T4" fmla="*/ 196 w 3"/>
                <a:gd name="T5" fmla="*/ 0 h 2"/>
                <a:gd name="T6" fmla="*/ 196 w 3"/>
                <a:gd name="T7" fmla="*/ 0 h 2"/>
                <a:gd name="T8" fmla="*/ 196 w 3"/>
                <a:gd name="T9" fmla="*/ 0 h 2"/>
                <a:gd name="T10" fmla="*/ 196 w 3"/>
                <a:gd name="T11" fmla="*/ 0 h 2"/>
                <a:gd name="T12" fmla="*/ 196 w 3"/>
                <a:gd name="T13" fmla="*/ 0 h 2"/>
                <a:gd name="T14" fmla="*/ 303 w 3"/>
                <a:gd name="T15" fmla="*/ 0 h 2"/>
                <a:gd name="T16" fmla="*/ 303 w 3"/>
                <a:gd name="T17" fmla="*/ 0 h 2"/>
                <a:gd name="T18" fmla="*/ 303 w 3"/>
                <a:gd name="T19" fmla="*/ 0 h 2"/>
                <a:gd name="T20" fmla="*/ 303 w 3"/>
                <a:gd name="T21" fmla="*/ 125 h 2"/>
                <a:gd name="T22" fmla="*/ 303 w 3"/>
                <a:gd name="T23" fmla="*/ 125 h 2"/>
                <a:gd name="T24" fmla="*/ 303 w 3"/>
                <a:gd name="T25" fmla="*/ 125 h 2"/>
                <a:gd name="T26" fmla="*/ 303 w 3"/>
                <a:gd name="T27" fmla="*/ 125 h 2"/>
                <a:gd name="T28" fmla="*/ 196 w 3"/>
                <a:gd name="T29" fmla="*/ 250 h 2"/>
                <a:gd name="T30" fmla="*/ 107 w 3"/>
                <a:gd name="T31" fmla="*/ 250 h 2"/>
                <a:gd name="T32" fmla="*/ 0 w 3"/>
                <a:gd name="T33" fmla="*/ 250 h 2"/>
                <a:gd name="T34" fmla="*/ 0 w 3"/>
                <a:gd name="T35" fmla="*/ 250 h 2"/>
                <a:gd name="T36" fmla="*/ 0 w 3"/>
                <a:gd name="T37" fmla="*/ 250 h 2"/>
                <a:gd name="T38" fmla="*/ 0 w 3"/>
                <a:gd name="T39" fmla="*/ 250 h 2"/>
                <a:gd name="T40" fmla="*/ 0 w 3"/>
                <a:gd name="T41" fmla="*/ 250 h 2"/>
                <a:gd name="T42" fmla="*/ 0 w 3"/>
                <a:gd name="T43" fmla="*/ 250 h 2"/>
                <a:gd name="T44" fmla="*/ 107 w 3"/>
                <a:gd name="T45" fmla="*/ 250 h 2"/>
                <a:gd name="T46" fmla="*/ 196 w 3"/>
                <a:gd name="T47" fmla="*/ 125 h 2"/>
                <a:gd name="T48" fmla="*/ 196 w 3"/>
                <a:gd name="T49" fmla="*/ 125 h 2"/>
                <a:gd name="T50" fmla="*/ 196 w 3"/>
                <a:gd name="T51" fmla="*/ 125 h 2"/>
                <a:gd name="T52" fmla="*/ 196 w 3"/>
                <a:gd name="T53" fmla="*/ 125 h 2"/>
                <a:gd name="T54" fmla="*/ 196 w 3"/>
                <a:gd name="T55" fmla="*/ 125 h 2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3"/>
                <a:gd name="T85" fmla="*/ 0 h 2"/>
                <a:gd name="T86" fmla="*/ 3 w 3"/>
                <a:gd name="T87" fmla="*/ 2 h 2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3" h="2">
                  <a:moveTo>
                    <a:pt x="2" y="1"/>
                  </a:moveTo>
                  <a:lnTo>
                    <a:pt x="2" y="1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2" y="2"/>
                  </a:lnTo>
                  <a:lnTo>
                    <a:pt x="1" y="2"/>
                  </a:lnTo>
                  <a:lnTo>
                    <a:pt x="0" y="2"/>
                  </a:lnTo>
                  <a:lnTo>
                    <a:pt x="1" y="2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8" name="Freeform 51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0 w 2"/>
                <a:gd name="T3" fmla="*/ 0 h 3"/>
                <a:gd name="T4" fmla="*/ 0 w 2"/>
                <a:gd name="T5" fmla="*/ 0 h 3"/>
                <a:gd name="T6" fmla="*/ 125 w 2"/>
                <a:gd name="T7" fmla="*/ 250 h 3"/>
                <a:gd name="T8" fmla="*/ 0 w 2"/>
                <a:gd name="T9" fmla="*/ 250 h 3"/>
                <a:gd name="T10" fmla="*/ 0 w 2"/>
                <a:gd name="T11" fmla="*/ 250 h 3"/>
                <a:gd name="T12" fmla="*/ 0 w 2"/>
                <a:gd name="T13" fmla="*/ 375 h 3"/>
                <a:gd name="T14" fmla="*/ 125 w 2"/>
                <a:gd name="T15" fmla="*/ 375 h 3"/>
                <a:gd name="T16" fmla="*/ 125 w 2"/>
                <a:gd name="T17" fmla="*/ 375 h 3"/>
                <a:gd name="T18" fmla="*/ 250 w 2"/>
                <a:gd name="T19" fmla="*/ 375 h 3"/>
                <a:gd name="T20" fmla="*/ 250 w 2"/>
                <a:gd name="T21" fmla="*/ 125 h 3"/>
                <a:gd name="T22" fmla="*/ 250 w 2"/>
                <a:gd name="T23" fmla="*/ 0 h 3"/>
                <a:gd name="T24" fmla="*/ 125 w 2"/>
                <a:gd name="T25" fmla="*/ 0 h 3"/>
                <a:gd name="T26" fmla="*/ 125 w 2"/>
                <a:gd name="T27" fmla="*/ 125 h 3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"/>
                <a:gd name="T43" fmla="*/ 0 h 3"/>
                <a:gd name="T44" fmla="*/ 2 w 2"/>
                <a:gd name="T45" fmla="*/ 3 h 3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" h="3">
                  <a:moveTo>
                    <a:pt x="1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29" name="Freeform 52"/>
            <p:cNvSpPr>
              <a:spLocks/>
            </p:cNvSpPr>
            <p:nvPr/>
          </p:nvSpPr>
          <p:spPr bwMode="auto">
            <a:xfrm>
              <a:off x="814" y="3691"/>
              <a:ext cx="10" cy="15"/>
            </a:xfrm>
            <a:custGeom>
              <a:avLst/>
              <a:gdLst>
                <a:gd name="T0" fmla="*/ 125 w 2"/>
                <a:gd name="T1" fmla="*/ 125 h 3"/>
                <a:gd name="T2" fmla="*/ 125 w 2"/>
                <a:gd name="T3" fmla="*/ 0 h 3"/>
                <a:gd name="T4" fmla="*/ 125 w 2"/>
                <a:gd name="T5" fmla="*/ 0 h 3"/>
                <a:gd name="T6" fmla="*/ 125 w 2"/>
                <a:gd name="T7" fmla="*/ 0 h 3"/>
                <a:gd name="T8" fmla="*/ 0 w 2"/>
                <a:gd name="T9" fmla="*/ 0 h 3"/>
                <a:gd name="T10" fmla="*/ 0 w 2"/>
                <a:gd name="T11" fmla="*/ 0 h 3"/>
                <a:gd name="T12" fmla="*/ 0 w 2"/>
                <a:gd name="T13" fmla="*/ 125 h 3"/>
                <a:gd name="T14" fmla="*/ 125 w 2"/>
                <a:gd name="T15" fmla="*/ 125 h 3"/>
                <a:gd name="T16" fmla="*/ 125 w 2"/>
                <a:gd name="T17" fmla="*/ 125 h 3"/>
                <a:gd name="T18" fmla="*/ 125 w 2"/>
                <a:gd name="T19" fmla="*/ 250 h 3"/>
                <a:gd name="T20" fmla="*/ 0 w 2"/>
                <a:gd name="T21" fmla="*/ 250 h 3"/>
                <a:gd name="T22" fmla="*/ 0 w 2"/>
                <a:gd name="T23" fmla="*/ 250 h 3"/>
                <a:gd name="T24" fmla="*/ 0 w 2"/>
                <a:gd name="T25" fmla="*/ 250 h 3"/>
                <a:gd name="T26" fmla="*/ 0 w 2"/>
                <a:gd name="T27" fmla="*/ 250 h 3"/>
                <a:gd name="T28" fmla="*/ 0 w 2"/>
                <a:gd name="T29" fmla="*/ 250 h 3"/>
                <a:gd name="T30" fmla="*/ 0 w 2"/>
                <a:gd name="T31" fmla="*/ 250 h 3"/>
                <a:gd name="T32" fmla="*/ 0 w 2"/>
                <a:gd name="T33" fmla="*/ 375 h 3"/>
                <a:gd name="T34" fmla="*/ 125 w 2"/>
                <a:gd name="T35" fmla="*/ 375 h 3"/>
                <a:gd name="T36" fmla="*/ 125 w 2"/>
                <a:gd name="T37" fmla="*/ 375 h 3"/>
                <a:gd name="T38" fmla="*/ 125 w 2"/>
                <a:gd name="T39" fmla="*/ 375 h 3"/>
                <a:gd name="T40" fmla="*/ 125 w 2"/>
                <a:gd name="T41" fmla="*/ 375 h 3"/>
                <a:gd name="T42" fmla="*/ 125 w 2"/>
                <a:gd name="T43" fmla="*/ 375 h 3"/>
                <a:gd name="T44" fmla="*/ 250 w 2"/>
                <a:gd name="T45" fmla="*/ 375 h 3"/>
                <a:gd name="T46" fmla="*/ 250 w 2"/>
                <a:gd name="T47" fmla="*/ 250 h 3"/>
                <a:gd name="T48" fmla="*/ 250 w 2"/>
                <a:gd name="T49" fmla="*/ 125 h 3"/>
                <a:gd name="T50" fmla="*/ 250 w 2"/>
                <a:gd name="T51" fmla="*/ 125 h 3"/>
                <a:gd name="T52" fmla="*/ 250 w 2"/>
                <a:gd name="T53" fmla="*/ 125 h 3"/>
                <a:gd name="T54" fmla="*/ 250 w 2"/>
                <a:gd name="T55" fmla="*/ 0 h 3"/>
                <a:gd name="T56" fmla="*/ 250 w 2"/>
                <a:gd name="T57" fmla="*/ 0 h 3"/>
                <a:gd name="T58" fmla="*/ 250 w 2"/>
                <a:gd name="T59" fmla="*/ 0 h 3"/>
                <a:gd name="T60" fmla="*/ 125 w 2"/>
                <a:gd name="T61" fmla="*/ 0 h 3"/>
                <a:gd name="T62" fmla="*/ 125 w 2"/>
                <a:gd name="T63" fmla="*/ 0 h 3"/>
                <a:gd name="T64" fmla="*/ 125 w 2"/>
                <a:gd name="T65" fmla="*/ 125 h 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2"/>
                <a:gd name="T100" fmla="*/ 0 h 3"/>
                <a:gd name="T101" fmla="*/ 2 w 2"/>
                <a:gd name="T102" fmla="*/ 3 h 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2" h="3">
                  <a:moveTo>
                    <a:pt x="1" y="1"/>
                  </a:move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3"/>
                  </a:lnTo>
                  <a:lnTo>
                    <a:pt x="1" y="3"/>
                  </a:lnTo>
                  <a:lnTo>
                    <a:pt x="2" y="3"/>
                  </a:lnTo>
                  <a:lnTo>
                    <a:pt x="2" y="2"/>
                  </a:lnTo>
                  <a:lnTo>
                    <a:pt x="2" y="1"/>
                  </a:lnTo>
                  <a:lnTo>
                    <a:pt x="2" y="0"/>
                  </a:lnTo>
                  <a:lnTo>
                    <a:pt x="1" y="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30" name="Freeform 53"/>
            <p:cNvSpPr>
              <a:spLocks/>
            </p:cNvSpPr>
            <p:nvPr/>
          </p:nvSpPr>
          <p:spPr bwMode="auto">
            <a:xfrm>
              <a:off x="795" y="3693"/>
              <a:ext cx="15" cy="15"/>
            </a:xfrm>
            <a:custGeom>
              <a:avLst/>
              <a:gdLst>
                <a:gd name="T0" fmla="*/ 375 w 3"/>
                <a:gd name="T1" fmla="*/ 375 h 3"/>
                <a:gd name="T2" fmla="*/ 375 w 3"/>
                <a:gd name="T3" fmla="*/ 375 h 3"/>
                <a:gd name="T4" fmla="*/ 375 w 3"/>
                <a:gd name="T5" fmla="*/ 375 h 3"/>
                <a:gd name="T6" fmla="*/ 375 w 3"/>
                <a:gd name="T7" fmla="*/ 375 h 3"/>
                <a:gd name="T8" fmla="*/ 375 w 3"/>
                <a:gd name="T9" fmla="*/ 375 h 3"/>
                <a:gd name="T10" fmla="*/ 375 w 3"/>
                <a:gd name="T11" fmla="*/ 375 h 3"/>
                <a:gd name="T12" fmla="*/ 250 w 3"/>
                <a:gd name="T13" fmla="*/ 250 h 3"/>
                <a:gd name="T14" fmla="*/ 125 w 3"/>
                <a:gd name="T15" fmla="*/ 125 h 3"/>
                <a:gd name="T16" fmla="*/ 125 w 3"/>
                <a:gd name="T17" fmla="*/ 125 h 3"/>
                <a:gd name="T18" fmla="*/ 125 w 3"/>
                <a:gd name="T19" fmla="*/ 125 h 3"/>
                <a:gd name="T20" fmla="*/ 125 w 3"/>
                <a:gd name="T21" fmla="*/ 125 h 3"/>
                <a:gd name="T22" fmla="*/ 125 w 3"/>
                <a:gd name="T23" fmla="*/ 125 h 3"/>
                <a:gd name="T24" fmla="*/ 125 w 3"/>
                <a:gd name="T25" fmla="*/ 0 h 3"/>
                <a:gd name="T26" fmla="*/ 0 w 3"/>
                <a:gd name="T27" fmla="*/ 0 h 3"/>
                <a:gd name="T28" fmla="*/ 0 w 3"/>
                <a:gd name="T29" fmla="*/ 0 h 3"/>
                <a:gd name="T30" fmla="*/ 0 w 3"/>
                <a:gd name="T31" fmla="*/ 0 h 3"/>
                <a:gd name="T32" fmla="*/ 0 w 3"/>
                <a:gd name="T33" fmla="*/ 0 h 3"/>
                <a:gd name="T34" fmla="*/ 0 w 3"/>
                <a:gd name="T35" fmla="*/ 0 h 3"/>
                <a:gd name="T36" fmla="*/ 0 w 3"/>
                <a:gd name="T37" fmla="*/ 0 h 3"/>
                <a:gd name="T38" fmla="*/ 0 w 3"/>
                <a:gd name="T39" fmla="*/ 0 h 3"/>
                <a:gd name="T40" fmla="*/ 0 w 3"/>
                <a:gd name="T41" fmla="*/ 125 h 3"/>
                <a:gd name="T42" fmla="*/ 0 w 3"/>
                <a:gd name="T43" fmla="*/ 125 h 3"/>
                <a:gd name="T44" fmla="*/ 0 w 3"/>
                <a:gd name="T45" fmla="*/ 125 h 3"/>
                <a:gd name="T46" fmla="*/ 0 w 3"/>
                <a:gd name="T47" fmla="*/ 125 h 3"/>
                <a:gd name="T48" fmla="*/ 125 w 3"/>
                <a:gd name="T49" fmla="*/ 125 h 3"/>
                <a:gd name="T50" fmla="*/ 125 w 3"/>
                <a:gd name="T51" fmla="*/ 250 h 3"/>
                <a:gd name="T52" fmla="*/ 125 w 3"/>
                <a:gd name="T53" fmla="*/ 250 h 3"/>
                <a:gd name="T54" fmla="*/ 250 w 3"/>
                <a:gd name="T55" fmla="*/ 375 h 3"/>
                <a:gd name="T56" fmla="*/ 250 w 3"/>
                <a:gd name="T57" fmla="*/ 375 h 3"/>
                <a:gd name="T58" fmla="*/ 375 w 3"/>
                <a:gd name="T59" fmla="*/ 375 h 3"/>
                <a:gd name="T60" fmla="*/ 375 w 3"/>
                <a:gd name="T61" fmla="*/ 375 h 3"/>
                <a:gd name="T62" fmla="*/ 375 w 3"/>
                <a:gd name="T63" fmla="*/ 375 h 3"/>
                <a:gd name="T64" fmla="*/ 375 w 3"/>
                <a:gd name="T65" fmla="*/ 375 h 3"/>
                <a:gd name="T66" fmla="*/ 375 w 3"/>
                <a:gd name="T67" fmla="*/ 375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"/>
                <a:gd name="T103" fmla="*/ 0 h 3"/>
                <a:gd name="T104" fmla="*/ 3 w 3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" h="3">
                  <a:moveTo>
                    <a:pt x="3" y="3"/>
                  </a:moveTo>
                  <a:lnTo>
                    <a:pt x="3" y="3"/>
                  </a:lnTo>
                  <a:lnTo>
                    <a:pt x="2" y="2"/>
                  </a:lnTo>
                  <a:lnTo>
                    <a:pt x="1" y="1"/>
                  </a:lnTo>
                  <a:lnTo>
                    <a:pt x="1" y="0"/>
                  </a:lnTo>
                  <a:lnTo>
                    <a:pt x="0" y="0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2"/>
                  </a:lnTo>
                  <a:lnTo>
                    <a:pt x="2" y="3"/>
                  </a:lnTo>
                  <a:lnTo>
                    <a:pt x="3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31" name="Freeform 54"/>
            <p:cNvSpPr>
              <a:spLocks/>
            </p:cNvSpPr>
            <p:nvPr/>
          </p:nvSpPr>
          <p:spPr bwMode="auto">
            <a:xfrm>
              <a:off x="768" y="3683"/>
              <a:ext cx="19" cy="10"/>
            </a:xfrm>
            <a:custGeom>
              <a:avLst/>
              <a:gdLst>
                <a:gd name="T0" fmla="*/ 0 w 4"/>
                <a:gd name="T1" fmla="*/ 125 h 2"/>
                <a:gd name="T2" fmla="*/ 0 w 4"/>
                <a:gd name="T3" fmla="*/ 125 h 2"/>
                <a:gd name="T4" fmla="*/ 114 w 4"/>
                <a:gd name="T5" fmla="*/ 0 h 2"/>
                <a:gd name="T6" fmla="*/ 114 w 4"/>
                <a:gd name="T7" fmla="*/ 0 h 2"/>
                <a:gd name="T8" fmla="*/ 223 w 4"/>
                <a:gd name="T9" fmla="*/ 0 h 2"/>
                <a:gd name="T10" fmla="*/ 314 w 4"/>
                <a:gd name="T11" fmla="*/ 0 h 2"/>
                <a:gd name="T12" fmla="*/ 314 w 4"/>
                <a:gd name="T13" fmla="*/ 0 h 2"/>
                <a:gd name="T14" fmla="*/ 314 w 4"/>
                <a:gd name="T15" fmla="*/ 0 h 2"/>
                <a:gd name="T16" fmla="*/ 314 w 4"/>
                <a:gd name="T17" fmla="*/ 125 h 2"/>
                <a:gd name="T18" fmla="*/ 428 w 4"/>
                <a:gd name="T19" fmla="*/ 125 h 2"/>
                <a:gd name="T20" fmla="*/ 428 w 4"/>
                <a:gd name="T21" fmla="*/ 125 h 2"/>
                <a:gd name="T22" fmla="*/ 428 w 4"/>
                <a:gd name="T23" fmla="*/ 125 h 2"/>
                <a:gd name="T24" fmla="*/ 428 w 4"/>
                <a:gd name="T25" fmla="*/ 125 h 2"/>
                <a:gd name="T26" fmla="*/ 428 w 4"/>
                <a:gd name="T27" fmla="*/ 125 h 2"/>
                <a:gd name="T28" fmla="*/ 428 w 4"/>
                <a:gd name="T29" fmla="*/ 125 h 2"/>
                <a:gd name="T30" fmla="*/ 428 w 4"/>
                <a:gd name="T31" fmla="*/ 125 h 2"/>
                <a:gd name="T32" fmla="*/ 428 w 4"/>
                <a:gd name="T33" fmla="*/ 250 h 2"/>
                <a:gd name="T34" fmla="*/ 428 w 4"/>
                <a:gd name="T35" fmla="*/ 250 h 2"/>
                <a:gd name="T36" fmla="*/ 428 w 4"/>
                <a:gd name="T37" fmla="*/ 250 h 2"/>
                <a:gd name="T38" fmla="*/ 428 w 4"/>
                <a:gd name="T39" fmla="*/ 250 h 2"/>
                <a:gd name="T40" fmla="*/ 314 w 4"/>
                <a:gd name="T41" fmla="*/ 125 h 2"/>
                <a:gd name="T42" fmla="*/ 314 w 4"/>
                <a:gd name="T43" fmla="*/ 125 h 2"/>
                <a:gd name="T44" fmla="*/ 314 w 4"/>
                <a:gd name="T45" fmla="*/ 250 h 2"/>
                <a:gd name="T46" fmla="*/ 314 w 4"/>
                <a:gd name="T47" fmla="*/ 250 h 2"/>
                <a:gd name="T48" fmla="*/ 314 w 4"/>
                <a:gd name="T49" fmla="*/ 250 h 2"/>
                <a:gd name="T50" fmla="*/ 223 w 4"/>
                <a:gd name="T51" fmla="*/ 250 h 2"/>
                <a:gd name="T52" fmla="*/ 223 w 4"/>
                <a:gd name="T53" fmla="*/ 250 h 2"/>
                <a:gd name="T54" fmla="*/ 223 w 4"/>
                <a:gd name="T55" fmla="*/ 250 h 2"/>
                <a:gd name="T56" fmla="*/ 223 w 4"/>
                <a:gd name="T57" fmla="*/ 250 h 2"/>
                <a:gd name="T58" fmla="*/ 223 w 4"/>
                <a:gd name="T59" fmla="*/ 250 h 2"/>
                <a:gd name="T60" fmla="*/ 223 w 4"/>
                <a:gd name="T61" fmla="*/ 250 h 2"/>
                <a:gd name="T62" fmla="*/ 223 w 4"/>
                <a:gd name="T63" fmla="*/ 250 h 2"/>
                <a:gd name="T64" fmla="*/ 114 w 4"/>
                <a:gd name="T65" fmla="*/ 250 h 2"/>
                <a:gd name="T66" fmla="*/ 114 w 4"/>
                <a:gd name="T67" fmla="*/ 250 h 2"/>
                <a:gd name="T68" fmla="*/ 114 w 4"/>
                <a:gd name="T69" fmla="*/ 125 h 2"/>
                <a:gd name="T70" fmla="*/ 114 w 4"/>
                <a:gd name="T71" fmla="*/ 125 h 2"/>
                <a:gd name="T72" fmla="*/ 114 w 4"/>
                <a:gd name="T73" fmla="*/ 125 h 2"/>
                <a:gd name="T74" fmla="*/ 114 w 4"/>
                <a:gd name="T75" fmla="*/ 125 h 2"/>
                <a:gd name="T76" fmla="*/ 114 w 4"/>
                <a:gd name="T77" fmla="*/ 125 h 2"/>
                <a:gd name="T78" fmla="*/ 114 w 4"/>
                <a:gd name="T79" fmla="*/ 125 h 2"/>
                <a:gd name="T80" fmla="*/ 114 w 4"/>
                <a:gd name="T81" fmla="*/ 125 h 2"/>
                <a:gd name="T82" fmla="*/ 114 w 4"/>
                <a:gd name="T83" fmla="*/ 125 h 2"/>
                <a:gd name="T84" fmla="*/ 114 w 4"/>
                <a:gd name="T85" fmla="*/ 125 h 2"/>
                <a:gd name="T86" fmla="*/ 114 w 4"/>
                <a:gd name="T87" fmla="*/ 125 h 2"/>
                <a:gd name="T88" fmla="*/ 114 w 4"/>
                <a:gd name="T89" fmla="*/ 125 h 2"/>
                <a:gd name="T90" fmla="*/ 114 w 4"/>
                <a:gd name="T91" fmla="*/ 125 h 2"/>
                <a:gd name="T92" fmla="*/ 114 w 4"/>
                <a:gd name="T93" fmla="*/ 125 h 2"/>
                <a:gd name="T94" fmla="*/ 0 w 4"/>
                <a:gd name="T95" fmla="*/ 125 h 2"/>
                <a:gd name="T96" fmla="*/ 0 w 4"/>
                <a:gd name="T97" fmla="*/ 125 h 2"/>
                <a:gd name="T98" fmla="*/ 0 w 4"/>
                <a:gd name="T99" fmla="*/ 125 h 2"/>
                <a:gd name="T100" fmla="*/ 0 w 4"/>
                <a:gd name="T101" fmla="*/ 125 h 2"/>
                <a:gd name="T102" fmla="*/ 0 w 4"/>
                <a:gd name="T103" fmla="*/ 125 h 2"/>
                <a:gd name="T104" fmla="*/ 0 w 4"/>
                <a:gd name="T105" fmla="*/ 125 h 2"/>
                <a:gd name="T106" fmla="*/ 0 w 4"/>
                <a:gd name="T107" fmla="*/ 125 h 2"/>
                <a:gd name="T108" fmla="*/ 0 w 4"/>
                <a:gd name="T109" fmla="*/ 125 h 2"/>
                <a:gd name="T110" fmla="*/ 0 w 4"/>
                <a:gd name="T111" fmla="*/ 125 h 2"/>
                <a:gd name="T112" fmla="*/ 0 w 4"/>
                <a:gd name="T113" fmla="*/ 125 h 2"/>
                <a:gd name="T114" fmla="*/ 0 w 4"/>
                <a:gd name="T115" fmla="*/ 125 h 2"/>
                <a:gd name="T116" fmla="*/ 0 w 4"/>
                <a:gd name="T117" fmla="*/ 125 h 2"/>
                <a:gd name="T118" fmla="*/ 0 w 4"/>
                <a:gd name="T119" fmla="*/ 125 h 2"/>
                <a:gd name="T120" fmla="*/ 0 w 4"/>
                <a:gd name="T121" fmla="*/ 125 h 2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4"/>
                <a:gd name="T184" fmla="*/ 0 h 2"/>
                <a:gd name="T185" fmla="*/ 4 w 4"/>
                <a:gd name="T186" fmla="*/ 2 h 2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4" h="2">
                  <a:moveTo>
                    <a:pt x="0" y="1"/>
                  </a:moveTo>
                  <a:lnTo>
                    <a:pt x="0" y="1"/>
                  </a:lnTo>
                  <a:lnTo>
                    <a:pt x="1" y="0"/>
                  </a:ln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4" y="2"/>
                  </a:lnTo>
                  <a:lnTo>
                    <a:pt x="3" y="1"/>
                  </a:lnTo>
                  <a:lnTo>
                    <a:pt x="3" y="2"/>
                  </a:lnTo>
                  <a:lnTo>
                    <a:pt x="2" y="2"/>
                  </a:lnTo>
                  <a:lnTo>
                    <a:pt x="1" y="2"/>
                  </a:lnTo>
                  <a:lnTo>
                    <a:pt x="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grpSp>
        <p:nvGrpSpPr>
          <p:cNvPr id="57384" name="Group 55"/>
          <p:cNvGrpSpPr>
            <a:grpSpLocks/>
          </p:cNvGrpSpPr>
          <p:nvPr/>
        </p:nvGrpSpPr>
        <p:grpSpPr bwMode="auto">
          <a:xfrm>
            <a:off x="5177371" y="2197100"/>
            <a:ext cx="738011" cy="742950"/>
            <a:chOff x="3562" y="1636"/>
            <a:chExt cx="497" cy="468"/>
          </a:xfrm>
        </p:grpSpPr>
        <p:sp>
          <p:nvSpPr>
            <p:cNvPr id="57415" name="Freeform 56"/>
            <p:cNvSpPr>
              <a:spLocks/>
            </p:cNvSpPr>
            <p:nvPr/>
          </p:nvSpPr>
          <p:spPr bwMode="auto">
            <a:xfrm>
              <a:off x="3806" y="1758"/>
              <a:ext cx="253" cy="346"/>
            </a:xfrm>
            <a:custGeom>
              <a:avLst/>
              <a:gdLst>
                <a:gd name="T0" fmla="*/ 3007 w 52"/>
                <a:gd name="T1" fmla="*/ 7861 h 71"/>
                <a:gd name="T2" fmla="*/ 4948 w 52"/>
                <a:gd name="T3" fmla="*/ 7768 h 71"/>
                <a:gd name="T4" fmla="*/ 5187 w 52"/>
                <a:gd name="T5" fmla="*/ 7173 h 71"/>
                <a:gd name="T6" fmla="*/ 5187 w 52"/>
                <a:gd name="T7" fmla="*/ 6720 h 71"/>
                <a:gd name="T8" fmla="*/ 5537 w 52"/>
                <a:gd name="T9" fmla="*/ 6364 h 71"/>
                <a:gd name="T10" fmla="*/ 5634 w 52"/>
                <a:gd name="T11" fmla="*/ 6009 h 71"/>
                <a:gd name="T12" fmla="*/ 5751 w 52"/>
                <a:gd name="T13" fmla="*/ 5794 h 71"/>
                <a:gd name="T14" fmla="*/ 5873 w 52"/>
                <a:gd name="T15" fmla="*/ 5911 h 71"/>
                <a:gd name="T16" fmla="*/ 5989 w 52"/>
                <a:gd name="T17" fmla="*/ 5794 h 71"/>
                <a:gd name="T18" fmla="*/ 5989 w 52"/>
                <a:gd name="T19" fmla="*/ 5322 h 71"/>
                <a:gd name="T20" fmla="*/ 5873 w 52"/>
                <a:gd name="T21" fmla="*/ 4868 h 71"/>
                <a:gd name="T22" fmla="*/ 5420 w 52"/>
                <a:gd name="T23" fmla="*/ 3231 h 71"/>
                <a:gd name="T24" fmla="*/ 4831 w 52"/>
                <a:gd name="T25" fmla="*/ 3231 h 71"/>
                <a:gd name="T26" fmla="*/ 4140 w 52"/>
                <a:gd name="T27" fmla="*/ 4157 h 71"/>
                <a:gd name="T28" fmla="*/ 4024 w 52"/>
                <a:gd name="T29" fmla="*/ 4059 h 71"/>
                <a:gd name="T30" fmla="*/ 3810 w 52"/>
                <a:gd name="T31" fmla="*/ 3942 h 71"/>
                <a:gd name="T32" fmla="*/ 3810 w 52"/>
                <a:gd name="T33" fmla="*/ 3465 h 71"/>
                <a:gd name="T34" fmla="*/ 4140 w 52"/>
                <a:gd name="T35" fmla="*/ 3231 h 71"/>
                <a:gd name="T36" fmla="*/ 4140 w 52"/>
                <a:gd name="T37" fmla="*/ 3017 h 71"/>
                <a:gd name="T38" fmla="*/ 4379 w 52"/>
                <a:gd name="T39" fmla="*/ 2778 h 71"/>
                <a:gd name="T40" fmla="*/ 4379 w 52"/>
                <a:gd name="T41" fmla="*/ 1969 h 71"/>
                <a:gd name="T42" fmla="*/ 4262 w 52"/>
                <a:gd name="T43" fmla="*/ 1613 h 71"/>
                <a:gd name="T44" fmla="*/ 4024 w 52"/>
                <a:gd name="T45" fmla="*/ 1379 h 71"/>
                <a:gd name="T46" fmla="*/ 4262 w 52"/>
                <a:gd name="T47" fmla="*/ 1165 h 71"/>
                <a:gd name="T48" fmla="*/ 4140 w 52"/>
                <a:gd name="T49" fmla="*/ 809 h 71"/>
                <a:gd name="T50" fmla="*/ 3454 w 52"/>
                <a:gd name="T51" fmla="*/ 453 h 71"/>
                <a:gd name="T52" fmla="*/ 3007 w 52"/>
                <a:gd name="T53" fmla="*/ 239 h 71"/>
                <a:gd name="T54" fmla="*/ 2413 w 52"/>
                <a:gd name="T55" fmla="*/ 117 h 71"/>
                <a:gd name="T56" fmla="*/ 2082 w 52"/>
                <a:gd name="T57" fmla="*/ 117 h 71"/>
                <a:gd name="T58" fmla="*/ 1727 w 52"/>
                <a:gd name="T59" fmla="*/ 356 h 71"/>
                <a:gd name="T60" fmla="*/ 1727 w 52"/>
                <a:gd name="T61" fmla="*/ 687 h 71"/>
                <a:gd name="T62" fmla="*/ 1849 w 52"/>
                <a:gd name="T63" fmla="*/ 809 h 71"/>
                <a:gd name="T64" fmla="*/ 1727 w 52"/>
                <a:gd name="T65" fmla="*/ 926 h 71"/>
                <a:gd name="T66" fmla="*/ 1494 w 52"/>
                <a:gd name="T67" fmla="*/ 1165 h 71"/>
                <a:gd name="T68" fmla="*/ 1372 w 52"/>
                <a:gd name="T69" fmla="*/ 1496 h 71"/>
                <a:gd name="T70" fmla="*/ 1372 w 52"/>
                <a:gd name="T71" fmla="*/ 1969 h 71"/>
                <a:gd name="T72" fmla="*/ 1158 w 52"/>
                <a:gd name="T73" fmla="*/ 1852 h 71"/>
                <a:gd name="T74" fmla="*/ 1158 w 52"/>
                <a:gd name="T75" fmla="*/ 1496 h 71"/>
                <a:gd name="T76" fmla="*/ 1158 w 52"/>
                <a:gd name="T77" fmla="*/ 1282 h 71"/>
                <a:gd name="T78" fmla="*/ 924 w 52"/>
                <a:gd name="T79" fmla="*/ 1496 h 71"/>
                <a:gd name="T80" fmla="*/ 924 w 52"/>
                <a:gd name="T81" fmla="*/ 1852 h 71"/>
                <a:gd name="T82" fmla="*/ 569 w 52"/>
                <a:gd name="T83" fmla="*/ 1969 h 71"/>
                <a:gd name="T84" fmla="*/ 448 w 52"/>
                <a:gd name="T85" fmla="*/ 2208 h 71"/>
                <a:gd name="T86" fmla="*/ 355 w 52"/>
                <a:gd name="T87" fmla="*/ 2661 h 71"/>
                <a:gd name="T88" fmla="*/ 238 w 52"/>
                <a:gd name="T89" fmla="*/ 3231 h 71"/>
                <a:gd name="T90" fmla="*/ 117 w 52"/>
                <a:gd name="T91" fmla="*/ 3704 h 71"/>
                <a:gd name="T92" fmla="*/ 238 w 52"/>
                <a:gd name="T93" fmla="*/ 4274 h 71"/>
                <a:gd name="T94" fmla="*/ 238 w 52"/>
                <a:gd name="T95" fmla="*/ 4751 h 71"/>
                <a:gd name="T96" fmla="*/ 686 w 52"/>
                <a:gd name="T97" fmla="*/ 5794 h 71"/>
                <a:gd name="T98" fmla="*/ 803 w 52"/>
                <a:gd name="T99" fmla="*/ 6364 h 71"/>
                <a:gd name="T100" fmla="*/ 803 w 52"/>
                <a:gd name="T101" fmla="*/ 6481 h 71"/>
                <a:gd name="T102" fmla="*/ 686 w 52"/>
                <a:gd name="T103" fmla="*/ 7173 h 71"/>
                <a:gd name="T104" fmla="*/ 238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16" name="Freeform 57"/>
            <p:cNvSpPr>
              <a:spLocks/>
            </p:cNvSpPr>
            <p:nvPr/>
          </p:nvSpPr>
          <p:spPr bwMode="auto">
            <a:xfrm>
              <a:off x="3562" y="1636"/>
              <a:ext cx="405" cy="200"/>
            </a:xfrm>
            <a:custGeom>
              <a:avLst/>
              <a:gdLst>
                <a:gd name="T0" fmla="*/ 478 w 83"/>
                <a:gd name="T1" fmla="*/ 1854 h 41"/>
                <a:gd name="T2" fmla="*/ 927 w 83"/>
                <a:gd name="T3" fmla="*/ 1498 h 41"/>
                <a:gd name="T4" fmla="*/ 2332 w 83"/>
                <a:gd name="T5" fmla="*/ 688 h 41"/>
                <a:gd name="T6" fmla="*/ 3025 w 83"/>
                <a:gd name="T7" fmla="*/ 117 h 41"/>
                <a:gd name="T8" fmla="*/ 3596 w 83"/>
                <a:gd name="T9" fmla="*/ 117 h 41"/>
                <a:gd name="T10" fmla="*/ 3260 w 83"/>
                <a:gd name="T11" fmla="*/ 478 h 41"/>
                <a:gd name="T12" fmla="*/ 2669 w 83"/>
                <a:gd name="T13" fmla="*/ 1049 h 41"/>
                <a:gd name="T14" fmla="*/ 2669 w 83"/>
                <a:gd name="T15" fmla="*/ 1405 h 41"/>
                <a:gd name="T16" fmla="*/ 3260 w 83"/>
                <a:gd name="T17" fmla="*/ 1166 h 41"/>
                <a:gd name="T18" fmla="*/ 4523 w 83"/>
                <a:gd name="T19" fmla="*/ 1737 h 41"/>
                <a:gd name="T20" fmla="*/ 5002 w 83"/>
                <a:gd name="T21" fmla="*/ 1854 h 41"/>
                <a:gd name="T22" fmla="*/ 5119 w 83"/>
                <a:gd name="T23" fmla="*/ 1976 h 41"/>
                <a:gd name="T24" fmla="*/ 5690 w 83"/>
                <a:gd name="T25" fmla="*/ 1498 h 41"/>
                <a:gd name="T26" fmla="*/ 7427 w 83"/>
                <a:gd name="T27" fmla="*/ 927 h 41"/>
                <a:gd name="T28" fmla="*/ 7310 w 83"/>
                <a:gd name="T29" fmla="*/ 1283 h 41"/>
                <a:gd name="T30" fmla="*/ 7666 w 83"/>
                <a:gd name="T31" fmla="*/ 1620 h 41"/>
                <a:gd name="T32" fmla="*/ 8359 w 83"/>
                <a:gd name="T33" fmla="*/ 1498 h 41"/>
                <a:gd name="T34" fmla="*/ 8832 w 83"/>
                <a:gd name="T35" fmla="*/ 2093 h 41"/>
                <a:gd name="T36" fmla="*/ 9525 w 83"/>
                <a:gd name="T37" fmla="*/ 2215 h 41"/>
                <a:gd name="T38" fmla="*/ 9525 w 83"/>
                <a:gd name="T39" fmla="*/ 2429 h 41"/>
                <a:gd name="T40" fmla="*/ 9169 w 83"/>
                <a:gd name="T41" fmla="*/ 2429 h 41"/>
                <a:gd name="T42" fmla="*/ 8715 w 83"/>
                <a:gd name="T43" fmla="*/ 2429 h 41"/>
                <a:gd name="T44" fmla="*/ 8022 w 83"/>
                <a:gd name="T45" fmla="*/ 2429 h 41"/>
                <a:gd name="T46" fmla="*/ 8022 w 83"/>
                <a:gd name="T47" fmla="*/ 2785 h 41"/>
                <a:gd name="T48" fmla="*/ 7212 w 83"/>
                <a:gd name="T49" fmla="*/ 2429 h 41"/>
                <a:gd name="T50" fmla="*/ 6622 w 83"/>
                <a:gd name="T51" fmla="*/ 2663 h 41"/>
                <a:gd name="T52" fmla="*/ 6382 w 83"/>
                <a:gd name="T53" fmla="*/ 2902 h 41"/>
                <a:gd name="T54" fmla="*/ 5812 w 83"/>
                <a:gd name="T55" fmla="*/ 2902 h 41"/>
                <a:gd name="T56" fmla="*/ 5333 w 83"/>
                <a:gd name="T57" fmla="*/ 3473 h 41"/>
                <a:gd name="T58" fmla="*/ 5450 w 83"/>
                <a:gd name="T59" fmla="*/ 3259 h 41"/>
                <a:gd name="T60" fmla="*/ 5119 w 83"/>
                <a:gd name="T61" fmla="*/ 3259 h 41"/>
                <a:gd name="T62" fmla="*/ 4880 w 83"/>
                <a:gd name="T63" fmla="*/ 3141 h 41"/>
                <a:gd name="T64" fmla="*/ 4645 w 83"/>
                <a:gd name="T65" fmla="*/ 3712 h 41"/>
                <a:gd name="T66" fmla="*/ 4192 w 83"/>
                <a:gd name="T67" fmla="*/ 4400 h 41"/>
                <a:gd name="T68" fmla="*/ 3952 w 83"/>
                <a:gd name="T69" fmla="*/ 4522 h 41"/>
                <a:gd name="T70" fmla="*/ 4070 w 83"/>
                <a:gd name="T71" fmla="*/ 4190 h 41"/>
                <a:gd name="T72" fmla="*/ 3713 w 83"/>
                <a:gd name="T73" fmla="*/ 4190 h 41"/>
                <a:gd name="T74" fmla="*/ 3474 w 83"/>
                <a:gd name="T75" fmla="*/ 3356 h 41"/>
                <a:gd name="T76" fmla="*/ 3382 w 83"/>
                <a:gd name="T77" fmla="*/ 3259 h 41"/>
                <a:gd name="T78" fmla="*/ 2669 w 83"/>
                <a:gd name="T79" fmla="*/ 3024 h 41"/>
                <a:gd name="T80" fmla="*/ 2547 w 83"/>
                <a:gd name="T81" fmla="*/ 3024 h 41"/>
                <a:gd name="T82" fmla="*/ 1859 w 83"/>
                <a:gd name="T83" fmla="*/ 2785 h 41"/>
                <a:gd name="T84" fmla="*/ 478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7385" name="Freeform 58"/>
          <p:cNvSpPr>
            <a:spLocks/>
          </p:cNvSpPr>
          <p:nvPr/>
        </p:nvSpPr>
        <p:spPr bwMode="auto">
          <a:xfrm>
            <a:off x="5475111" y="2917886"/>
            <a:ext cx="290689" cy="557213"/>
          </a:xfrm>
          <a:custGeom>
            <a:avLst/>
            <a:gdLst>
              <a:gd name="T0" fmla="*/ 2147483647 w 40"/>
              <a:gd name="T1" fmla="*/ 2147483647 h 72"/>
              <a:gd name="T2" fmla="*/ 2147483647 w 40"/>
              <a:gd name="T3" fmla="*/ 2147483647 h 72"/>
              <a:gd name="T4" fmla="*/ 2147483647 w 40"/>
              <a:gd name="T5" fmla="*/ 2147483647 h 72"/>
              <a:gd name="T6" fmla="*/ 2147483647 w 40"/>
              <a:gd name="T7" fmla="*/ 2147483647 h 72"/>
              <a:gd name="T8" fmla="*/ 2147483647 w 40"/>
              <a:gd name="T9" fmla="*/ 2147483647 h 72"/>
              <a:gd name="T10" fmla="*/ 2147483647 w 40"/>
              <a:gd name="T11" fmla="*/ 2147483647 h 72"/>
              <a:gd name="T12" fmla="*/ 2147483647 w 40"/>
              <a:gd name="T13" fmla="*/ 2147483647 h 72"/>
              <a:gd name="T14" fmla="*/ 2147483647 w 40"/>
              <a:gd name="T15" fmla="*/ 2147483647 h 72"/>
              <a:gd name="T16" fmla="*/ 2147483647 w 40"/>
              <a:gd name="T17" fmla="*/ 2147483647 h 72"/>
              <a:gd name="T18" fmla="*/ 2147483647 w 40"/>
              <a:gd name="T19" fmla="*/ 2147483647 h 72"/>
              <a:gd name="T20" fmla="*/ 0 w 40"/>
              <a:gd name="T21" fmla="*/ 2147483647 h 72"/>
              <a:gd name="T22" fmla="*/ 0 w 40"/>
              <a:gd name="T23" fmla="*/ 2147483647 h 72"/>
              <a:gd name="T24" fmla="*/ 0 w 40"/>
              <a:gd name="T25" fmla="*/ 2147483647 h 72"/>
              <a:gd name="T26" fmla="*/ 0 w 40"/>
              <a:gd name="T27" fmla="*/ 2147483647 h 72"/>
              <a:gd name="T28" fmla="*/ 0 w 40"/>
              <a:gd name="T29" fmla="*/ 2147483647 h 72"/>
              <a:gd name="T30" fmla="*/ 0 w 40"/>
              <a:gd name="T31" fmla="*/ 2147483647 h 72"/>
              <a:gd name="T32" fmla="*/ 2147483647 w 40"/>
              <a:gd name="T33" fmla="*/ 2147483647 h 72"/>
              <a:gd name="T34" fmla="*/ 2147483647 w 40"/>
              <a:gd name="T35" fmla="*/ 2147483647 h 72"/>
              <a:gd name="T36" fmla="*/ 2147483647 w 40"/>
              <a:gd name="T37" fmla="*/ 2147483647 h 72"/>
              <a:gd name="T38" fmla="*/ 2147483647 w 40"/>
              <a:gd name="T39" fmla="*/ 2147483647 h 72"/>
              <a:gd name="T40" fmla="*/ 2147483647 w 40"/>
              <a:gd name="T41" fmla="*/ 2147483647 h 72"/>
              <a:gd name="T42" fmla="*/ 2147483647 w 40"/>
              <a:gd name="T43" fmla="*/ 2147483647 h 72"/>
              <a:gd name="T44" fmla="*/ 2147483647 w 40"/>
              <a:gd name="T45" fmla="*/ 2147483647 h 72"/>
              <a:gd name="T46" fmla="*/ 2147483647 w 40"/>
              <a:gd name="T47" fmla="*/ 2147483647 h 72"/>
              <a:gd name="T48" fmla="*/ 2147483647 w 40"/>
              <a:gd name="T49" fmla="*/ 2147483647 h 72"/>
              <a:gd name="T50" fmla="*/ 2147483647 w 40"/>
              <a:gd name="T51" fmla="*/ 2147483647 h 72"/>
              <a:gd name="T52" fmla="*/ 2147483647 w 40"/>
              <a:gd name="T53" fmla="*/ 2147483647 h 72"/>
              <a:gd name="T54" fmla="*/ 2147483647 w 40"/>
              <a:gd name="T55" fmla="*/ 2147483647 h 72"/>
              <a:gd name="T56" fmla="*/ 2147483647 w 40"/>
              <a:gd name="T57" fmla="*/ 2147483647 h 72"/>
              <a:gd name="T58" fmla="*/ 2147483647 w 40"/>
              <a:gd name="T59" fmla="*/ 2147483647 h 72"/>
              <a:gd name="T60" fmla="*/ 2147483647 w 40"/>
              <a:gd name="T61" fmla="*/ 2147483647 h 72"/>
              <a:gd name="T62" fmla="*/ 2147483647 w 40"/>
              <a:gd name="T63" fmla="*/ 2147483647 h 72"/>
              <a:gd name="T64" fmla="*/ 2147483647 w 40"/>
              <a:gd name="T65" fmla="*/ 2147483647 h 72"/>
              <a:gd name="T66" fmla="*/ 2147483647 w 40"/>
              <a:gd name="T67" fmla="*/ 2147483647 h 72"/>
              <a:gd name="T68" fmla="*/ 2147483647 w 40"/>
              <a:gd name="T69" fmla="*/ 2147483647 h 72"/>
              <a:gd name="T70" fmla="*/ 2147483647 w 40"/>
              <a:gd name="T71" fmla="*/ 2147483647 h 72"/>
              <a:gd name="T72" fmla="*/ 2147483647 w 40"/>
              <a:gd name="T73" fmla="*/ 2147483647 h 72"/>
              <a:gd name="T74" fmla="*/ 2147483647 w 40"/>
              <a:gd name="T75" fmla="*/ 2147483647 h 72"/>
              <a:gd name="T76" fmla="*/ 2147483647 w 40"/>
              <a:gd name="T77" fmla="*/ 2147483647 h 72"/>
              <a:gd name="T78" fmla="*/ 2147483647 w 40"/>
              <a:gd name="T79" fmla="*/ 2147483647 h 72"/>
              <a:gd name="T80" fmla="*/ 2147483647 w 40"/>
              <a:gd name="T81" fmla="*/ 2147483647 h 72"/>
              <a:gd name="T82" fmla="*/ 2147483647 w 40"/>
              <a:gd name="T83" fmla="*/ 2147483647 h 72"/>
              <a:gd name="T84" fmla="*/ 2147483647 w 40"/>
              <a:gd name="T85" fmla="*/ 2147483647 h 72"/>
              <a:gd name="T86" fmla="*/ 2147483647 w 40"/>
              <a:gd name="T87" fmla="*/ 2147483647 h 72"/>
              <a:gd name="T88" fmla="*/ 2147483647 w 40"/>
              <a:gd name="T89" fmla="*/ 2147483647 h 72"/>
              <a:gd name="T90" fmla="*/ 2147483647 w 40"/>
              <a:gd name="T91" fmla="*/ 2147483647 h 72"/>
              <a:gd name="T92" fmla="*/ 2147483647 w 40"/>
              <a:gd name="T93" fmla="*/ 2147483647 h 72"/>
              <a:gd name="T94" fmla="*/ 2147483647 w 40"/>
              <a:gd name="T95" fmla="*/ 0 h 72"/>
              <a:gd name="T96" fmla="*/ 2147483647 w 40"/>
              <a:gd name="T97" fmla="*/ 2147483647 h 72"/>
              <a:gd name="T98" fmla="*/ 2147483647 w 40"/>
              <a:gd name="T99" fmla="*/ 2147483647 h 72"/>
              <a:gd name="T100" fmla="*/ 2147483647 w 40"/>
              <a:gd name="T101" fmla="*/ 2147483647 h 72"/>
              <a:gd name="T102" fmla="*/ 2147483647 w 40"/>
              <a:gd name="T103" fmla="*/ 2147483647 h 72"/>
              <a:gd name="T104" fmla="*/ 2147483647 w 40"/>
              <a:gd name="T105" fmla="*/ 2147483647 h 72"/>
              <a:gd name="T106" fmla="*/ 2147483647 w 40"/>
              <a:gd name="T107" fmla="*/ 2147483647 h 72"/>
              <a:gd name="T108" fmla="*/ 2147483647 w 40"/>
              <a:gd name="T109" fmla="*/ 2147483647 h 72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72"/>
              <a:gd name="T167" fmla="*/ 40 w 40"/>
              <a:gd name="T168" fmla="*/ 72 h 72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72">
                <a:moveTo>
                  <a:pt x="1" y="5"/>
                </a:moveTo>
                <a:lnTo>
                  <a:pt x="4" y="45"/>
                </a:lnTo>
                <a:lnTo>
                  <a:pt x="4" y="46"/>
                </a:lnTo>
                <a:lnTo>
                  <a:pt x="4" y="47"/>
                </a:lnTo>
                <a:lnTo>
                  <a:pt x="4" y="49"/>
                </a:lnTo>
                <a:lnTo>
                  <a:pt x="5" y="52"/>
                </a:lnTo>
                <a:lnTo>
                  <a:pt x="6" y="56"/>
                </a:lnTo>
                <a:lnTo>
                  <a:pt x="4" y="59"/>
                </a:lnTo>
                <a:lnTo>
                  <a:pt x="4" y="60"/>
                </a:lnTo>
                <a:lnTo>
                  <a:pt x="2" y="63"/>
                </a:lnTo>
                <a:lnTo>
                  <a:pt x="0" y="65"/>
                </a:lnTo>
                <a:lnTo>
                  <a:pt x="0" y="68"/>
                </a:lnTo>
                <a:lnTo>
                  <a:pt x="0" y="71"/>
                </a:lnTo>
                <a:lnTo>
                  <a:pt x="0" y="72"/>
                </a:lnTo>
                <a:lnTo>
                  <a:pt x="1" y="72"/>
                </a:lnTo>
                <a:lnTo>
                  <a:pt x="2" y="72"/>
                </a:lnTo>
                <a:lnTo>
                  <a:pt x="2" y="71"/>
                </a:lnTo>
                <a:lnTo>
                  <a:pt x="2" y="70"/>
                </a:lnTo>
                <a:lnTo>
                  <a:pt x="5" y="70"/>
                </a:lnTo>
                <a:lnTo>
                  <a:pt x="8" y="69"/>
                </a:lnTo>
                <a:lnTo>
                  <a:pt x="12" y="71"/>
                </a:lnTo>
                <a:lnTo>
                  <a:pt x="13" y="71"/>
                </a:lnTo>
                <a:lnTo>
                  <a:pt x="14" y="68"/>
                </a:lnTo>
                <a:lnTo>
                  <a:pt x="16" y="68"/>
                </a:lnTo>
                <a:lnTo>
                  <a:pt x="17" y="69"/>
                </a:lnTo>
                <a:lnTo>
                  <a:pt x="18" y="70"/>
                </a:lnTo>
                <a:lnTo>
                  <a:pt x="19" y="69"/>
                </a:lnTo>
                <a:lnTo>
                  <a:pt x="20" y="65"/>
                </a:lnTo>
                <a:lnTo>
                  <a:pt x="21" y="64"/>
                </a:lnTo>
                <a:lnTo>
                  <a:pt x="22" y="64"/>
                </a:lnTo>
                <a:lnTo>
                  <a:pt x="24" y="66"/>
                </a:lnTo>
                <a:lnTo>
                  <a:pt x="27" y="66"/>
                </a:lnTo>
                <a:lnTo>
                  <a:pt x="28" y="63"/>
                </a:lnTo>
                <a:lnTo>
                  <a:pt x="33" y="56"/>
                </a:lnTo>
                <a:lnTo>
                  <a:pt x="33" y="53"/>
                </a:lnTo>
                <a:lnTo>
                  <a:pt x="34" y="53"/>
                </a:lnTo>
                <a:lnTo>
                  <a:pt x="37" y="53"/>
                </a:lnTo>
                <a:lnTo>
                  <a:pt x="38" y="52"/>
                </a:lnTo>
                <a:lnTo>
                  <a:pt x="40" y="51"/>
                </a:lnTo>
                <a:lnTo>
                  <a:pt x="40" y="50"/>
                </a:lnTo>
                <a:lnTo>
                  <a:pt x="40" y="47"/>
                </a:lnTo>
                <a:lnTo>
                  <a:pt x="40" y="45"/>
                </a:lnTo>
                <a:lnTo>
                  <a:pt x="35" y="1"/>
                </a:lnTo>
                <a:lnTo>
                  <a:pt x="35" y="0"/>
                </a:lnTo>
                <a:lnTo>
                  <a:pt x="9" y="3"/>
                </a:lnTo>
                <a:lnTo>
                  <a:pt x="8" y="4"/>
                </a:lnTo>
                <a:lnTo>
                  <a:pt x="6" y="5"/>
                </a:lnTo>
                <a:lnTo>
                  <a:pt x="5" y="6"/>
                </a:lnTo>
                <a:lnTo>
                  <a:pt x="3" y="6"/>
                </a:lnTo>
                <a:lnTo>
                  <a:pt x="1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86" name="Freeform 59" descr="75%"/>
          <p:cNvSpPr>
            <a:spLocks/>
          </p:cNvSpPr>
          <p:nvPr/>
        </p:nvSpPr>
        <p:spPr bwMode="auto">
          <a:xfrm>
            <a:off x="5974644" y="3730631"/>
            <a:ext cx="498123" cy="409575"/>
          </a:xfrm>
          <a:custGeom>
            <a:avLst/>
            <a:gdLst>
              <a:gd name="T0" fmla="*/ 2147483647 w 69"/>
              <a:gd name="T1" fmla="*/ 2147483647 h 53"/>
              <a:gd name="T2" fmla="*/ 2147483647 w 69"/>
              <a:gd name="T3" fmla="*/ 2147483647 h 53"/>
              <a:gd name="T4" fmla="*/ 2147483647 w 69"/>
              <a:gd name="T5" fmla="*/ 2147483647 h 53"/>
              <a:gd name="T6" fmla="*/ 2147483647 w 69"/>
              <a:gd name="T7" fmla="*/ 2147483647 h 53"/>
              <a:gd name="T8" fmla="*/ 2147483647 w 69"/>
              <a:gd name="T9" fmla="*/ 2147483647 h 53"/>
              <a:gd name="T10" fmla="*/ 2147483647 w 69"/>
              <a:gd name="T11" fmla="*/ 2147483647 h 53"/>
              <a:gd name="T12" fmla="*/ 2147483647 w 69"/>
              <a:gd name="T13" fmla="*/ 2147483647 h 53"/>
              <a:gd name="T14" fmla="*/ 2147483647 w 69"/>
              <a:gd name="T15" fmla="*/ 2147483647 h 53"/>
              <a:gd name="T16" fmla="*/ 2147483647 w 69"/>
              <a:gd name="T17" fmla="*/ 2147483647 h 53"/>
              <a:gd name="T18" fmla="*/ 2147483647 w 69"/>
              <a:gd name="T19" fmla="*/ 2147483647 h 53"/>
              <a:gd name="T20" fmla="*/ 2147483647 w 69"/>
              <a:gd name="T21" fmla="*/ 2147483647 h 53"/>
              <a:gd name="T22" fmla="*/ 2147483647 w 69"/>
              <a:gd name="T23" fmla="*/ 2147483647 h 53"/>
              <a:gd name="T24" fmla="*/ 2147483647 w 69"/>
              <a:gd name="T25" fmla="*/ 2147483647 h 53"/>
              <a:gd name="T26" fmla="*/ 2147483647 w 69"/>
              <a:gd name="T27" fmla="*/ 2147483647 h 53"/>
              <a:gd name="T28" fmla="*/ 2147483647 w 69"/>
              <a:gd name="T29" fmla="*/ 2147483647 h 53"/>
              <a:gd name="T30" fmla="*/ 2147483647 w 69"/>
              <a:gd name="T31" fmla="*/ 2147483647 h 53"/>
              <a:gd name="T32" fmla="*/ 2147483647 w 69"/>
              <a:gd name="T33" fmla="*/ 2147483647 h 53"/>
              <a:gd name="T34" fmla="*/ 2147483647 w 69"/>
              <a:gd name="T35" fmla="*/ 2147483647 h 53"/>
              <a:gd name="T36" fmla="*/ 2147483647 w 69"/>
              <a:gd name="T37" fmla="*/ 2147483647 h 53"/>
              <a:gd name="T38" fmla="*/ 2147483647 w 69"/>
              <a:gd name="T39" fmla="*/ 2147483647 h 53"/>
              <a:gd name="T40" fmla="*/ 2147483647 w 69"/>
              <a:gd name="T41" fmla="*/ 2147483647 h 53"/>
              <a:gd name="T42" fmla="*/ 2147483647 w 69"/>
              <a:gd name="T43" fmla="*/ 2147483647 h 53"/>
              <a:gd name="T44" fmla="*/ 2147483647 w 69"/>
              <a:gd name="T45" fmla="*/ 2147483647 h 53"/>
              <a:gd name="T46" fmla="*/ 2147483647 w 69"/>
              <a:gd name="T47" fmla="*/ 2147483647 h 53"/>
              <a:gd name="T48" fmla="*/ 2147483647 w 69"/>
              <a:gd name="T49" fmla="*/ 2147483647 h 53"/>
              <a:gd name="T50" fmla="*/ 2147483647 w 69"/>
              <a:gd name="T51" fmla="*/ 2147483647 h 53"/>
              <a:gd name="T52" fmla="*/ 2147483647 w 69"/>
              <a:gd name="T53" fmla="*/ 2147483647 h 53"/>
              <a:gd name="T54" fmla="*/ 2147483647 w 69"/>
              <a:gd name="T55" fmla="*/ 2147483647 h 53"/>
              <a:gd name="T56" fmla="*/ 2147483647 w 69"/>
              <a:gd name="T57" fmla="*/ 2147483647 h 53"/>
              <a:gd name="T58" fmla="*/ 2147483647 w 69"/>
              <a:gd name="T59" fmla="*/ 2147483647 h 53"/>
              <a:gd name="T60" fmla="*/ 2147483647 w 69"/>
              <a:gd name="T61" fmla="*/ 2147483647 h 53"/>
              <a:gd name="T62" fmla="*/ 2147483647 w 69"/>
              <a:gd name="T63" fmla="*/ 2147483647 h 53"/>
              <a:gd name="T64" fmla="*/ 2147483647 w 69"/>
              <a:gd name="T65" fmla="*/ 2147483647 h 53"/>
              <a:gd name="T66" fmla="*/ 2147483647 w 69"/>
              <a:gd name="T67" fmla="*/ 2147483647 h 53"/>
              <a:gd name="T68" fmla="*/ 2147483647 w 69"/>
              <a:gd name="T69" fmla="*/ 2147483647 h 53"/>
              <a:gd name="T70" fmla="*/ 2147483647 w 69"/>
              <a:gd name="T71" fmla="*/ 2147483647 h 53"/>
              <a:gd name="T72" fmla="*/ 2147483647 w 69"/>
              <a:gd name="T73" fmla="*/ 2147483647 h 53"/>
              <a:gd name="T74" fmla="*/ 2147483647 w 69"/>
              <a:gd name="T75" fmla="*/ 2147483647 h 53"/>
              <a:gd name="T76" fmla="*/ 2147483647 w 69"/>
              <a:gd name="T77" fmla="*/ 2147483647 h 53"/>
              <a:gd name="T78" fmla="*/ 2147483647 w 69"/>
              <a:gd name="T79" fmla="*/ 2147483647 h 53"/>
              <a:gd name="T80" fmla="*/ 2147483647 w 69"/>
              <a:gd name="T81" fmla="*/ 2147483647 h 53"/>
              <a:gd name="T82" fmla="*/ 2147483647 w 69"/>
              <a:gd name="T83" fmla="*/ 2147483647 h 53"/>
              <a:gd name="T84" fmla="*/ 2147483647 w 69"/>
              <a:gd name="T85" fmla="*/ 2147483647 h 53"/>
              <a:gd name="T86" fmla="*/ 2147483647 w 69"/>
              <a:gd name="T87" fmla="*/ 2147483647 h 53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69"/>
              <a:gd name="T133" fmla="*/ 0 h 53"/>
              <a:gd name="T134" fmla="*/ 69 w 69"/>
              <a:gd name="T135" fmla="*/ 53 h 53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69" h="53">
                <a:moveTo>
                  <a:pt x="41" y="52"/>
                </a:moveTo>
                <a:lnTo>
                  <a:pt x="41" y="53"/>
                </a:lnTo>
                <a:lnTo>
                  <a:pt x="39" y="52"/>
                </a:lnTo>
                <a:lnTo>
                  <a:pt x="38" y="52"/>
                </a:lnTo>
                <a:lnTo>
                  <a:pt x="38" y="51"/>
                </a:lnTo>
                <a:lnTo>
                  <a:pt x="37" y="48"/>
                </a:lnTo>
                <a:lnTo>
                  <a:pt x="35" y="45"/>
                </a:lnTo>
                <a:lnTo>
                  <a:pt x="33" y="44"/>
                </a:lnTo>
                <a:lnTo>
                  <a:pt x="32" y="41"/>
                </a:lnTo>
                <a:lnTo>
                  <a:pt x="31" y="39"/>
                </a:lnTo>
                <a:lnTo>
                  <a:pt x="30" y="37"/>
                </a:lnTo>
                <a:lnTo>
                  <a:pt x="29" y="37"/>
                </a:lnTo>
                <a:lnTo>
                  <a:pt x="26" y="36"/>
                </a:lnTo>
                <a:lnTo>
                  <a:pt x="25" y="34"/>
                </a:lnTo>
                <a:lnTo>
                  <a:pt x="23" y="33"/>
                </a:lnTo>
                <a:lnTo>
                  <a:pt x="23" y="32"/>
                </a:lnTo>
                <a:lnTo>
                  <a:pt x="22" y="30"/>
                </a:lnTo>
                <a:lnTo>
                  <a:pt x="19" y="29"/>
                </a:lnTo>
                <a:lnTo>
                  <a:pt x="15" y="25"/>
                </a:lnTo>
                <a:lnTo>
                  <a:pt x="13" y="24"/>
                </a:lnTo>
                <a:lnTo>
                  <a:pt x="13" y="23"/>
                </a:lnTo>
                <a:lnTo>
                  <a:pt x="11" y="21"/>
                </a:lnTo>
                <a:lnTo>
                  <a:pt x="10" y="19"/>
                </a:lnTo>
                <a:lnTo>
                  <a:pt x="8" y="17"/>
                </a:lnTo>
                <a:lnTo>
                  <a:pt x="8" y="16"/>
                </a:lnTo>
                <a:lnTo>
                  <a:pt x="5" y="16"/>
                </a:lnTo>
                <a:lnTo>
                  <a:pt x="1" y="14"/>
                </a:lnTo>
                <a:lnTo>
                  <a:pt x="0" y="13"/>
                </a:lnTo>
                <a:lnTo>
                  <a:pt x="1" y="10"/>
                </a:lnTo>
                <a:lnTo>
                  <a:pt x="2" y="9"/>
                </a:lnTo>
                <a:lnTo>
                  <a:pt x="3" y="8"/>
                </a:lnTo>
                <a:lnTo>
                  <a:pt x="3" y="7"/>
                </a:lnTo>
                <a:lnTo>
                  <a:pt x="7" y="5"/>
                </a:lnTo>
                <a:lnTo>
                  <a:pt x="8" y="5"/>
                </a:lnTo>
                <a:lnTo>
                  <a:pt x="12" y="3"/>
                </a:lnTo>
                <a:lnTo>
                  <a:pt x="12" y="2"/>
                </a:lnTo>
                <a:lnTo>
                  <a:pt x="13" y="2"/>
                </a:lnTo>
                <a:lnTo>
                  <a:pt x="31" y="0"/>
                </a:lnTo>
                <a:lnTo>
                  <a:pt x="31" y="1"/>
                </a:lnTo>
                <a:lnTo>
                  <a:pt x="31" y="2"/>
                </a:lnTo>
                <a:lnTo>
                  <a:pt x="32" y="1"/>
                </a:lnTo>
                <a:lnTo>
                  <a:pt x="35" y="4"/>
                </a:lnTo>
                <a:lnTo>
                  <a:pt x="36" y="6"/>
                </a:lnTo>
                <a:lnTo>
                  <a:pt x="51" y="4"/>
                </a:lnTo>
                <a:lnTo>
                  <a:pt x="69" y="16"/>
                </a:lnTo>
                <a:lnTo>
                  <a:pt x="68" y="17"/>
                </a:lnTo>
                <a:lnTo>
                  <a:pt x="67" y="18"/>
                </a:lnTo>
                <a:lnTo>
                  <a:pt x="66" y="19"/>
                </a:lnTo>
                <a:lnTo>
                  <a:pt x="63" y="23"/>
                </a:lnTo>
                <a:lnTo>
                  <a:pt x="63" y="24"/>
                </a:lnTo>
                <a:lnTo>
                  <a:pt x="62" y="26"/>
                </a:lnTo>
                <a:lnTo>
                  <a:pt x="62" y="28"/>
                </a:lnTo>
                <a:lnTo>
                  <a:pt x="62" y="29"/>
                </a:lnTo>
                <a:lnTo>
                  <a:pt x="62" y="30"/>
                </a:lnTo>
                <a:lnTo>
                  <a:pt x="61" y="31"/>
                </a:lnTo>
                <a:lnTo>
                  <a:pt x="60" y="31"/>
                </a:lnTo>
                <a:lnTo>
                  <a:pt x="59" y="32"/>
                </a:lnTo>
                <a:lnTo>
                  <a:pt x="59" y="33"/>
                </a:lnTo>
                <a:lnTo>
                  <a:pt x="58" y="34"/>
                </a:lnTo>
                <a:lnTo>
                  <a:pt x="57" y="35"/>
                </a:lnTo>
                <a:lnTo>
                  <a:pt x="55" y="37"/>
                </a:lnTo>
                <a:lnTo>
                  <a:pt x="53" y="39"/>
                </a:lnTo>
                <a:lnTo>
                  <a:pt x="52" y="40"/>
                </a:lnTo>
                <a:lnTo>
                  <a:pt x="50" y="41"/>
                </a:lnTo>
                <a:lnTo>
                  <a:pt x="50" y="42"/>
                </a:lnTo>
                <a:lnTo>
                  <a:pt x="49" y="43"/>
                </a:lnTo>
                <a:lnTo>
                  <a:pt x="47" y="44"/>
                </a:lnTo>
                <a:lnTo>
                  <a:pt x="46" y="44"/>
                </a:lnTo>
                <a:lnTo>
                  <a:pt x="46" y="45"/>
                </a:lnTo>
                <a:lnTo>
                  <a:pt x="45" y="47"/>
                </a:lnTo>
                <a:lnTo>
                  <a:pt x="44" y="48"/>
                </a:lnTo>
                <a:lnTo>
                  <a:pt x="43" y="48"/>
                </a:lnTo>
                <a:lnTo>
                  <a:pt x="43" y="49"/>
                </a:lnTo>
                <a:lnTo>
                  <a:pt x="44" y="49"/>
                </a:lnTo>
                <a:lnTo>
                  <a:pt x="44" y="50"/>
                </a:lnTo>
                <a:lnTo>
                  <a:pt x="43" y="50"/>
                </a:lnTo>
                <a:lnTo>
                  <a:pt x="42" y="51"/>
                </a:lnTo>
                <a:lnTo>
                  <a:pt x="41" y="52"/>
                </a:lnTo>
                <a:close/>
              </a:path>
            </a:pathLst>
          </a:custGeom>
          <a:pattFill prst="pct75">
            <a:fgClr>
              <a:srgbClr val="AA1202"/>
            </a:fgClr>
            <a:bgClr>
              <a:schemeClr val="tx1"/>
            </a:bgClr>
          </a:patt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87" name="Freeform 60"/>
          <p:cNvSpPr>
            <a:spLocks/>
          </p:cNvSpPr>
          <p:nvPr/>
        </p:nvSpPr>
        <p:spPr bwMode="auto">
          <a:xfrm>
            <a:off x="5748867" y="3784600"/>
            <a:ext cx="530578" cy="596900"/>
          </a:xfrm>
          <a:custGeom>
            <a:avLst/>
            <a:gdLst>
              <a:gd name="T0" fmla="*/ 2147483647 w 73"/>
              <a:gd name="T1" fmla="*/ 2147483647 h 77"/>
              <a:gd name="T2" fmla="*/ 2147483647 w 73"/>
              <a:gd name="T3" fmla="*/ 2147483647 h 77"/>
              <a:gd name="T4" fmla="*/ 2147483647 w 73"/>
              <a:gd name="T5" fmla="*/ 2147483647 h 77"/>
              <a:gd name="T6" fmla="*/ 2147483647 w 73"/>
              <a:gd name="T7" fmla="*/ 2147483647 h 77"/>
              <a:gd name="T8" fmla="*/ 2147483647 w 73"/>
              <a:gd name="T9" fmla="*/ 2147483647 h 77"/>
              <a:gd name="T10" fmla="*/ 2147483647 w 73"/>
              <a:gd name="T11" fmla="*/ 2147483647 h 77"/>
              <a:gd name="T12" fmla="*/ 2147483647 w 73"/>
              <a:gd name="T13" fmla="*/ 2147483647 h 77"/>
              <a:gd name="T14" fmla="*/ 2147483647 w 73"/>
              <a:gd name="T15" fmla="*/ 2147483647 h 77"/>
              <a:gd name="T16" fmla="*/ 2147483647 w 73"/>
              <a:gd name="T17" fmla="*/ 2147483647 h 77"/>
              <a:gd name="T18" fmla="*/ 2147483647 w 73"/>
              <a:gd name="T19" fmla="*/ 2147483647 h 77"/>
              <a:gd name="T20" fmla="*/ 2147483647 w 73"/>
              <a:gd name="T21" fmla="*/ 2147483647 h 77"/>
              <a:gd name="T22" fmla="*/ 2147483647 w 73"/>
              <a:gd name="T23" fmla="*/ 2147483647 h 77"/>
              <a:gd name="T24" fmla="*/ 2147483647 w 73"/>
              <a:gd name="T25" fmla="*/ 2147483647 h 77"/>
              <a:gd name="T26" fmla="*/ 2147483647 w 73"/>
              <a:gd name="T27" fmla="*/ 2147483647 h 77"/>
              <a:gd name="T28" fmla="*/ 2147483647 w 73"/>
              <a:gd name="T29" fmla="*/ 2147483647 h 77"/>
              <a:gd name="T30" fmla="*/ 2147483647 w 73"/>
              <a:gd name="T31" fmla="*/ 2147483647 h 77"/>
              <a:gd name="T32" fmla="*/ 2147483647 w 73"/>
              <a:gd name="T33" fmla="*/ 2147483647 h 77"/>
              <a:gd name="T34" fmla="*/ 2147483647 w 73"/>
              <a:gd name="T35" fmla="*/ 2147483647 h 77"/>
              <a:gd name="T36" fmla="*/ 2147483647 w 73"/>
              <a:gd name="T37" fmla="*/ 2147483647 h 77"/>
              <a:gd name="T38" fmla="*/ 2147483647 w 73"/>
              <a:gd name="T39" fmla="*/ 2147483647 h 77"/>
              <a:gd name="T40" fmla="*/ 2147483647 w 73"/>
              <a:gd name="T41" fmla="*/ 2147483647 h 77"/>
              <a:gd name="T42" fmla="*/ 2147483647 w 73"/>
              <a:gd name="T43" fmla="*/ 2147483647 h 77"/>
              <a:gd name="T44" fmla="*/ 2147483647 w 73"/>
              <a:gd name="T45" fmla="*/ 2147483647 h 77"/>
              <a:gd name="T46" fmla="*/ 2147483647 w 73"/>
              <a:gd name="T47" fmla="*/ 2147483647 h 77"/>
              <a:gd name="T48" fmla="*/ 2147483647 w 73"/>
              <a:gd name="T49" fmla="*/ 2147483647 h 77"/>
              <a:gd name="T50" fmla="*/ 2147483647 w 73"/>
              <a:gd name="T51" fmla="*/ 2147483647 h 77"/>
              <a:gd name="T52" fmla="*/ 2147483647 w 73"/>
              <a:gd name="T53" fmla="*/ 2147483647 h 77"/>
              <a:gd name="T54" fmla="*/ 2147483647 w 73"/>
              <a:gd name="T55" fmla="*/ 2147483647 h 77"/>
              <a:gd name="T56" fmla="*/ 2147483647 w 73"/>
              <a:gd name="T57" fmla="*/ 2147483647 h 77"/>
              <a:gd name="T58" fmla="*/ 2147483647 w 73"/>
              <a:gd name="T59" fmla="*/ 2147483647 h 77"/>
              <a:gd name="T60" fmla="*/ 2147483647 w 73"/>
              <a:gd name="T61" fmla="*/ 2147483647 h 77"/>
              <a:gd name="T62" fmla="*/ 2147483647 w 73"/>
              <a:gd name="T63" fmla="*/ 2147483647 h 77"/>
              <a:gd name="T64" fmla="*/ 2147483647 w 73"/>
              <a:gd name="T65" fmla="*/ 2147483647 h 77"/>
              <a:gd name="T66" fmla="*/ 2147483647 w 73"/>
              <a:gd name="T67" fmla="*/ 2147483647 h 77"/>
              <a:gd name="T68" fmla="*/ 2147483647 w 73"/>
              <a:gd name="T69" fmla="*/ 2147483647 h 77"/>
              <a:gd name="T70" fmla="*/ 2147483647 w 73"/>
              <a:gd name="T71" fmla="*/ 2147483647 h 77"/>
              <a:gd name="T72" fmla="*/ 2147483647 w 73"/>
              <a:gd name="T73" fmla="*/ 2147483647 h 77"/>
              <a:gd name="T74" fmla="*/ 2147483647 w 73"/>
              <a:gd name="T75" fmla="*/ 2147483647 h 77"/>
              <a:gd name="T76" fmla="*/ 2147483647 w 73"/>
              <a:gd name="T77" fmla="*/ 2147483647 h 77"/>
              <a:gd name="T78" fmla="*/ 2147483647 w 73"/>
              <a:gd name="T79" fmla="*/ 0 h 77"/>
              <a:gd name="T80" fmla="*/ 0 w 73"/>
              <a:gd name="T81" fmla="*/ 2147483647 h 77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3"/>
              <a:gd name="T124" fmla="*/ 0 h 77"/>
              <a:gd name="T125" fmla="*/ 73 w 73"/>
              <a:gd name="T126" fmla="*/ 77 h 77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3" h="77">
                <a:moveTo>
                  <a:pt x="0" y="5"/>
                </a:moveTo>
                <a:lnTo>
                  <a:pt x="9" y="41"/>
                </a:lnTo>
                <a:lnTo>
                  <a:pt x="10" y="42"/>
                </a:lnTo>
                <a:lnTo>
                  <a:pt x="11" y="44"/>
                </a:lnTo>
                <a:lnTo>
                  <a:pt x="12" y="45"/>
                </a:lnTo>
                <a:lnTo>
                  <a:pt x="13" y="46"/>
                </a:lnTo>
                <a:lnTo>
                  <a:pt x="14" y="47"/>
                </a:lnTo>
                <a:lnTo>
                  <a:pt x="13" y="49"/>
                </a:lnTo>
                <a:lnTo>
                  <a:pt x="15" y="50"/>
                </a:lnTo>
                <a:lnTo>
                  <a:pt x="14" y="50"/>
                </a:lnTo>
                <a:lnTo>
                  <a:pt x="13" y="52"/>
                </a:lnTo>
                <a:lnTo>
                  <a:pt x="13" y="55"/>
                </a:lnTo>
                <a:lnTo>
                  <a:pt x="12" y="57"/>
                </a:lnTo>
                <a:lnTo>
                  <a:pt x="12" y="60"/>
                </a:lnTo>
                <a:lnTo>
                  <a:pt x="14" y="63"/>
                </a:lnTo>
                <a:lnTo>
                  <a:pt x="14" y="68"/>
                </a:lnTo>
                <a:lnTo>
                  <a:pt x="16" y="70"/>
                </a:lnTo>
                <a:lnTo>
                  <a:pt x="16" y="71"/>
                </a:lnTo>
                <a:lnTo>
                  <a:pt x="16" y="72"/>
                </a:lnTo>
                <a:lnTo>
                  <a:pt x="17" y="74"/>
                </a:lnTo>
                <a:lnTo>
                  <a:pt x="17" y="75"/>
                </a:lnTo>
                <a:lnTo>
                  <a:pt x="18" y="76"/>
                </a:lnTo>
                <a:lnTo>
                  <a:pt x="57" y="74"/>
                </a:lnTo>
                <a:lnTo>
                  <a:pt x="58" y="76"/>
                </a:lnTo>
                <a:lnTo>
                  <a:pt x="60" y="77"/>
                </a:lnTo>
                <a:lnTo>
                  <a:pt x="60" y="75"/>
                </a:lnTo>
                <a:lnTo>
                  <a:pt x="59" y="71"/>
                </a:lnTo>
                <a:lnTo>
                  <a:pt x="60" y="70"/>
                </a:lnTo>
                <a:lnTo>
                  <a:pt x="60" y="69"/>
                </a:lnTo>
                <a:lnTo>
                  <a:pt x="61" y="68"/>
                </a:lnTo>
                <a:lnTo>
                  <a:pt x="64" y="69"/>
                </a:lnTo>
                <a:lnTo>
                  <a:pt x="66" y="69"/>
                </a:lnTo>
                <a:lnTo>
                  <a:pt x="67" y="69"/>
                </a:lnTo>
                <a:lnTo>
                  <a:pt x="67" y="66"/>
                </a:lnTo>
                <a:lnTo>
                  <a:pt x="67" y="65"/>
                </a:lnTo>
                <a:lnTo>
                  <a:pt x="67" y="63"/>
                </a:lnTo>
                <a:lnTo>
                  <a:pt x="67" y="62"/>
                </a:lnTo>
                <a:lnTo>
                  <a:pt x="69" y="56"/>
                </a:lnTo>
                <a:lnTo>
                  <a:pt x="69" y="53"/>
                </a:lnTo>
                <a:lnTo>
                  <a:pt x="70" y="51"/>
                </a:lnTo>
                <a:lnTo>
                  <a:pt x="71" y="48"/>
                </a:lnTo>
                <a:lnTo>
                  <a:pt x="73" y="47"/>
                </a:lnTo>
                <a:lnTo>
                  <a:pt x="73" y="46"/>
                </a:lnTo>
                <a:lnTo>
                  <a:pt x="72" y="45"/>
                </a:lnTo>
                <a:lnTo>
                  <a:pt x="72" y="46"/>
                </a:lnTo>
                <a:lnTo>
                  <a:pt x="70" y="45"/>
                </a:lnTo>
                <a:lnTo>
                  <a:pt x="69" y="45"/>
                </a:lnTo>
                <a:lnTo>
                  <a:pt x="69" y="44"/>
                </a:lnTo>
                <a:lnTo>
                  <a:pt x="68" y="41"/>
                </a:lnTo>
                <a:lnTo>
                  <a:pt x="66" y="38"/>
                </a:lnTo>
                <a:lnTo>
                  <a:pt x="64" y="37"/>
                </a:lnTo>
                <a:lnTo>
                  <a:pt x="63" y="34"/>
                </a:lnTo>
                <a:lnTo>
                  <a:pt x="62" y="32"/>
                </a:lnTo>
                <a:lnTo>
                  <a:pt x="61" y="30"/>
                </a:lnTo>
                <a:lnTo>
                  <a:pt x="60" y="30"/>
                </a:lnTo>
                <a:lnTo>
                  <a:pt x="57" y="29"/>
                </a:lnTo>
                <a:lnTo>
                  <a:pt x="56" y="27"/>
                </a:lnTo>
                <a:lnTo>
                  <a:pt x="54" y="26"/>
                </a:lnTo>
                <a:lnTo>
                  <a:pt x="54" y="25"/>
                </a:lnTo>
                <a:lnTo>
                  <a:pt x="53" y="23"/>
                </a:lnTo>
                <a:lnTo>
                  <a:pt x="50" y="22"/>
                </a:lnTo>
                <a:lnTo>
                  <a:pt x="46" y="18"/>
                </a:lnTo>
                <a:lnTo>
                  <a:pt x="44" y="17"/>
                </a:lnTo>
                <a:lnTo>
                  <a:pt x="44" y="16"/>
                </a:lnTo>
                <a:lnTo>
                  <a:pt x="42" y="14"/>
                </a:lnTo>
                <a:lnTo>
                  <a:pt x="41" y="12"/>
                </a:lnTo>
                <a:lnTo>
                  <a:pt x="39" y="10"/>
                </a:lnTo>
                <a:lnTo>
                  <a:pt x="39" y="9"/>
                </a:lnTo>
                <a:lnTo>
                  <a:pt x="36" y="9"/>
                </a:lnTo>
                <a:lnTo>
                  <a:pt x="32" y="7"/>
                </a:lnTo>
                <a:lnTo>
                  <a:pt x="31" y="6"/>
                </a:lnTo>
                <a:lnTo>
                  <a:pt x="32" y="3"/>
                </a:lnTo>
                <a:lnTo>
                  <a:pt x="33" y="2"/>
                </a:lnTo>
                <a:lnTo>
                  <a:pt x="34" y="1"/>
                </a:lnTo>
                <a:lnTo>
                  <a:pt x="34" y="0"/>
                </a:lnTo>
                <a:lnTo>
                  <a:pt x="13" y="3"/>
                </a:lnTo>
                <a:lnTo>
                  <a:pt x="0" y="5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88" name="Freeform 61"/>
          <p:cNvSpPr>
            <a:spLocks/>
          </p:cNvSpPr>
          <p:nvPr/>
        </p:nvSpPr>
        <p:spPr bwMode="auto">
          <a:xfrm>
            <a:off x="6248430" y="3041650"/>
            <a:ext cx="450145" cy="223838"/>
          </a:xfrm>
          <a:custGeom>
            <a:avLst/>
            <a:gdLst>
              <a:gd name="T0" fmla="*/ 2147483647 w 62"/>
              <a:gd name="T1" fmla="*/ 2147483647 h 29"/>
              <a:gd name="T2" fmla="*/ 2147483647 w 62"/>
              <a:gd name="T3" fmla="*/ 2147483647 h 29"/>
              <a:gd name="T4" fmla="*/ 2147483647 w 62"/>
              <a:gd name="T5" fmla="*/ 2147483647 h 29"/>
              <a:gd name="T6" fmla="*/ 2147483647 w 62"/>
              <a:gd name="T7" fmla="*/ 2147483647 h 29"/>
              <a:gd name="T8" fmla="*/ 2147483647 w 62"/>
              <a:gd name="T9" fmla="*/ 2147483647 h 29"/>
              <a:gd name="T10" fmla="*/ 2147483647 w 62"/>
              <a:gd name="T11" fmla="*/ 2147483647 h 29"/>
              <a:gd name="T12" fmla="*/ 2147483647 w 62"/>
              <a:gd name="T13" fmla="*/ 2147483647 h 29"/>
              <a:gd name="T14" fmla="*/ 2147483647 w 62"/>
              <a:gd name="T15" fmla="*/ 2147483647 h 29"/>
              <a:gd name="T16" fmla="*/ 2147483647 w 62"/>
              <a:gd name="T17" fmla="*/ 2147483647 h 29"/>
              <a:gd name="T18" fmla="*/ 2147483647 w 62"/>
              <a:gd name="T19" fmla="*/ 2147483647 h 29"/>
              <a:gd name="T20" fmla="*/ 2147483647 w 62"/>
              <a:gd name="T21" fmla="*/ 2147483647 h 29"/>
              <a:gd name="T22" fmla="*/ 2147483647 w 62"/>
              <a:gd name="T23" fmla="*/ 2147483647 h 29"/>
              <a:gd name="T24" fmla="*/ 2147483647 w 62"/>
              <a:gd name="T25" fmla="*/ 2147483647 h 29"/>
              <a:gd name="T26" fmla="*/ 2147483647 w 62"/>
              <a:gd name="T27" fmla="*/ 2147483647 h 29"/>
              <a:gd name="T28" fmla="*/ 2147483647 w 62"/>
              <a:gd name="T29" fmla="*/ 2147483647 h 29"/>
              <a:gd name="T30" fmla="*/ 2147483647 w 62"/>
              <a:gd name="T31" fmla="*/ 2147483647 h 29"/>
              <a:gd name="T32" fmla="*/ 2147483647 w 62"/>
              <a:gd name="T33" fmla="*/ 2147483647 h 29"/>
              <a:gd name="T34" fmla="*/ 2147483647 w 62"/>
              <a:gd name="T35" fmla="*/ 2147483647 h 29"/>
              <a:gd name="T36" fmla="*/ 2147483647 w 62"/>
              <a:gd name="T37" fmla="*/ 2147483647 h 29"/>
              <a:gd name="T38" fmla="*/ 2147483647 w 62"/>
              <a:gd name="T39" fmla="*/ 2147483647 h 29"/>
              <a:gd name="T40" fmla="*/ 2147483647 w 62"/>
              <a:gd name="T41" fmla="*/ 2147483647 h 29"/>
              <a:gd name="T42" fmla="*/ 2147483647 w 62"/>
              <a:gd name="T43" fmla="*/ 2147483647 h 29"/>
              <a:gd name="T44" fmla="*/ 2147483647 w 62"/>
              <a:gd name="T45" fmla="*/ 2147483647 h 29"/>
              <a:gd name="T46" fmla="*/ 2147483647 w 62"/>
              <a:gd name="T47" fmla="*/ 2147483647 h 29"/>
              <a:gd name="T48" fmla="*/ 2147483647 w 62"/>
              <a:gd name="T49" fmla="*/ 2147483647 h 29"/>
              <a:gd name="T50" fmla="*/ 2147483647 w 62"/>
              <a:gd name="T51" fmla="*/ 2147483647 h 29"/>
              <a:gd name="T52" fmla="*/ 2147483647 w 62"/>
              <a:gd name="T53" fmla="*/ 2147483647 h 29"/>
              <a:gd name="T54" fmla="*/ 2147483647 w 62"/>
              <a:gd name="T55" fmla="*/ 2147483647 h 29"/>
              <a:gd name="T56" fmla="*/ 2147483647 w 62"/>
              <a:gd name="T57" fmla="*/ 2147483647 h 29"/>
              <a:gd name="T58" fmla="*/ 2147483647 w 62"/>
              <a:gd name="T59" fmla="*/ 2147483647 h 29"/>
              <a:gd name="T60" fmla="*/ 2147483647 w 62"/>
              <a:gd name="T61" fmla="*/ 2147483647 h 29"/>
              <a:gd name="T62" fmla="*/ 2147483647 w 62"/>
              <a:gd name="T63" fmla="*/ 2147483647 h 29"/>
              <a:gd name="T64" fmla="*/ 2147483647 w 62"/>
              <a:gd name="T65" fmla="*/ 2147483647 h 29"/>
              <a:gd name="T66" fmla="*/ 2147483647 w 62"/>
              <a:gd name="T67" fmla="*/ 2147483647 h 29"/>
              <a:gd name="T68" fmla="*/ 2147483647 w 62"/>
              <a:gd name="T69" fmla="*/ 2147483647 h 29"/>
              <a:gd name="T70" fmla="*/ 2147483647 w 62"/>
              <a:gd name="T71" fmla="*/ 2147483647 h 29"/>
              <a:gd name="T72" fmla="*/ 2147483647 w 62"/>
              <a:gd name="T73" fmla="*/ 2147483647 h 29"/>
              <a:gd name="T74" fmla="*/ 2147483647 w 62"/>
              <a:gd name="T75" fmla="*/ 2147483647 h 29"/>
              <a:gd name="T76" fmla="*/ 2147483647 w 62"/>
              <a:gd name="T77" fmla="*/ 2147483647 h 29"/>
              <a:gd name="T78" fmla="*/ 2147483647 w 62"/>
              <a:gd name="T79" fmla="*/ 2147483647 h 29"/>
              <a:gd name="T80" fmla="*/ 2147483647 w 62"/>
              <a:gd name="T81" fmla="*/ 2147483647 h 29"/>
              <a:gd name="T82" fmla="*/ 2147483647 w 62"/>
              <a:gd name="T83" fmla="*/ 2147483647 h 29"/>
              <a:gd name="T84" fmla="*/ 2147483647 w 62"/>
              <a:gd name="T85" fmla="*/ 2147483647 h 29"/>
              <a:gd name="T86" fmla="*/ 2147483647 w 62"/>
              <a:gd name="T87" fmla="*/ 2147483647 h 29"/>
              <a:gd name="T88" fmla="*/ 2147483647 w 62"/>
              <a:gd name="T89" fmla="*/ 2147483647 h 29"/>
              <a:gd name="T90" fmla="*/ 2147483647 w 62"/>
              <a:gd name="T91" fmla="*/ 2147483647 h 29"/>
              <a:gd name="T92" fmla="*/ 2147483647 w 62"/>
              <a:gd name="T93" fmla="*/ 2147483647 h 29"/>
              <a:gd name="T94" fmla="*/ 2147483647 w 62"/>
              <a:gd name="T95" fmla="*/ 2147483647 h 29"/>
              <a:gd name="T96" fmla="*/ 2147483647 w 62"/>
              <a:gd name="T97" fmla="*/ 2147483647 h 29"/>
              <a:gd name="T98" fmla="*/ 2147483647 w 62"/>
              <a:gd name="T99" fmla="*/ 2147483647 h 29"/>
              <a:gd name="T100" fmla="*/ 2147483647 w 62"/>
              <a:gd name="T101" fmla="*/ 2147483647 h 29"/>
              <a:gd name="T102" fmla="*/ 2147483647 w 62"/>
              <a:gd name="T103" fmla="*/ 2147483647 h 29"/>
              <a:gd name="T104" fmla="*/ 2147483647 w 62"/>
              <a:gd name="T105" fmla="*/ 0 h 2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62"/>
              <a:gd name="T160" fmla="*/ 0 h 29"/>
              <a:gd name="T161" fmla="*/ 62 w 62"/>
              <a:gd name="T162" fmla="*/ 29 h 2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62" h="29">
                <a:moveTo>
                  <a:pt x="47" y="0"/>
                </a:moveTo>
                <a:lnTo>
                  <a:pt x="36" y="2"/>
                </a:lnTo>
                <a:lnTo>
                  <a:pt x="0" y="9"/>
                </a:lnTo>
                <a:lnTo>
                  <a:pt x="2" y="17"/>
                </a:lnTo>
                <a:lnTo>
                  <a:pt x="3" y="16"/>
                </a:lnTo>
                <a:lnTo>
                  <a:pt x="4" y="16"/>
                </a:lnTo>
                <a:lnTo>
                  <a:pt x="6" y="13"/>
                </a:lnTo>
                <a:lnTo>
                  <a:pt x="8" y="13"/>
                </a:lnTo>
                <a:lnTo>
                  <a:pt x="9" y="11"/>
                </a:lnTo>
                <a:lnTo>
                  <a:pt x="10" y="11"/>
                </a:lnTo>
                <a:lnTo>
                  <a:pt x="10" y="9"/>
                </a:lnTo>
                <a:lnTo>
                  <a:pt x="11" y="10"/>
                </a:lnTo>
                <a:lnTo>
                  <a:pt x="13" y="10"/>
                </a:lnTo>
                <a:lnTo>
                  <a:pt x="14" y="9"/>
                </a:lnTo>
                <a:lnTo>
                  <a:pt x="15" y="8"/>
                </a:lnTo>
                <a:lnTo>
                  <a:pt x="19" y="7"/>
                </a:lnTo>
                <a:lnTo>
                  <a:pt x="20" y="7"/>
                </a:lnTo>
                <a:lnTo>
                  <a:pt x="21" y="8"/>
                </a:lnTo>
                <a:lnTo>
                  <a:pt x="22" y="7"/>
                </a:lnTo>
                <a:lnTo>
                  <a:pt x="23" y="8"/>
                </a:lnTo>
                <a:lnTo>
                  <a:pt x="23" y="9"/>
                </a:lnTo>
                <a:lnTo>
                  <a:pt x="25" y="12"/>
                </a:lnTo>
                <a:lnTo>
                  <a:pt x="26" y="12"/>
                </a:lnTo>
                <a:lnTo>
                  <a:pt x="27" y="12"/>
                </a:lnTo>
                <a:lnTo>
                  <a:pt x="28" y="13"/>
                </a:lnTo>
                <a:lnTo>
                  <a:pt x="27" y="14"/>
                </a:lnTo>
                <a:lnTo>
                  <a:pt x="29" y="15"/>
                </a:lnTo>
                <a:lnTo>
                  <a:pt x="31" y="15"/>
                </a:lnTo>
                <a:lnTo>
                  <a:pt x="33" y="17"/>
                </a:lnTo>
                <a:lnTo>
                  <a:pt x="34" y="17"/>
                </a:lnTo>
                <a:lnTo>
                  <a:pt x="35" y="19"/>
                </a:lnTo>
                <a:lnTo>
                  <a:pt x="33" y="23"/>
                </a:lnTo>
                <a:lnTo>
                  <a:pt x="32" y="25"/>
                </a:lnTo>
                <a:lnTo>
                  <a:pt x="33" y="27"/>
                </a:lnTo>
                <a:lnTo>
                  <a:pt x="35" y="27"/>
                </a:lnTo>
                <a:lnTo>
                  <a:pt x="36" y="26"/>
                </a:lnTo>
                <a:lnTo>
                  <a:pt x="38" y="28"/>
                </a:lnTo>
                <a:lnTo>
                  <a:pt x="39" y="28"/>
                </a:lnTo>
                <a:lnTo>
                  <a:pt x="40" y="27"/>
                </a:lnTo>
                <a:lnTo>
                  <a:pt x="42" y="27"/>
                </a:lnTo>
                <a:lnTo>
                  <a:pt x="45" y="28"/>
                </a:lnTo>
                <a:lnTo>
                  <a:pt x="46" y="29"/>
                </a:lnTo>
                <a:lnTo>
                  <a:pt x="47" y="29"/>
                </a:lnTo>
                <a:lnTo>
                  <a:pt x="47" y="28"/>
                </a:lnTo>
                <a:lnTo>
                  <a:pt x="46" y="28"/>
                </a:lnTo>
                <a:lnTo>
                  <a:pt x="45" y="26"/>
                </a:lnTo>
                <a:lnTo>
                  <a:pt x="44" y="25"/>
                </a:lnTo>
                <a:lnTo>
                  <a:pt x="44" y="24"/>
                </a:lnTo>
                <a:lnTo>
                  <a:pt x="45" y="24"/>
                </a:lnTo>
                <a:lnTo>
                  <a:pt x="44" y="23"/>
                </a:lnTo>
                <a:lnTo>
                  <a:pt x="43" y="21"/>
                </a:lnTo>
                <a:lnTo>
                  <a:pt x="41" y="19"/>
                </a:lnTo>
                <a:lnTo>
                  <a:pt x="41" y="17"/>
                </a:lnTo>
                <a:lnTo>
                  <a:pt x="41" y="16"/>
                </a:lnTo>
                <a:lnTo>
                  <a:pt x="41" y="13"/>
                </a:lnTo>
                <a:lnTo>
                  <a:pt x="41" y="12"/>
                </a:lnTo>
                <a:lnTo>
                  <a:pt x="41" y="11"/>
                </a:lnTo>
                <a:lnTo>
                  <a:pt x="41" y="10"/>
                </a:lnTo>
                <a:lnTo>
                  <a:pt x="41" y="9"/>
                </a:lnTo>
                <a:lnTo>
                  <a:pt x="42" y="8"/>
                </a:lnTo>
                <a:lnTo>
                  <a:pt x="44" y="6"/>
                </a:lnTo>
                <a:lnTo>
                  <a:pt x="45" y="6"/>
                </a:lnTo>
                <a:lnTo>
                  <a:pt x="45" y="4"/>
                </a:lnTo>
                <a:lnTo>
                  <a:pt x="46" y="4"/>
                </a:lnTo>
                <a:lnTo>
                  <a:pt x="47" y="4"/>
                </a:lnTo>
                <a:lnTo>
                  <a:pt x="46" y="6"/>
                </a:lnTo>
                <a:lnTo>
                  <a:pt x="45" y="8"/>
                </a:lnTo>
                <a:lnTo>
                  <a:pt x="44" y="9"/>
                </a:lnTo>
                <a:lnTo>
                  <a:pt x="44" y="10"/>
                </a:lnTo>
                <a:lnTo>
                  <a:pt x="44" y="12"/>
                </a:lnTo>
                <a:lnTo>
                  <a:pt x="46" y="12"/>
                </a:lnTo>
                <a:lnTo>
                  <a:pt x="46" y="15"/>
                </a:lnTo>
                <a:lnTo>
                  <a:pt x="46" y="16"/>
                </a:lnTo>
                <a:lnTo>
                  <a:pt x="44" y="17"/>
                </a:lnTo>
                <a:lnTo>
                  <a:pt x="45" y="18"/>
                </a:lnTo>
                <a:lnTo>
                  <a:pt x="46" y="18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7" y="24"/>
                </a:lnTo>
                <a:lnTo>
                  <a:pt x="49" y="25"/>
                </a:lnTo>
                <a:lnTo>
                  <a:pt x="50" y="25"/>
                </a:lnTo>
                <a:lnTo>
                  <a:pt x="51" y="24"/>
                </a:lnTo>
                <a:lnTo>
                  <a:pt x="52" y="24"/>
                </a:lnTo>
                <a:lnTo>
                  <a:pt x="52" y="25"/>
                </a:lnTo>
                <a:lnTo>
                  <a:pt x="52" y="26"/>
                </a:lnTo>
                <a:lnTo>
                  <a:pt x="53" y="28"/>
                </a:lnTo>
                <a:lnTo>
                  <a:pt x="54" y="29"/>
                </a:lnTo>
                <a:lnTo>
                  <a:pt x="55" y="29"/>
                </a:lnTo>
                <a:lnTo>
                  <a:pt x="56" y="28"/>
                </a:lnTo>
                <a:lnTo>
                  <a:pt x="61" y="27"/>
                </a:lnTo>
                <a:lnTo>
                  <a:pt x="61" y="26"/>
                </a:lnTo>
                <a:lnTo>
                  <a:pt x="61" y="25"/>
                </a:lnTo>
                <a:lnTo>
                  <a:pt x="62" y="19"/>
                </a:lnTo>
                <a:lnTo>
                  <a:pt x="54" y="21"/>
                </a:lnTo>
                <a:lnTo>
                  <a:pt x="47" y="0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89" name="Freeform 62"/>
          <p:cNvSpPr>
            <a:spLocks/>
          </p:cNvSpPr>
          <p:nvPr/>
        </p:nvSpPr>
        <p:spPr bwMode="auto">
          <a:xfrm>
            <a:off x="6589889" y="3017899"/>
            <a:ext cx="108656" cy="185737"/>
          </a:xfrm>
          <a:custGeom>
            <a:avLst/>
            <a:gdLst>
              <a:gd name="T0" fmla="*/ 2147483647 w 15"/>
              <a:gd name="T1" fmla="*/ 2147483647 h 24"/>
              <a:gd name="T2" fmla="*/ 2147483647 w 15"/>
              <a:gd name="T3" fmla="*/ 2147483647 h 24"/>
              <a:gd name="T4" fmla="*/ 2147483647 w 15"/>
              <a:gd name="T5" fmla="*/ 2147483647 h 24"/>
              <a:gd name="T6" fmla="*/ 2147483647 w 15"/>
              <a:gd name="T7" fmla="*/ 2147483647 h 24"/>
              <a:gd name="T8" fmla="*/ 2147483647 w 15"/>
              <a:gd name="T9" fmla="*/ 2147483647 h 24"/>
              <a:gd name="T10" fmla="*/ 2147483647 w 15"/>
              <a:gd name="T11" fmla="*/ 2147483647 h 24"/>
              <a:gd name="T12" fmla="*/ 2147483647 w 15"/>
              <a:gd name="T13" fmla="*/ 2147483647 h 24"/>
              <a:gd name="T14" fmla="*/ 2147483647 w 15"/>
              <a:gd name="T15" fmla="*/ 2147483647 h 24"/>
              <a:gd name="T16" fmla="*/ 2147483647 w 15"/>
              <a:gd name="T17" fmla="*/ 2147483647 h 24"/>
              <a:gd name="T18" fmla="*/ 2147483647 w 15"/>
              <a:gd name="T19" fmla="*/ 2147483647 h 24"/>
              <a:gd name="T20" fmla="*/ 2147483647 w 15"/>
              <a:gd name="T21" fmla="*/ 2147483647 h 24"/>
              <a:gd name="T22" fmla="*/ 2147483647 w 15"/>
              <a:gd name="T23" fmla="*/ 2147483647 h 24"/>
              <a:gd name="T24" fmla="*/ 2147483647 w 15"/>
              <a:gd name="T25" fmla="*/ 2147483647 h 24"/>
              <a:gd name="T26" fmla="*/ 2147483647 w 15"/>
              <a:gd name="T27" fmla="*/ 2147483647 h 24"/>
              <a:gd name="T28" fmla="*/ 2147483647 w 15"/>
              <a:gd name="T29" fmla="*/ 0 h 24"/>
              <a:gd name="T30" fmla="*/ 2147483647 w 15"/>
              <a:gd name="T31" fmla="*/ 0 h 24"/>
              <a:gd name="T32" fmla="*/ 2147483647 w 15"/>
              <a:gd name="T33" fmla="*/ 0 h 24"/>
              <a:gd name="T34" fmla="*/ 2147483647 w 15"/>
              <a:gd name="T35" fmla="*/ 2147483647 h 24"/>
              <a:gd name="T36" fmla="*/ 2147483647 w 15"/>
              <a:gd name="T37" fmla="*/ 2147483647 h 24"/>
              <a:gd name="T38" fmla="*/ 2147483647 w 15"/>
              <a:gd name="T39" fmla="*/ 2147483647 h 24"/>
              <a:gd name="T40" fmla="*/ 0 w 15"/>
              <a:gd name="T41" fmla="*/ 2147483647 h 24"/>
              <a:gd name="T42" fmla="*/ 2147483647 w 15"/>
              <a:gd name="T43" fmla="*/ 2147483647 h 24"/>
              <a:gd name="T44" fmla="*/ 2147483647 w 15"/>
              <a:gd name="T45" fmla="*/ 2147483647 h 24"/>
              <a:gd name="T46" fmla="*/ 2147483647 w 15"/>
              <a:gd name="T47" fmla="*/ 2147483647 h 24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15"/>
              <a:gd name="T73" fmla="*/ 0 h 24"/>
              <a:gd name="T74" fmla="*/ 15 w 15"/>
              <a:gd name="T75" fmla="*/ 24 h 24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15" h="24">
                <a:moveTo>
                  <a:pt x="15" y="22"/>
                </a:moveTo>
                <a:lnTo>
                  <a:pt x="15" y="20"/>
                </a:lnTo>
                <a:lnTo>
                  <a:pt x="14" y="18"/>
                </a:lnTo>
                <a:lnTo>
                  <a:pt x="12" y="16"/>
                </a:lnTo>
                <a:lnTo>
                  <a:pt x="10" y="15"/>
                </a:lnTo>
                <a:lnTo>
                  <a:pt x="9" y="14"/>
                </a:lnTo>
                <a:lnTo>
                  <a:pt x="9" y="12"/>
                </a:lnTo>
                <a:lnTo>
                  <a:pt x="7" y="9"/>
                </a:lnTo>
                <a:lnTo>
                  <a:pt x="6" y="8"/>
                </a:lnTo>
                <a:lnTo>
                  <a:pt x="5" y="6"/>
                </a:lnTo>
                <a:lnTo>
                  <a:pt x="4" y="5"/>
                </a:lnTo>
                <a:lnTo>
                  <a:pt x="4" y="4"/>
                </a:lnTo>
                <a:lnTo>
                  <a:pt x="4" y="3"/>
                </a:lnTo>
                <a:lnTo>
                  <a:pt x="5" y="0"/>
                </a:lnTo>
                <a:lnTo>
                  <a:pt x="4" y="0"/>
                </a:lnTo>
                <a:lnTo>
                  <a:pt x="2" y="0"/>
                </a:lnTo>
                <a:lnTo>
                  <a:pt x="1" y="1"/>
                </a:lnTo>
                <a:lnTo>
                  <a:pt x="1" y="2"/>
                </a:lnTo>
                <a:lnTo>
                  <a:pt x="1" y="3"/>
                </a:lnTo>
                <a:lnTo>
                  <a:pt x="0" y="3"/>
                </a:lnTo>
                <a:lnTo>
                  <a:pt x="7" y="24"/>
                </a:lnTo>
                <a:lnTo>
                  <a:pt x="15" y="22"/>
                </a:lnTo>
                <a:close/>
              </a:path>
            </a:pathLst>
          </a:custGeom>
          <a:solidFill>
            <a:srgbClr val="ED4213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90" name="Freeform 63"/>
          <p:cNvSpPr>
            <a:spLocks/>
          </p:cNvSpPr>
          <p:nvPr/>
        </p:nvSpPr>
        <p:spPr bwMode="auto">
          <a:xfrm>
            <a:off x="6618111" y="2801999"/>
            <a:ext cx="136878" cy="325437"/>
          </a:xfrm>
          <a:custGeom>
            <a:avLst/>
            <a:gdLst>
              <a:gd name="T0" fmla="*/ 0 w 19"/>
              <a:gd name="T1" fmla="*/ 2147483647 h 42"/>
              <a:gd name="T2" fmla="*/ 0 w 19"/>
              <a:gd name="T3" fmla="*/ 2147483647 h 42"/>
              <a:gd name="T4" fmla="*/ 2147483647 w 19"/>
              <a:gd name="T5" fmla="*/ 2147483647 h 42"/>
              <a:gd name="T6" fmla="*/ 2147483647 w 19"/>
              <a:gd name="T7" fmla="*/ 2147483647 h 42"/>
              <a:gd name="T8" fmla="*/ 2147483647 w 19"/>
              <a:gd name="T9" fmla="*/ 2147483647 h 42"/>
              <a:gd name="T10" fmla="*/ 2147483647 w 19"/>
              <a:gd name="T11" fmla="*/ 2147483647 h 42"/>
              <a:gd name="T12" fmla="*/ 2147483647 w 19"/>
              <a:gd name="T13" fmla="*/ 2147483647 h 42"/>
              <a:gd name="T14" fmla="*/ 2147483647 w 19"/>
              <a:gd name="T15" fmla="*/ 2147483647 h 42"/>
              <a:gd name="T16" fmla="*/ 2147483647 w 19"/>
              <a:gd name="T17" fmla="*/ 2147483647 h 42"/>
              <a:gd name="T18" fmla="*/ 2147483647 w 19"/>
              <a:gd name="T19" fmla="*/ 2147483647 h 42"/>
              <a:gd name="T20" fmla="*/ 2147483647 w 19"/>
              <a:gd name="T21" fmla="*/ 2147483647 h 42"/>
              <a:gd name="T22" fmla="*/ 2147483647 w 19"/>
              <a:gd name="T23" fmla="*/ 2147483647 h 42"/>
              <a:gd name="T24" fmla="*/ 2147483647 w 19"/>
              <a:gd name="T25" fmla="*/ 2147483647 h 42"/>
              <a:gd name="T26" fmla="*/ 2147483647 w 19"/>
              <a:gd name="T27" fmla="*/ 2147483647 h 42"/>
              <a:gd name="T28" fmla="*/ 2147483647 w 19"/>
              <a:gd name="T29" fmla="*/ 2147483647 h 42"/>
              <a:gd name="T30" fmla="*/ 2147483647 w 19"/>
              <a:gd name="T31" fmla="*/ 2147483647 h 42"/>
              <a:gd name="T32" fmla="*/ 2147483647 w 19"/>
              <a:gd name="T33" fmla="*/ 2147483647 h 42"/>
              <a:gd name="T34" fmla="*/ 2147483647 w 19"/>
              <a:gd name="T35" fmla="*/ 2147483647 h 42"/>
              <a:gd name="T36" fmla="*/ 2147483647 w 19"/>
              <a:gd name="T37" fmla="*/ 2147483647 h 42"/>
              <a:gd name="T38" fmla="*/ 2147483647 w 19"/>
              <a:gd name="T39" fmla="*/ 2147483647 h 42"/>
              <a:gd name="T40" fmla="*/ 2147483647 w 19"/>
              <a:gd name="T41" fmla="*/ 0 h 42"/>
              <a:gd name="T42" fmla="*/ 2147483647 w 19"/>
              <a:gd name="T43" fmla="*/ 2147483647 h 42"/>
              <a:gd name="T44" fmla="*/ 2147483647 w 19"/>
              <a:gd name="T45" fmla="*/ 2147483647 h 42"/>
              <a:gd name="T46" fmla="*/ 0 w 19"/>
              <a:gd name="T47" fmla="*/ 2147483647 h 42"/>
              <a:gd name="T48" fmla="*/ 2147483647 w 19"/>
              <a:gd name="T49" fmla="*/ 2147483647 h 42"/>
              <a:gd name="T50" fmla="*/ 2147483647 w 19"/>
              <a:gd name="T51" fmla="*/ 2147483647 h 42"/>
              <a:gd name="T52" fmla="*/ 2147483647 w 19"/>
              <a:gd name="T53" fmla="*/ 2147483647 h 42"/>
              <a:gd name="T54" fmla="*/ 2147483647 w 19"/>
              <a:gd name="T55" fmla="*/ 2147483647 h 42"/>
              <a:gd name="T56" fmla="*/ 2147483647 w 19"/>
              <a:gd name="T57" fmla="*/ 2147483647 h 42"/>
              <a:gd name="T58" fmla="*/ 2147483647 w 19"/>
              <a:gd name="T59" fmla="*/ 2147483647 h 42"/>
              <a:gd name="T60" fmla="*/ 2147483647 w 19"/>
              <a:gd name="T61" fmla="*/ 2147483647 h 42"/>
              <a:gd name="T62" fmla="*/ 2147483647 w 19"/>
              <a:gd name="T63" fmla="*/ 2147483647 h 42"/>
              <a:gd name="T64" fmla="*/ 2147483647 w 19"/>
              <a:gd name="T65" fmla="*/ 2147483647 h 42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9"/>
              <a:gd name="T100" fmla="*/ 0 h 42"/>
              <a:gd name="T101" fmla="*/ 19 w 19"/>
              <a:gd name="T102" fmla="*/ 42 h 42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9" h="42">
                <a:moveTo>
                  <a:pt x="1" y="28"/>
                </a:moveTo>
                <a:lnTo>
                  <a:pt x="0" y="31"/>
                </a:lnTo>
                <a:lnTo>
                  <a:pt x="0" y="32"/>
                </a:lnTo>
                <a:lnTo>
                  <a:pt x="1" y="33"/>
                </a:lnTo>
                <a:lnTo>
                  <a:pt x="2" y="34"/>
                </a:lnTo>
                <a:lnTo>
                  <a:pt x="3" y="35"/>
                </a:lnTo>
                <a:lnTo>
                  <a:pt x="6" y="37"/>
                </a:lnTo>
                <a:lnTo>
                  <a:pt x="7" y="37"/>
                </a:lnTo>
                <a:lnTo>
                  <a:pt x="9" y="38"/>
                </a:lnTo>
                <a:lnTo>
                  <a:pt x="10" y="38"/>
                </a:lnTo>
                <a:lnTo>
                  <a:pt x="10" y="40"/>
                </a:lnTo>
                <a:lnTo>
                  <a:pt x="10" y="41"/>
                </a:lnTo>
                <a:lnTo>
                  <a:pt x="11" y="42"/>
                </a:lnTo>
                <a:lnTo>
                  <a:pt x="12" y="41"/>
                </a:lnTo>
                <a:lnTo>
                  <a:pt x="13" y="39"/>
                </a:lnTo>
                <a:lnTo>
                  <a:pt x="13" y="37"/>
                </a:lnTo>
                <a:lnTo>
                  <a:pt x="14" y="35"/>
                </a:lnTo>
                <a:lnTo>
                  <a:pt x="15" y="33"/>
                </a:lnTo>
                <a:lnTo>
                  <a:pt x="17" y="30"/>
                </a:lnTo>
                <a:lnTo>
                  <a:pt x="18" y="28"/>
                </a:lnTo>
                <a:lnTo>
                  <a:pt x="19" y="26"/>
                </a:lnTo>
                <a:lnTo>
                  <a:pt x="18" y="25"/>
                </a:lnTo>
                <a:lnTo>
                  <a:pt x="18" y="19"/>
                </a:lnTo>
                <a:lnTo>
                  <a:pt x="18" y="15"/>
                </a:lnTo>
                <a:lnTo>
                  <a:pt x="17" y="13"/>
                </a:lnTo>
                <a:lnTo>
                  <a:pt x="15" y="14"/>
                </a:lnTo>
                <a:lnTo>
                  <a:pt x="14" y="14"/>
                </a:lnTo>
                <a:lnTo>
                  <a:pt x="13" y="14"/>
                </a:lnTo>
                <a:lnTo>
                  <a:pt x="12" y="14"/>
                </a:lnTo>
                <a:lnTo>
                  <a:pt x="12" y="13"/>
                </a:lnTo>
                <a:lnTo>
                  <a:pt x="13" y="11"/>
                </a:lnTo>
                <a:lnTo>
                  <a:pt x="14" y="11"/>
                </a:lnTo>
                <a:lnTo>
                  <a:pt x="14" y="9"/>
                </a:lnTo>
                <a:lnTo>
                  <a:pt x="15" y="8"/>
                </a:lnTo>
                <a:lnTo>
                  <a:pt x="15" y="7"/>
                </a:lnTo>
                <a:lnTo>
                  <a:pt x="16" y="6"/>
                </a:lnTo>
                <a:lnTo>
                  <a:pt x="15" y="4"/>
                </a:lnTo>
                <a:lnTo>
                  <a:pt x="4" y="0"/>
                </a:lnTo>
                <a:lnTo>
                  <a:pt x="4" y="1"/>
                </a:lnTo>
                <a:lnTo>
                  <a:pt x="3" y="2"/>
                </a:lnTo>
                <a:lnTo>
                  <a:pt x="3" y="3"/>
                </a:lnTo>
                <a:lnTo>
                  <a:pt x="2" y="6"/>
                </a:lnTo>
                <a:lnTo>
                  <a:pt x="1" y="7"/>
                </a:lnTo>
                <a:lnTo>
                  <a:pt x="0" y="8"/>
                </a:lnTo>
                <a:lnTo>
                  <a:pt x="1" y="9"/>
                </a:lnTo>
                <a:lnTo>
                  <a:pt x="2" y="11"/>
                </a:lnTo>
                <a:lnTo>
                  <a:pt x="1" y="11"/>
                </a:lnTo>
                <a:lnTo>
                  <a:pt x="1" y="14"/>
                </a:lnTo>
                <a:lnTo>
                  <a:pt x="1" y="15"/>
                </a:lnTo>
                <a:lnTo>
                  <a:pt x="3" y="15"/>
                </a:lnTo>
                <a:lnTo>
                  <a:pt x="3" y="17"/>
                </a:lnTo>
                <a:lnTo>
                  <a:pt x="5" y="17"/>
                </a:lnTo>
                <a:lnTo>
                  <a:pt x="5" y="18"/>
                </a:lnTo>
                <a:lnTo>
                  <a:pt x="6" y="18"/>
                </a:lnTo>
                <a:lnTo>
                  <a:pt x="7" y="19"/>
                </a:lnTo>
                <a:lnTo>
                  <a:pt x="9" y="20"/>
                </a:lnTo>
                <a:lnTo>
                  <a:pt x="9" y="21"/>
                </a:lnTo>
                <a:lnTo>
                  <a:pt x="7" y="22"/>
                </a:lnTo>
                <a:lnTo>
                  <a:pt x="4" y="24"/>
                </a:lnTo>
                <a:lnTo>
                  <a:pt x="4" y="26"/>
                </a:lnTo>
                <a:lnTo>
                  <a:pt x="1" y="28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91" name="Freeform 64"/>
          <p:cNvSpPr>
            <a:spLocks/>
          </p:cNvSpPr>
          <p:nvPr/>
        </p:nvSpPr>
        <p:spPr bwMode="auto">
          <a:xfrm>
            <a:off x="6740909" y="2654361"/>
            <a:ext cx="166511" cy="169863"/>
          </a:xfrm>
          <a:custGeom>
            <a:avLst/>
            <a:gdLst>
              <a:gd name="T0" fmla="*/ 0 w 23"/>
              <a:gd name="T1" fmla="*/ 2147483647 h 22"/>
              <a:gd name="T2" fmla="*/ 2147483647 w 23"/>
              <a:gd name="T3" fmla="*/ 2147483647 h 22"/>
              <a:gd name="T4" fmla="*/ 2147483647 w 23"/>
              <a:gd name="T5" fmla="*/ 2147483647 h 22"/>
              <a:gd name="T6" fmla="*/ 2147483647 w 23"/>
              <a:gd name="T7" fmla="*/ 2147483647 h 22"/>
              <a:gd name="T8" fmla="*/ 2147483647 w 23"/>
              <a:gd name="T9" fmla="*/ 2147483647 h 22"/>
              <a:gd name="T10" fmla="*/ 2147483647 w 23"/>
              <a:gd name="T11" fmla="*/ 0 h 22"/>
              <a:gd name="T12" fmla="*/ 2147483647 w 23"/>
              <a:gd name="T13" fmla="*/ 2147483647 h 22"/>
              <a:gd name="T14" fmla="*/ 2147483647 w 23"/>
              <a:gd name="T15" fmla="*/ 2147483647 h 22"/>
              <a:gd name="T16" fmla="*/ 2147483647 w 23"/>
              <a:gd name="T17" fmla="*/ 2147483647 h 22"/>
              <a:gd name="T18" fmla="*/ 2147483647 w 23"/>
              <a:gd name="T19" fmla="*/ 2147483647 h 22"/>
              <a:gd name="T20" fmla="*/ 2147483647 w 23"/>
              <a:gd name="T21" fmla="*/ 2147483647 h 22"/>
              <a:gd name="T22" fmla="*/ 2147483647 w 23"/>
              <a:gd name="T23" fmla="*/ 2147483647 h 22"/>
              <a:gd name="T24" fmla="*/ 2147483647 w 23"/>
              <a:gd name="T25" fmla="*/ 2147483647 h 22"/>
              <a:gd name="T26" fmla="*/ 2147483647 w 23"/>
              <a:gd name="T27" fmla="*/ 2147483647 h 22"/>
              <a:gd name="T28" fmla="*/ 2147483647 w 23"/>
              <a:gd name="T29" fmla="*/ 2147483647 h 22"/>
              <a:gd name="T30" fmla="*/ 2147483647 w 23"/>
              <a:gd name="T31" fmla="*/ 2147483647 h 22"/>
              <a:gd name="T32" fmla="*/ 2147483647 w 23"/>
              <a:gd name="T33" fmla="*/ 2147483647 h 22"/>
              <a:gd name="T34" fmla="*/ 2147483647 w 23"/>
              <a:gd name="T35" fmla="*/ 2147483647 h 22"/>
              <a:gd name="T36" fmla="*/ 2147483647 w 23"/>
              <a:gd name="T37" fmla="*/ 2147483647 h 22"/>
              <a:gd name="T38" fmla="*/ 2147483647 w 23"/>
              <a:gd name="T39" fmla="*/ 2147483647 h 22"/>
              <a:gd name="T40" fmla="*/ 2147483647 w 23"/>
              <a:gd name="T41" fmla="*/ 2147483647 h 22"/>
              <a:gd name="T42" fmla="*/ 2147483647 w 23"/>
              <a:gd name="T43" fmla="*/ 2147483647 h 22"/>
              <a:gd name="T44" fmla="*/ 2147483647 w 23"/>
              <a:gd name="T45" fmla="*/ 2147483647 h 22"/>
              <a:gd name="T46" fmla="*/ 0 w 23"/>
              <a:gd name="T47" fmla="*/ 2147483647 h 22"/>
              <a:gd name="T48" fmla="*/ 2147483647 w 23"/>
              <a:gd name="T49" fmla="*/ 2147483647 h 22"/>
              <a:gd name="T50" fmla="*/ 2147483647 w 23"/>
              <a:gd name="T51" fmla="*/ 2147483647 h 22"/>
              <a:gd name="T52" fmla="*/ 2147483647 w 23"/>
              <a:gd name="T53" fmla="*/ 2147483647 h 22"/>
              <a:gd name="T54" fmla="*/ 0 w 23"/>
              <a:gd name="T55" fmla="*/ 2147483647 h 22"/>
              <a:gd name="T56" fmla="*/ 0 w 23"/>
              <a:gd name="T57" fmla="*/ 2147483647 h 22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w 23"/>
              <a:gd name="T88" fmla="*/ 0 h 22"/>
              <a:gd name="T89" fmla="*/ 23 w 23"/>
              <a:gd name="T90" fmla="*/ 22 h 22"/>
            </a:gdLst>
            <a:ahLst/>
            <a:cxnLst>
              <a:cxn ang="T58">
                <a:pos x="T0" y="T1"/>
              </a:cxn>
              <a:cxn ang="T59">
                <a:pos x="T2" y="T3"/>
              </a:cxn>
              <a:cxn ang="T60">
                <a:pos x="T4" y="T5"/>
              </a:cxn>
              <a:cxn ang="T61">
                <a:pos x="T6" y="T7"/>
              </a:cxn>
              <a:cxn ang="T62">
                <a:pos x="T8" y="T9"/>
              </a:cxn>
              <a:cxn ang="T63">
                <a:pos x="T10" y="T11"/>
              </a:cxn>
              <a:cxn ang="T64">
                <a:pos x="T12" y="T13"/>
              </a:cxn>
              <a:cxn ang="T65">
                <a:pos x="T14" y="T15"/>
              </a:cxn>
              <a:cxn ang="T66">
                <a:pos x="T16" y="T17"/>
              </a:cxn>
              <a:cxn ang="T67">
                <a:pos x="T18" y="T19"/>
              </a:cxn>
              <a:cxn ang="T68">
                <a:pos x="T20" y="T21"/>
              </a:cxn>
              <a:cxn ang="T69">
                <a:pos x="T22" y="T23"/>
              </a:cxn>
              <a:cxn ang="T70">
                <a:pos x="T24" y="T25"/>
              </a:cxn>
              <a:cxn ang="T71">
                <a:pos x="T26" y="T27"/>
              </a:cxn>
              <a:cxn ang="T72">
                <a:pos x="T28" y="T29"/>
              </a:cxn>
              <a:cxn ang="T73">
                <a:pos x="T30" y="T31"/>
              </a:cxn>
              <a:cxn ang="T74">
                <a:pos x="T32" y="T33"/>
              </a:cxn>
              <a:cxn ang="T75">
                <a:pos x="T34" y="T35"/>
              </a:cxn>
              <a:cxn ang="T76">
                <a:pos x="T36" y="T37"/>
              </a:cxn>
              <a:cxn ang="T77">
                <a:pos x="T38" y="T39"/>
              </a:cxn>
              <a:cxn ang="T78">
                <a:pos x="T40" y="T41"/>
              </a:cxn>
              <a:cxn ang="T79">
                <a:pos x="T42" y="T43"/>
              </a:cxn>
              <a:cxn ang="T80">
                <a:pos x="T44" y="T45"/>
              </a:cxn>
              <a:cxn ang="T81">
                <a:pos x="T46" y="T47"/>
              </a:cxn>
              <a:cxn ang="T82">
                <a:pos x="T48" y="T49"/>
              </a:cxn>
              <a:cxn ang="T83">
                <a:pos x="T50" y="T51"/>
              </a:cxn>
              <a:cxn ang="T84">
                <a:pos x="T52" y="T53"/>
              </a:cxn>
              <a:cxn ang="T85">
                <a:pos x="T54" y="T55"/>
              </a:cxn>
              <a:cxn ang="T86">
                <a:pos x="T56" y="T57"/>
              </a:cxn>
            </a:cxnLst>
            <a:rect l="T87" t="T88" r="T89" b="T90"/>
            <a:pathLst>
              <a:path w="23" h="22">
                <a:moveTo>
                  <a:pt x="0" y="4"/>
                </a:moveTo>
                <a:lnTo>
                  <a:pt x="8" y="2"/>
                </a:lnTo>
                <a:lnTo>
                  <a:pt x="8" y="3"/>
                </a:lnTo>
                <a:lnTo>
                  <a:pt x="9" y="3"/>
                </a:lnTo>
                <a:lnTo>
                  <a:pt x="20" y="0"/>
                </a:lnTo>
                <a:lnTo>
                  <a:pt x="23" y="9"/>
                </a:lnTo>
                <a:lnTo>
                  <a:pt x="23" y="10"/>
                </a:lnTo>
                <a:lnTo>
                  <a:pt x="22" y="10"/>
                </a:lnTo>
                <a:lnTo>
                  <a:pt x="23" y="11"/>
                </a:lnTo>
                <a:lnTo>
                  <a:pt x="21" y="12"/>
                </a:lnTo>
                <a:lnTo>
                  <a:pt x="17" y="13"/>
                </a:lnTo>
                <a:lnTo>
                  <a:pt x="16" y="13"/>
                </a:lnTo>
                <a:lnTo>
                  <a:pt x="16" y="14"/>
                </a:lnTo>
                <a:lnTo>
                  <a:pt x="13" y="15"/>
                </a:lnTo>
                <a:lnTo>
                  <a:pt x="10" y="16"/>
                </a:lnTo>
                <a:lnTo>
                  <a:pt x="8" y="18"/>
                </a:lnTo>
                <a:lnTo>
                  <a:pt x="3" y="21"/>
                </a:lnTo>
                <a:lnTo>
                  <a:pt x="2" y="22"/>
                </a:lnTo>
                <a:lnTo>
                  <a:pt x="0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0" y="4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92" name="Freeform 65"/>
          <p:cNvSpPr>
            <a:spLocks/>
          </p:cNvSpPr>
          <p:nvPr/>
        </p:nvSpPr>
        <p:spPr bwMode="auto">
          <a:xfrm>
            <a:off x="6733822" y="2522538"/>
            <a:ext cx="327378" cy="177800"/>
          </a:xfrm>
          <a:custGeom>
            <a:avLst/>
            <a:gdLst>
              <a:gd name="T0" fmla="*/ 2147483647 w 45"/>
              <a:gd name="T1" fmla="*/ 2147483647 h 23"/>
              <a:gd name="T2" fmla="*/ 2147483647 w 45"/>
              <a:gd name="T3" fmla="*/ 2147483647 h 23"/>
              <a:gd name="T4" fmla="*/ 2147483647 w 45"/>
              <a:gd name="T5" fmla="*/ 2147483647 h 23"/>
              <a:gd name="T6" fmla="*/ 2147483647 w 45"/>
              <a:gd name="T7" fmla="*/ 2147483647 h 23"/>
              <a:gd name="T8" fmla="*/ 2147483647 w 45"/>
              <a:gd name="T9" fmla="*/ 0 h 23"/>
              <a:gd name="T10" fmla="*/ 2147483647 w 45"/>
              <a:gd name="T11" fmla="*/ 0 h 23"/>
              <a:gd name="T12" fmla="*/ 2147483647 w 45"/>
              <a:gd name="T13" fmla="*/ 2147483647 h 23"/>
              <a:gd name="T14" fmla="*/ 2147483647 w 45"/>
              <a:gd name="T15" fmla="*/ 2147483647 h 23"/>
              <a:gd name="T16" fmla="*/ 2147483647 w 45"/>
              <a:gd name="T17" fmla="*/ 2147483647 h 23"/>
              <a:gd name="T18" fmla="*/ 2147483647 w 45"/>
              <a:gd name="T19" fmla="*/ 2147483647 h 23"/>
              <a:gd name="T20" fmla="*/ 2147483647 w 45"/>
              <a:gd name="T21" fmla="*/ 2147483647 h 23"/>
              <a:gd name="T22" fmla="*/ 2147483647 w 45"/>
              <a:gd name="T23" fmla="*/ 2147483647 h 23"/>
              <a:gd name="T24" fmla="*/ 2147483647 w 45"/>
              <a:gd name="T25" fmla="*/ 2147483647 h 23"/>
              <a:gd name="T26" fmla="*/ 2147483647 w 45"/>
              <a:gd name="T27" fmla="*/ 2147483647 h 23"/>
              <a:gd name="T28" fmla="*/ 2147483647 w 45"/>
              <a:gd name="T29" fmla="*/ 2147483647 h 23"/>
              <a:gd name="T30" fmla="*/ 2147483647 w 45"/>
              <a:gd name="T31" fmla="*/ 2147483647 h 23"/>
              <a:gd name="T32" fmla="*/ 2147483647 w 45"/>
              <a:gd name="T33" fmla="*/ 2147483647 h 23"/>
              <a:gd name="T34" fmla="*/ 2147483647 w 45"/>
              <a:gd name="T35" fmla="*/ 2147483647 h 23"/>
              <a:gd name="T36" fmla="*/ 2147483647 w 45"/>
              <a:gd name="T37" fmla="*/ 2147483647 h 23"/>
              <a:gd name="T38" fmla="*/ 2147483647 w 45"/>
              <a:gd name="T39" fmla="*/ 2147483647 h 23"/>
              <a:gd name="T40" fmla="*/ 2147483647 w 45"/>
              <a:gd name="T41" fmla="*/ 2147483647 h 23"/>
              <a:gd name="T42" fmla="*/ 2147483647 w 45"/>
              <a:gd name="T43" fmla="*/ 2147483647 h 23"/>
              <a:gd name="T44" fmla="*/ 2147483647 w 45"/>
              <a:gd name="T45" fmla="*/ 2147483647 h 23"/>
              <a:gd name="T46" fmla="*/ 2147483647 w 45"/>
              <a:gd name="T47" fmla="*/ 2147483647 h 23"/>
              <a:gd name="T48" fmla="*/ 2147483647 w 45"/>
              <a:gd name="T49" fmla="*/ 2147483647 h 23"/>
              <a:gd name="T50" fmla="*/ 2147483647 w 45"/>
              <a:gd name="T51" fmla="*/ 2147483647 h 23"/>
              <a:gd name="T52" fmla="*/ 2147483647 w 45"/>
              <a:gd name="T53" fmla="*/ 2147483647 h 23"/>
              <a:gd name="T54" fmla="*/ 2147483647 w 45"/>
              <a:gd name="T55" fmla="*/ 2147483647 h 23"/>
              <a:gd name="T56" fmla="*/ 2147483647 w 45"/>
              <a:gd name="T57" fmla="*/ 2147483647 h 23"/>
              <a:gd name="T58" fmla="*/ 2147483647 w 45"/>
              <a:gd name="T59" fmla="*/ 2147483647 h 23"/>
              <a:gd name="T60" fmla="*/ 2147483647 w 45"/>
              <a:gd name="T61" fmla="*/ 2147483647 h 23"/>
              <a:gd name="T62" fmla="*/ 2147483647 w 45"/>
              <a:gd name="T63" fmla="*/ 2147483647 h 23"/>
              <a:gd name="T64" fmla="*/ 0 w 45"/>
              <a:gd name="T65" fmla="*/ 2147483647 h 23"/>
              <a:gd name="T66" fmla="*/ 0 w 45"/>
              <a:gd name="T67" fmla="*/ 2147483647 h 23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5"/>
              <a:gd name="T103" fmla="*/ 0 h 23"/>
              <a:gd name="T104" fmla="*/ 45 w 45"/>
              <a:gd name="T105" fmla="*/ 23 h 23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5" h="23">
                <a:moveTo>
                  <a:pt x="0" y="9"/>
                </a:moveTo>
                <a:lnTo>
                  <a:pt x="10" y="7"/>
                </a:lnTo>
                <a:lnTo>
                  <a:pt x="24" y="4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2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1" y="5"/>
                </a:lnTo>
                <a:lnTo>
                  <a:pt x="30" y="7"/>
                </a:lnTo>
                <a:lnTo>
                  <a:pt x="29" y="9"/>
                </a:lnTo>
                <a:lnTo>
                  <a:pt x="29" y="10"/>
                </a:lnTo>
                <a:lnTo>
                  <a:pt x="31" y="9"/>
                </a:lnTo>
                <a:lnTo>
                  <a:pt x="33" y="10"/>
                </a:lnTo>
                <a:lnTo>
                  <a:pt x="36" y="13"/>
                </a:lnTo>
                <a:lnTo>
                  <a:pt x="36" y="15"/>
                </a:lnTo>
                <a:lnTo>
                  <a:pt x="38" y="16"/>
                </a:lnTo>
                <a:lnTo>
                  <a:pt x="41" y="16"/>
                </a:lnTo>
                <a:lnTo>
                  <a:pt x="42" y="16"/>
                </a:lnTo>
                <a:lnTo>
                  <a:pt x="43" y="14"/>
                </a:lnTo>
                <a:lnTo>
                  <a:pt x="43" y="13"/>
                </a:lnTo>
                <a:lnTo>
                  <a:pt x="42" y="12"/>
                </a:lnTo>
                <a:lnTo>
                  <a:pt x="40" y="11"/>
                </a:lnTo>
                <a:lnTo>
                  <a:pt x="40" y="10"/>
                </a:lnTo>
                <a:lnTo>
                  <a:pt x="41" y="11"/>
                </a:lnTo>
                <a:lnTo>
                  <a:pt x="42" y="11"/>
                </a:lnTo>
                <a:lnTo>
                  <a:pt x="44" y="14"/>
                </a:lnTo>
                <a:lnTo>
                  <a:pt x="45" y="16"/>
                </a:lnTo>
                <a:lnTo>
                  <a:pt x="45" y="18"/>
                </a:lnTo>
                <a:lnTo>
                  <a:pt x="44" y="17"/>
                </a:lnTo>
                <a:lnTo>
                  <a:pt x="42" y="18"/>
                </a:lnTo>
                <a:lnTo>
                  <a:pt x="40" y="19"/>
                </a:lnTo>
                <a:lnTo>
                  <a:pt x="38" y="21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6" y="18"/>
                </a:lnTo>
                <a:lnTo>
                  <a:pt x="35" y="20"/>
                </a:lnTo>
                <a:lnTo>
                  <a:pt x="34" y="22"/>
                </a:lnTo>
                <a:lnTo>
                  <a:pt x="33" y="23"/>
                </a:lnTo>
                <a:lnTo>
                  <a:pt x="32" y="22"/>
                </a:lnTo>
                <a:lnTo>
                  <a:pt x="32" y="21"/>
                </a:lnTo>
                <a:lnTo>
                  <a:pt x="31" y="21"/>
                </a:lnTo>
                <a:lnTo>
                  <a:pt x="30" y="20"/>
                </a:lnTo>
                <a:lnTo>
                  <a:pt x="28" y="19"/>
                </a:lnTo>
                <a:lnTo>
                  <a:pt x="27" y="17"/>
                </a:lnTo>
                <a:lnTo>
                  <a:pt x="26" y="15"/>
                </a:lnTo>
                <a:lnTo>
                  <a:pt x="21" y="17"/>
                </a:lnTo>
                <a:lnTo>
                  <a:pt x="10" y="20"/>
                </a:lnTo>
                <a:lnTo>
                  <a:pt x="9" y="20"/>
                </a:lnTo>
                <a:lnTo>
                  <a:pt x="9" y="19"/>
                </a:lnTo>
                <a:lnTo>
                  <a:pt x="1" y="21"/>
                </a:lnTo>
                <a:lnTo>
                  <a:pt x="0" y="21"/>
                </a:lnTo>
                <a:lnTo>
                  <a:pt x="0" y="9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93" name="Freeform 66"/>
          <p:cNvSpPr>
            <a:spLocks/>
          </p:cNvSpPr>
          <p:nvPr/>
        </p:nvSpPr>
        <p:spPr bwMode="auto">
          <a:xfrm>
            <a:off x="6886222" y="2638425"/>
            <a:ext cx="86078" cy="101600"/>
          </a:xfrm>
          <a:custGeom>
            <a:avLst/>
            <a:gdLst>
              <a:gd name="T0" fmla="*/ 0 w 12"/>
              <a:gd name="T1" fmla="*/ 2147483647 h 13"/>
              <a:gd name="T2" fmla="*/ 2147483647 w 12"/>
              <a:gd name="T3" fmla="*/ 2147483647 h 13"/>
              <a:gd name="T4" fmla="*/ 2147483647 w 12"/>
              <a:gd name="T5" fmla="*/ 2147483647 h 13"/>
              <a:gd name="T6" fmla="*/ 2147483647 w 12"/>
              <a:gd name="T7" fmla="*/ 2147483647 h 13"/>
              <a:gd name="T8" fmla="*/ 2147483647 w 12"/>
              <a:gd name="T9" fmla="*/ 2147483647 h 13"/>
              <a:gd name="T10" fmla="*/ 2147483647 w 12"/>
              <a:gd name="T11" fmla="*/ 2147483647 h 13"/>
              <a:gd name="T12" fmla="*/ 2147483647 w 12"/>
              <a:gd name="T13" fmla="*/ 2147483647 h 13"/>
              <a:gd name="T14" fmla="*/ 2147483647 w 12"/>
              <a:gd name="T15" fmla="*/ 2147483647 h 13"/>
              <a:gd name="T16" fmla="*/ 2147483647 w 12"/>
              <a:gd name="T17" fmla="*/ 2147483647 h 13"/>
              <a:gd name="T18" fmla="*/ 2147483647 w 12"/>
              <a:gd name="T19" fmla="*/ 2147483647 h 13"/>
              <a:gd name="T20" fmla="*/ 2147483647 w 12"/>
              <a:gd name="T21" fmla="*/ 2147483647 h 13"/>
              <a:gd name="T22" fmla="*/ 2147483647 w 12"/>
              <a:gd name="T23" fmla="*/ 2147483647 h 13"/>
              <a:gd name="T24" fmla="*/ 2147483647 w 12"/>
              <a:gd name="T25" fmla="*/ 2147483647 h 13"/>
              <a:gd name="T26" fmla="*/ 2147483647 w 12"/>
              <a:gd name="T27" fmla="*/ 2147483647 h 13"/>
              <a:gd name="T28" fmla="*/ 2147483647 w 12"/>
              <a:gd name="T29" fmla="*/ 2147483647 h 13"/>
              <a:gd name="T30" fmla="*/ 2147483647 w 12"/>
              <a:gd name="T31" fmla="*/ 2147483647 h 13"/>
              <a:gd name="T32" fmla="*/ 2147483647 w 12"/>
              <a:gd name="T33" fmla="*/ 2147483647 h 13"/>
              <a:gd name="T34" fmla="*/ 2147483647 w 12"/>
              <a:gd name="T35" fmla="*/ 2147483647 h 13"/>
              <a:gd name="T36" fmla="*/ 2147483647 w 12"/>
              <a:gd name="T37" fmla="*/ 2147483647 h 13"/>
              <a:gd name="T38" fmla="*/ 2147483647 w 12"/>
              <a:gd name="T39" fmla="*/ 2147483647 h 13"/>
              <a:gd name="T40" fmla="*/ 2147483647 w 12"/>
              <a:gd name="T41" fmla="*/ 2147483647 h 13"/>
              <a:gd name="T42" fmla="*/ 2147483647 w 12"/>
              <a:gd name="T43" fmla="*/ 2147483647 h 13"/>
              <a:gd name="T44" fmla="*/ 2147483647 w 12"/>
              <a:gd name="T45" fmla="*/ 2147483647 h 13"/>
              <a:gd name="T46" fmla="*/ 2147483647 w 12"/>
              <a:gd name="T47" fmla="*/ 2147483647 h 13"/>
              <a:gd name="T48" fmla="*/ 2147483647 w 12"/>
              <a:gd name="T49" fmla="*/ 2147483647 h 13"/>
              <a:gd name="T50" fmla="*/ 2147483647 w 12"/>
              <a:gd name="T51" fmla="*/ 2147483647 h 13"/>
              <a:gd name="T52" fmla="*/ 2147483647 w 12"/>
              <a:gd name="T53" fmla="*/ 2147483647 h 13"/>
              <a:gd name="T54" fmla="*/ 2147483647 w 12"/>
              <a:gd name="T55" fmla="*/ 2147483647 h 13"/>
              <a:gd name="T56" fmla="*/ 2147483647 w 12"/>
              <a:gd name="T57" fmla="*/ 2147483647 h 13"/>
              <a:gd name="T58" fmla="*/ 2147483647 w 12"/>
              <a:gd name="T59" fmla="*/ 2147483647 h 13"/>
              <a:gd name="T60" fmla="*/ 2147483647 w 12"/>
              <a:gd name="T61" fmla="*/ 2147483647 h 13"/>
              <a:gd name="T62" fmla="*/ 2147483647 w 12"/>
              <a:gd name="T63" fmla="*/ 2147483647 h 13"/>
              <a:gd name="T64" fmla="*/ 2147483647 w 12"/>
              <a:gd name="T65" fmla="*/ 0 h 13"/>
              <a:gd name="T66" fmla="*/ 0 w 12"/>
              <a:gd name="T67" fmla="*/ 2147483647 h 13"/>
              <a:gd name="T68" fmla="*/ 0 w 12"/>
              <a:gd name="T69" fmla="*/ 2147483647 h 1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"/>
              <a:gd name="T106" fmla="*/ 0 h 13"/>
              <a:gd name="T107" fmla="*/ 12 w 12"/>
              <a:gd name="T108" fmla="*/ 13 h 1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" h="13">
                <a:moveTo>
                  <a:pt x="0" y="2"/>
                </a:moveTo>
                <a:lnTo>
                  <a:pt x="3" y="11"/>
                </a:lnTo>
                <a:lnTo>
                  <a:pt x="3" y="12"/>
                </a:lnTo>
                <a:lnTo>
                  <a:pt x="2" y="12"/>
                </a:lnTo>
                <a:lnTo>
                  <a:pt x="3" y="13"/>
                </a:lnTo>
                <a:lnTo>
                  <a:pt x="6" y="12"/>
                </a:lnTo>
                <a:lnTo>
                  <a:pt x="7" y="11"/>
                </a:lnTo>
                <a:lnTo>
                  <a:pt x="7" y="10"/>
                </a:lnTo>
                <a:lnTo>
                  <a:pt x="7" y="9"/>
                </a:lnTo>
                <a:lnTo>
                  <a:pt x="7" y="7"/>
                </a:lnTo>
                <a:lnTo>
                  <a:pt x="8" y="6"/>
                </a:lnTo>
                <a:lnTo>
                  <a:pt x="8" y="7"/>
                </a:lnTo>
                <a:lnTo>
                  <a:pt x="8" y="8"/>
                </a:lnTo>
                <a:lnTo>
                  <a:pt x="8" y="10"/>
                </a:lnTo>
                <a:lnTo>
                  <a:pt x="9" y="10"/>
                </a:lnTo>
                <a:lnTo>
                  <a:pt x="9" y="9"/>
                </a:lnTo>
                <a:lnTo>
                  <a:pt x="10" y="9"/>
                </a:lnTo>
                <a:lnTo>
                  <a:pt x="11" y="8"/>
                </a:lnTo>
                <a:lnTo>
                  <a:pt x="12" y="8"/>
                </a:lnTo>
                <a:lnTo>
                  <a:pt x="11" y="7"/>
                </a:lnTo>
                <a:lnTo>
                  <a:pt x="11" y="6"/>
                </a:lnTo>
                <a:lnTo>
                  <a:pt x="10" y="6"/>
                </a:lnTo>
                <a:lnTo>
                  <a:pt x="9" y="5"/>
                </a:lnTo>
                <a:lnTo>
                  <a:pt x="7" y="4"/>
                </a:lnTo>
                <a:lnTo>
                  <a:pt x="6" y="2"/>
                </a:lnTo>
                <a:lnTo>
                  <a:pt x="5" y="0"/>
                </a:lnTo>
                <a:lnTo>
                  <a:pt x="0" y="2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394" name="Freeform 67"/>
          <p:cNvSpPr>
            <a:spLocks/>
          </p:cNvSpPr>
          <p:nvPr/>
        </p:nvSpPr>
        <p:spPr bwMode="auto">
          <a:xfrm>
            <a:off x="6791678" y="2212975"/>
            <a:ext cx="152400" cy="363538"/>
          </a:xfrm>
          <a:custGeom>
            <a:avLst/>
            <a:gdLst>
              <a:gd name="T0" fmla="*/ 2147483647 w 21"/>
              <a:gd name="T1" fmla="*/ 2147483647 h 47"/>
              <a:gd name="T2" fmla="*/ 2147483647 w 21"/>
              <a:gd name="T3" fmla="*/ 2147483647 h 47"/>
              <a:gd name="T4" fmla="*/ 2147483647 w 21"/>
              <a:gd name="T5" fmla="*/ 2147483647 h 47"/>
              <a:gd name="T6" fmla="*/ 2147483647 w 21"/>
              <a:gd name="T7" fmla="*/ 2147483647 h 47"/>
              <a:gd name="T8" fmla="*/ 2147483647 w 21"/>
              <a:gd name="T9" fmla="*/ 2147483647 h 47"/>
              <a:gd name="T10" fmla="*/ 2147483647 w 21"/>
              <a:gd name="T11" fmla="*/ 2147483647 h 47"/>
              <a:gd name="T12" fmla="*/ 2147483647 w 21"/>
              <a:gd name="T13" fmla="*/ 2147483647 h 47"/>
              <a:gd name="T14" fmla="*/ 2147483647 w 21"/>
              <a:gd name="T15" fmla="*/ 2147483647 h 47"/>
              <a:gd name="T16" fmla="*/ 2147483647 w 21"/>
              <a:gd name="T17" fmla="*/ 2147483647 h 47"/>
              <a:gd name="T18" fmla="*/ 2147483647 w 21"/>
              <a:gd name="T19" fmla="*/ 2147483647 h 47"/>
              <a:gd name="T20" fmla="*/ 2147483647 w 21"/>
              <a:gd name="T21" fmla="*/ 2147483647 h 47"/>
              <a:gd name="T22" fmla="*/ 2147483647 w 21"/>
              <a:gd name="T23" fmla="*/ 2147483647 h 47"/>
              <a:gd name="T24" fmla="*/ 0 w 21"/>
              <a:gd name="T25" fmla="*/ 2147483647 h 47"/>
              <a:gd name="T26" fmla="*/ 0 w 21"/>
              <a:gd name="T27" fmla="*/ 2147483647 h 47"/>
              <a:gd name="T28" fmla="*/ 2147483647 w 21"/>
              <a:gd name="T29" fmla="*/ 2147483647 h 47"/>
              <a:gd name="T30" fmla="*/ 0 w 21"/>
              <a:gd name="T31" fmla="*/ 2147483647 h 47"/>
              <a:gd name="T32" fmla="*/ 0 w 21"/>
              <a:gd name="T33" fmla="*/ 2147483647 h 47"/>
              <a:gd name="T34" fmla="*/ 0 w 21"/>
              <a:gd name="T35" fmla="*/ 2147483647 h 47"/>
              <a:gd name="T36" fmla="*/ 2147483647 w 21"/>
              <a:gd name="T37" fmla="*/ 2147483647 h 47"/>
              <a:gd name="T38" fmla="*/ 2147483647 w 21"/>
              <a:gd name="T39" fmla="*/ 2147483647 h 47"/>
              <a:gd name="T40" fmla="*/ 2147483647 w 21"/>
              <a:gd name="T41" fmla="*/ 2147483647 h 47"/>
              <a:gd name="T42" fmla="*/ 2147483647 w 21"/>
              <a:gd name="T43" fmla="*/ 2147483647 h 47"/>
              <a:gd name="T44" fmla="*/ 2147483647 w 21"/>
              <a:gd name="T45" fmla="*/ 2147483647 h 47"/>
              <a:gd name="T46" fmla="*/ 2147483647 w 21"/>
              <a:gd name="T47" fmla="*/ 2147483647 h 47"/>
              <a:gd name="T48" fmla="*/ 2147483647 w 21"/>
              <a:gd name="T49" fmla="*/ 2147483647 h 47"/>
              <a:gd name="T50" fmla="*/ 2147483647 w 21"/>
              <a:gd name="T51" fmla="*/ 2147483647 h 47"/>
              <a:gd name="T52" fmla="*/ 2147483647 w 21"/>
              <a:gd name="T53" fmla="*/ 2147483647 h 47"/>
              <a:gd name="T54" fmla="*/ 2147483647 w 21"/>
              <a:gd name="T55" fmla="*/ 2147483647 h 47"/>
              <a:gd name="T56" fmla="*/ 2147483647 w 21"/>
              <a:gd name="T57" fmla="*/ 2147483647 h 47"/>
              <a:gd name="T58" fmla="*/ 2147483647 w 21"/>
              <a:gd name="T59" fmla="*/ 2147483647 h 47"/>
              <a:gd name="T60" fmla="*/ 2147483647 w 21"/>
              <a:gd name="T61" fmla="*/ 2147483647 h 47"/>
              <a:gd name="T62" fmla="*/ 2147483647 w 21"/>
              <a:gd name="T63" fmla="*/ 2147483647 h 47"/>
              <a:gd name="T64" fmla="*/ 2147483647 w 21"/>
              <a:gd name="T65" fmla="*/ 2147483647 h 47"/>
              <a:gd name="T66" fmla="*/ 2147483647 w 21"/>
              <a:gd name="T67" fmla="*/ 2147483647 h 47"/>
              <a:gd name="T68" fmla="*/ 2147483647 w 21"/>
              <a:gd name="T69" fmla="*/ 2147483647 h 47"/>
              <a:gd name="T70" fmla="*/ 2147483647 w 21"/>
              <a:gd name="T71" fmla="*/ 2147483647 h 47"/>
              <a:gd name="T72" fmla="*/ 2147483647 w 21"/>
              <a:gd name="T73" fmla="*/ 2147483647 h 47"/>
              <a:gd name="T74" fmla="*/ 2147483647 w 21"/>
              <a:gd name="T75" fmla="*/ 2147483647 h 47"/>
              <a:gd name="T76" fmla="*/ 2147483647 w 21"/>
              <a:gd name="T77" fmla="*/ 0 h 47"/>
              <a:gd name="T78" fmla="*/ 2147483647 w 21"/>
              <a:gd name="T79" fmla="*/ 2147483647 h 47"/>
              <a:gd name="T80" fmla="*/ 2147483647 w 21"/>
              <a:gd name="T81" fmla="*/ 2147483647 h 47"/>
              <a:gd name="T82" fmla="*/ 2147483647 w 21"/>
              <a:gd name="T83" fmla="*/ 2147483647 h 47"/>
              <a:gd name="T84" fmla="*/ 2147483647 w 21"/>
              <a:gd name="T85" fmla="*/ 2147483647 h 47"/>
              <a:gd name="T86" fmla="*/ 2147483647 w 21"/>
              <a:gd name="T87" fmla="*/ 2147483647 h 47"/>
              <a:gd name="T88" fmla="*/ 2147483647 w 21"/>
              <a:gd name="T89" fmla="*/ 2147483647 h 47"/>
              <a:gd name="T90" fmla="*/ 2147483647 w 21"/>
              <a:gd name="T91" fmla="*/ 2147483647 h 47"/>
              <a:gd name="T92" fmla="*/ 2147483647 w 21"/>
              <a:gd name="T93" fmla="*/ 2147483647 h 47"/>
              <a:gd name="T94" fmla="*/ 2147483647 w 21"/>
              <a:gd name="T95" fmla="*/ 2147483647 h 47"/>
              <a:gd name="T96" fmla="*/ 2147483647 w 21"/>
              <a:gd name="T97" fmla="*/ 2147483647 h 47"/>
              <a:gd name="T98" fmla="*/ 2147483647 w 21"/>
              <a:gd name="T99" fmla="*/ 2147483647 h 47"/>
              <a:gd name="T100" fmla="*/ 2147483647 w 21"/>
              <a:gd name="T101" fmla="*/ 2147483647 h 47"/>
              <a:gd name="T102" fmla="*/ 2147483647 w 21"/>
              <a:gd name="T103" fmla="*/ 2147483647 h 4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21"/>
              <a:gd name="T157" fmla="*/ 0 h 47"/>
              <a:gd name="T158" fmla="*/ 21 w 21"/>
              <a:gd name="T159" fmla="*/ 47 h 4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21" h="47">
                <a:moveTo>
                  <a:pt x="21" y="40"/>
                </a:moveTo>
                <a:lnTo>
                  <a:pt x="20" y="40"/>
                </a:lnTo>
                <a:lnTo>
                  <a:pt x="19" y="40"/>
                </a:lnTo>
                <a:lnTo>
                  <a:pt x="18" y="42"/>
                </a:lnTo>
                <a:lnTo>
                  <a:pt x="17" y="42"/>
                </a:lnTo>
                <a:lnTo>
                  <a:pt x="17" y="43"/>
                </a:lnTo>
                <a:lnTo>
                  <a:pt x="16" y="43"/>
                </a:lnTo>
                <a:lnTo>
                  <a:pt x="16" y="44"/>
                </a:lnTo>
                <a:lnTo>
                  <a:pt x="2" y="47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1" y="43"/>
                </a:lnTo>
                <a:lnTo>
                  <a:pt x="0" y="41"/>
                </a:lnTo>
                <a:lnTo>
                  <a:pt x="0" y="34"/>
                </a:lnTo>
                <a:lnTo>
                  <a:pt x="0" y="32"/>
                </a:lnTo>
                <a:lnTo>
                  <a:pt x="1" y="28"/>
                </a:lnTo>
                <a:lnTo>
                  <a:pt x="1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1" y="20"/>
                </a:lnTo>
                <a:lnTo>
                  <a:pt x="4" y="18"/>
                </a:lnTo>
                <a:lnTo>
                  <a:pt x="5" y="14"/>
                </a:lnTo>
                <a:lnTo>
                  <a:pt x="4" y="12"/>
                </a:lnTo>
                <a:lnTo>
                  <a:pt x="4" y="10"/>
                </a:lnTo>
                <a:lnTo>
                  <a:pt x="4" y="9"/>
                </a:lnTo>
                <a:lnTo>
                  <a:pt x="3" y="7"/>
                </a:lnTo>
                <a:lnTo>
                  <a:pt x="4" y="4"/>
                </a:lnTo>
                <a:lnTo>
                  <a:pt x="3" y="3"/>
                </a:lnTo>
                <a:lnTo>
                  <a:pt x="3" y="2"/>
                </a:lnTo>
                <a:lnTo>
                  <a:pt x="4" y="2"/>
                </a:lnTo>
                <a:lnTo>
                  <a:pt x="5" y="1"/>
                </a:lnTo>
                <a:lnTo>
                  <a:pt x="6" y="1"/>
                </a:lnTo>
                <a:lnTo>
                  <a:pt x="7" y="0"/>
                </a:lnTo>
                <a:lnTo>
                  <a:pt x="17" y="29"/>
                </a:lnTo>
                <a:lnTo>
                  <a:pt x="17" y="30"/>
                </a:lnTo>
                <a:lnTo>
                  <a:pt x="17" y="31"/>
                </a:lnTo>
                <a:lnTo>
                  <a:pt x="19" y="33"/>
                </a:lnTo>
                <a:lnTo>
                  <a:pt x="20" y="33"/>
                </a:lnTo>
                <a:lnTo>
                  <a:pt x="20" y="34"/>
                </a:lnTo>
                <a:lnTo>
                  <a:pt x="20" y="35"/>
                </a:lnTo>
                <a:lnTo>
                  <a:pt x="21" y="37"/>
                </a:lnTo>
                <a:lnTo>
                  <a:pt x="21" y="38"/>
                </a:lnTo>
                <a:lnTo>
                  <a:pt x="21" y="39"/>
                </a:lnTo>
                <a:lnTo>
                  <a:pt x="21" y="40"/>
                </a:lnTo>
                <a:close/>
              </a:path>
            </a:pathLst>
          </a:custGeom>
          <a:solidFill>
            <a:srgbClr val="FFC66D"/>
          </a:solidFill>
          <a:ln w="12700" cmpd="sng">
            <a:solidFill>
              <a:schemeClr val="tx1"/>
            </a:solidFill>
            <a:prstDash val="solid"/>
            <a:round/>
            <a:headEnd/>
            <a:tailEnd/>
          </a:ln>
        </p:spPr>
        <p:txBody>
          <a:bodyPr/>
          <a:lstStyle/>
          <a:p>
            <a:pPr fontAlgn="base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57395" name="Group 68"/>
          <p:cNvGrpSpPr>
            <a:grpSpLocks/>
          </p:cNvGrpSpPr>
          <p:nvPr/>
        </p:nvGrpSpPr>
        <p:grpSpPr bwMode="auto">
          <a:xfrm>
            <a:off x="2808142" y="4589463"/>
            <a:ext cx="928511" cy="635000"/>
            <a:chOff x="1991" y="3321"/>
            <a:chExt cx="361" cy="231"/>
          </a:xfrm>
        </p:grpSpPr>
        <p:sp>
          <p:nvSpPr>
            <p:cNvPr id="57407" name="Freeform 69"/>
            <p:cNvSpPr>
              <a:spLocks/>
            </p:cNvSpPr>
            <p:nvPr/>
          </p:nvSpPr>
          <p:spPr bwMode="auto">
            <a:xfrm>
              <a:off x="2274" y="3459"/>
              <a:ext cx="78" cy="93"/>
            </a:xfrm>
            <a:custGeom>
              <a:avLst/>
              <a:gdLst>
                <a:gd name="T0" fmla="*/ 0 w 16"/>
                <a:gd name="T1" fmla="*/ 813 h 19"/>
                <a:gd name="T2" fmla="*/ 117 w 16"/>
                <a:gd name="T3" fmla="*/ 1532 h 19"/>
                <a:gd name="T4" fmla="*/ 117 w 16"/>
                <a:gd name="T5" fmla="*/ 1870 h 19"/>
                <a:gd name="T6" fmla="*/ 687 w 16"/>
                <a:gd name="T7" fmla="*/ 2227 h 19"/>
                <a:gd name="T8" fmla="*/ 926 w 16"/>
                <a:gd name="T9" fmla="*/ 1870 h 19"/>
                <a:gd name="T10" fmla="*/ 1853 w 16"/>
                <a:gd name="T11" fmla="*/ 1292 h 19"/>
                <a:gd name="T12" fmla="*/ 1497 w 16"/>
                <a:gd name="T13" fmla="*/ 573 h 19"/>
                <a:gd name="T14" fmla="*/ 356 w 16"/>
                <a:gd name="T15" fmla="*/ 0 h 19"/>
                <a:gd name="T16" fmla="*/ 356 w 16"/>
                <a:gd name="T17" fmla="*/ 573 h 19"/>
                <a:gd name="T18" fmla="*/ 0 w 16"/>
                <a:gd name="T19" fmla="*/ 813 h 19"/>
                <a:gd name="T20" fmla="*/ 0 w 16"/>
                <a:gd name="T21" fmla="*/ 813 h 1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16"/>
                <a:gd name="T34" fmla="*/ 0 h 19"/>
                <a:gd name="T35" fmla="*/ 16 w 16"/>
                <a:gd name="T36" fmla="*/ 19 h 1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16" h="19">
                  <a:moveTo>
                    <a:pt x="0" y="7"/>
                  </a:moveTo>
                  <a:lnTo>
                    <a:pt x="1" y="13"/>
                  </a:lnTo>
                  <a:lnTo>
                    <a:pt x="1" y="16"/>
                  </a:lnTo>
                  <a:lnTo>
                    <a:pt x="6" y="19"/>
                  </a:lnTo>
                  <a:lnTo>
                    <a:pt x="8" y="16"/>
                  </a:lnTo>
                  <a:lnTo>
                    <a:pt x="16" y="11"/>
                  </a:lnTo>
                  <a:lnTo>
                    <a:pt x="13" y="5"/>
                  </a:lnTo>
                  <a:lnTo>
                    <a:pt x="3" y="0"/>
                  </a:lnTo>
                  <a:lnTo>
                    <a:pt x="3" y="5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08" name="Freeform 70"/>
            <p:cNvSpPr>
              <a:spLocks/>
            </p:cNvSpPr>
            <p:nvPr/>
          </p:nvSpPr>
          <p:spPr bwMode="auto">
            <a:xfrm>
              <a:off x="2235" y="3409"/>
              <a:ext cx="44" cy="29"/>
            </a:xfrm>
            <a:custGeom>
              <a:avLst/>
              <a:gdLst>
                <a:gd name="T0" fmla="*/ 357 w 9"/>
                <a:gd name="T1" fmla="*/ 677 h 6"/>
                <a:gd name="T2" fmla="*/ 934 w 9"/>
                <a:gd name="T3" fmla="*/ 677 h 6"/>
                <a:gd name="T4" fmla="*/ 1051 w 9"/>
                <a:gd name="T5" fmla="*/ 348 h 6"/>
                <a:gd name="T6" fmla="*/ 572 w 9"/>
                <a:gd name="T7" fmla="*/ 232 h 6"/>
                <a:gd name="T8" fmla="*/ 357 w 9"/>
                <a:gd name="T9" fmla="*/ 232 h 6"/>
                <a:gd name="T10" fmla="*/ 240 w 9"/>
                <a:gd name="T11" fmla="*/ 0 h 6"/>
                <a:gd name="T12" fmla="*/ 0 w 9"/>
                <a:gd name="T13" fmla="*/ 232 h 6"/>
                <a:gd name="T14" fmla="*/ 240 w 9"/>
                <a:gd name="T15" fmla="*/ 561 h 6"/>
                <a:gd name="T16" fmla="*/ 357 w 9"/>
                <a:gd name="T17" fmla="*/ 677 h 6"/>
                <a:gd name="T18" fmla="*/ 357 w 9"/>
                <a:gd name="T19" fmla="*/ 677 h 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6"/>
                <a:gd name="T32" fmla="*/ 9 w 9"/>
                <a:gd name="T33" fmla="*/ 6 h 6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6">
                  <a:moveTo>
                    <a:pt x="3" y="6"/>
                  </a:moveTo>
                  <a:lnTo>
                    <a:pt x="8" y="6"/>
                  </a:lnTo>
                  <a:lnTo>
                    <a:pt x="9" y="3"/>
                  </a:lnTo>
                  <a:lnTo>
                    <a:pt x="5" y="2"/>
                  </a:lnTo>
                  <a:lnTo>
                    <a:pt x="3" y="2"/>
                  </a:lnTo>
                  <a:lnTo>
                    <a:pt x="2" y="0"/>
                  </a:lnTo>
                  <a:lnTo>
                    <a:pt x="0" y="2"/>
                  </a:lnTo>
                  <a:lnTo>
                    <a:pt x="2" y="5"/>
                  </a:lnTo>
                  <a:lnTo>
                    <a:pt x="3" y="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09" name="Freeform 71"/>
            <p:cNvSpPr>
              <a:spLocks/>
            </p:cNvSpPr>
            <p:nvPr/>
          </p:nvSpPr>
          <p:spPr bwMode="auto">
            <a:xfrm>
              <a:off x="2225" y="3438"/>
              <a:ext cx="20" cy="10"/>
            </a:xfrm>
            <a:custGeom>
              <a:avLst/>
              <a:gdLst>
                <a:gd name="T0" fmla="*/ 0 w 4"/>
                <a:gd name="T1" fmla="*/ 250 h 2"/>
                <a:gd name="T2" fmla="*/ 500 w 4"/>
                <a:gd name="T3" fmla="*/ 0 h 2"/>
                <a:gd name="T4" fmla="*/ 500 w 4"/>
                <a:gd name="T5" fmla="*/ 250 h 2"/>
                <a:gd name="T6" fmla="*/ 0 w 4"/>
                <a:gd name="T7" fmla="*/ 250 h 2"/>
                <a:gd name="T8" fmla="*/ 0 w 4"/>
                <a:gd name="T9" fmla="*/ 250 h 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"/>
                <a:gd name="T16" fmla="*/ 0 h 2"/>
                <a:gd name="T17" fmla="*/ 4 w 4"/>
                <a:gd name="T18" fmla="*/ 2 h 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" h="2">
                  <a:moveTo>
                    <a:pt x="0" y="2"/>
                  </a:moveTo>
                  <a:lnTo>
                    <a:pt x="4" y="0"/>
                  </a:lnTo>
                  <a:lnTo>
                    <a:pt x="4" y="2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10" name="Freeform 72"/>
            <p:cNvSpPr>
              <a:spLocks/>
            </p:cNvSpPr>
            <p:nvPr/>
          </p:nvSpPr>
          <p:spPr bwMode="auto">
            <a:xfrm>
              <a:off x="2211" y="3419"/>
              <a:ext cx="19" cy="14"/>
            </a:xfrm>
            <a:custGeom>
              <a:avLst/>
              <a:gdLst>
                <a:gd name="T0" fmla="*/ 223 w 4"/>
                <a:gd name="T1" fmla="*/ 0 h 3"/>
                <a:gd name="T2" fmla="*/ 223 w 4"/>
                <a:gd name="T3" fmla="*/ 0 h 3"/>
                <a:gd name="T4" fmla="*/ 314 w 4"/>
                <a:gd name="T5" fmla="*/ 0 h 3"/>
                <a:gd name="T6" fmla="*/ 314 w 4"/>
                <a:gd name="T7" fmla="*/ 0 h 3"/>
                <a:gd name="T8" fmla="*/ 314 w 4"/>
                <a:gd name="T9" fmla="*/ 0 h 3"/>
                <a:gd name="T10" fmla="*/ 314 w 4"/>
                <a:gd name="T11" fmla="*/ 107 h 3"/>
                <a:gd name="T12" fmla="*/ 314 w 4"/>
                <a:gd name="T13" fmla="*/ 107 h 3"/>
                <a:gd name="T14" fmla="*/ 314 w 4"/>
                <a:gd name="T15" fmla="*/ 107 h 3"/>
                <a:gd name="T16" fmla="*/ 428 w 4"/>
                <a:gd name="T17" fmla="*/ 107 h 3"/>
                <a:gd name="T18" fmla="*/ 314 w 4"/>
                <a:gd name="T19" fmla="*/ 196 h 3"/>
                <a:gd name="T20" fmla="*/ 314 w 4"/>
                <a:gd name="T21" fmla="*/ 196 h 3"/>
                <a:gd name="T22" fmla="*/ 314 w 4"/>
                <a:gd name="T23" fmla="*/ 196 h 3"/>
                <a:gd name="T24" fmla="*/ 314 w 4"/>
                <a:gd name="T25" fmla="*/ 303 h 3"/>
                <a:gd name="T26" fmla="*/ 314 w 4"/>
                <a:gd name="T27" fmla="*/ 303 h 3"/>
                <a:gd name="T28" fmla="*/ 314 w 4"/>
                <a:gd name="T29" fmla="*/ 303 h 3"/>
                <a:gd name="T30" fmla="*/ 223 w 4"/>
                <a:gd name="T31" fmla="*/ 303 h 3"/>
                <a:gd name="T32" fmla="*/ 223 w 4"/>
                <a:gd name="T33" fmla="*/ 303 h 3"/>
                <a:gd name="T34" fmla="*/ 223 w 4"/>
                <a:gd name="T35" fmla="*/ 303 h 3"/>
                <a:gd name="T36" fmla="*/ 114 w 4"/>
                <a:gd name="T37" fmla="*/ 303 h 3"/>
                <a:gd name="T38" fmla="*/ 114 w 4"/>
                <a:gd name="T39" fmla="*/ 303 h 3"/>
                <a:gd name="T40" fmla="*/ 114 w 4"/>
                <a:gd name="T41" fmla="*/ 303 h 3"/>
                <a:gd name="T42" fmla="*/ 114 w 4"/>
                <a:gd name="T43" fmla="*/ 196 h 3"/>
                <a:gd name="T44" fmla="*/ 0 w 4"/>
                <a:gd name="T45" fmla="*/ 196 h 3"/>
                <a:gd name="T46" fmla="*/ 0 w 4"/>
                <a:gd name="T47" fmla="*/ 196 h 3"/>
                <a:gd name="T48" fmla="*/ 0 w 4"/>
                <a:gd name="T49" fmla="*/ 107 h 3"/>
                <a:gd name="T50" fmla="*/ 0 w 4"/>
                <a:gd name="T51" fmla="*/ 107 h 3"/>
                <a:gd name="T52" fmla="*/ 0 w 4"/>
                <a:gd name="T53" fmla="*/ 107 h 3"/>
                <a:gd name="T54" fmla="*/ 114 w 4"/>
                <a:gd name="T55" fmla="*/ 107 h 3"/>
                <a:gd name="T56" fmla="*/ 114 w 4"/>
                <a:gd name="T57" fmla="*/ 0 h 3"/>
                <a:gd name="T58" fmla="*/ 114 w 4"/>
                <a:gd name="T59" fmla="*/ 0 h 3"/>
                <a:gd name="T60" fmla="*/ 114 w 4"/>
                <a:gd name="T61" fmla="*/ 0 h 3"/>
                <a:gd name="T62" fmla="*/ 223 w 4"/>
                <a:gd name="T63" fmla="*/ 0 h 3"/>
                <a:gd name="T64" fmla="*/ 223 w 4"/>
                <a:gd name="T65" fmla="*/ 0 h 3"/>
                <a:gd name="T66" fmla="*/ 223 w 4"/>
                <a:gd name="T67" fmla="*/ 0 h 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"/>
                <a:gd name="T103" fmla="*/ 0 h 3"/>
                <a:gd name="T104" fmla="*/ 4 w 4"/>
                <a:gd name="T105" fmla="*/ 3 h 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" h="3">
                  <a:moveTo>
                    <a:pt x="2" y="0"/>
                  </a:moveTo>
                  <a:lnTo>
                    <a:pt x="2" y="0"/>
                  </a:lnTo>
                  <a:lnTo>
                    <a:pt x="3" y="0"/>
                  </a:lnTo>
                  <a:lnTo>
                    <a:pt x="3" y="1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3"/>
                  </a:lnTo>
                  <a:lnTo>
                    <a:pt x="1" y="3"/>
                  </a:lnTo>
                  <a:lnTo>
                    <a:pt x="1" y="2"/>
                  </a:lnTo>
                  <a:lnTo>
                    <a:pt x="0" y="2"/>
                  </a:lnTo>
                  <a:lnTo>
                    <a:pt x="0" y="1"/>
                  </a:lnTo>
                  <a:lnTo>
                    <a:pt x="1" y="1"/>
                  </a:lnTo>
                  <a:lnTo>
                    <a:pt x="1" y="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11" name="Freeform 73"/>
            <p:cNvSpPr>
              <a:spLocks/>
            </p:cNvSpPr>
            <p:nvPr/>
          </p:nvSpPr>
          <p:spPr bwMode="auto">
            <a:xfrm>
              <a:off x="2186" y="3394"/>
              <a:ext cx="39" cy="15"/>
            </a:xfrm>
            <a:custGeom>
              <a:avLst/>
              <a:gdLst>
                <a:gd name="T0" fmla="*/ 0 w 8"/>
                <a:gd name="T1" fmla="*/ 375 h 3"/>
                <a:gd name="T2" fmla="*/ 809 w 8"/>
                <a:gd name="T3" fmla="*/ 375 h 3"/>
                <a:gd name="T4" fmla="*/ 926 w 8"/>
                <a:gd name="T5" fmla="*/ 0 h 3"/>
                <a:gd name="T6" fmla="*/ 239 w 8"/>
                <a:gd name="T7" fmla="*/ 0 h 3"/>
                <a:gd name="T8" fmla="*/ 0 w 8"/>
                <a:gd name="T9" fmla="*/ 375 h 3"/>
                <a:gd name="T10" fmla="*/ 0 w 8"/>
                <a:gd name="T11" fmla="*/ 375 h 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8"/>
                <a:gd name="T19" fmla="*/ 0 h 3"/>
                <a:gd name="T20" fmla="*/ 8 w 8"/>
                <a:gd name="T21" fmla="*/ 3 h 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8" h="3">
                  <a:moveTo>
                    <a:pt x="0" y="3"/>
                  </a:moveTo>
                  <a:lnTo>
                    <a:pt x="7" y="3"/>
                  </a:lnTo>
                  <a:lnTo>
                    <a:pt x="8" y="0"/>
                  </a:lnTo>
                  <a:lnTo>
                    <a:pt x="2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12" name="Freeform 74"/>
            <p:cNvSpPr>
              <a:spLocks/>
            </p:cNvSpPr>
            <p:nvPr/>
          </p:nvSpPr>
          <p:spPr bwMode="auto">
            <a:xfrm>
              <a:off x="2026" y="3321"/>
              <a:ext cx="38" cy="24"/>
            </a:xfrm>
            <a:custGeom>
              <a:avLst/>
              <a:gdLst>
                <a:gd name="T0" fmla="*/ 0 w 8"/>
                <a:gd name="T1" fmla="*/ 437 h 5"/>
                <a:gd name="T2" fmla="*/ 314 w 8"/>
                <a:gd name="T3" fmla="*/ 552 h 5"/>
                <a:gd name="T4" fmla="*/ 632 w 8"/>
                <a:gd name="T5" fmla="*/ 552 h 5"/>
                <a:gd name="T6" fmla="*/ 855 w 8"/>
                <a:gd name="T7" fmla="*/ 230 h 5"/>
                <a:gd name="T8" fmla="*/ 542 w 8"/>
                <a:gd name="T9" fmla="*/ 0 h 5"/>
                <a:gd name="T10" fmla="*/ 114 w 8"/>
                <a:gd name="T11" fmla="*/ 230 h 5"/>
                <a:gd name="T12" fmla="*/ 0 w 8"/>
                <a:gd name="T13" fmla="*/ 437 h 5"/>
                <a:gd name="T14" fmla="*/ 0 w 8"/>
                <a:gd name="T15" fmla="*/ 437 h 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8"/>
                <a:gd name="T25" fmla="*/ 0 h 5"/>
                <a:gd name="T26" fmla="*/ 8 w 8"/>
                <a:gd name="T27" fmla="*/ 5 h 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8" h="5">
                  <a:moveTo>
                    <a:pt x="0" y="4"/>
                  </a:moveTo>
                  <a:lnTo>
                    <a:pt x="3" y="5"/>
                  </a:lnTo>
                  <a:lnTo>
                    <a:pt x="6" y="5"/>
                  </a:lnTo>
                  <a:lnTo>
                    <a:pt x="8" y="2"/>
                  </a:lnTo>
                  <a:lnTo>
                    <a:pt x="5" y="0"/>
                  </a:lnTo>
                  <a:lnTo>
                    <a:pt x="1" y="2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13" name="Freeform 75"/>
            <p:cNvSpPr>
              <a:spLocks/>
            </p:cNvSpPr>
            <p:nvPr/>
          </p:nvSpPr>
          <p:spPr bwMode="auto">
            <a:xfrm>
              <a:off x="1991" y="3321"/>
              <a:ext cx="20" cy="24"/>
            </a:xfrm>
            <a:custGeom>
              <a:avLst/>
              <a:gdLst>
                <a:gd name="T0" fmla="*/ 0 w 4"/>
                <a:gd name="T1" fmla="*/ 552 h 5"/>
                <a:gd name="T2" fmla="*/ 500 w 4"/>
                <a:gd name="T3" fmla="*/ 230 h 5"/>
                <a:gd name="T4" fmla="*/ 500 w 4"/>
                <a:gd name="T5" fmla="*/ 0 h 5"/>
                <a:gd name="T6" fmla="*/ 0 w 4"/>
                <a:gd name="T7" fmla="*/ 437 h 5"/>
                <a:gd name="T8" fmla="*/ 0 w 4"/>
                <a:gd name="T9" fmla="*/ 552 h 5"/>
                <a:gd name="T10" fmla="*/ 0 w 4"/>
                <a:gd name="T11" fmla="*/ 552 h 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"/>
                <a:gd name="T19" fmla="*/ 0 h 5"/>
                <a:gd name="T20" fmla="*/ 4 w 4"/>
                <a:gd name="T21" fmla="*/ 5 h 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" h="5">
                  <a:moveTo>
                    <a:pt x="0" y="5"/>
                  </a:moveTo>
                  <a:lnTo>
                    <a:pt x="4" y="2"/>
                  </a:lnTo>
                  <a:lnTo>
                    <a:pt x="4" y="0"/>
                  </a:lnTo>
                  <a:lnTo>
                    <a:pt x="0" y="4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7414" name="Freeform 76"/>
            <p:cNvSpPr>
              <a:spLocks/>
            </p:cNvSpPr>
            <p:nvPr/>
          </p:nvSpPr>
          <p:spPr bwMode="auto">
            <a:xfrm>
              <a:off x="2128" y="3360"/>
              <a:ext cx="39" cy="34"/>
            </a:xfrm>
            <a:custGeom>
              <a:avLst/>
              <a:gdLst>
                <a:gd name="T0" fmla="*/ 356 w 8"/>
                <a:gd name="T1" fmla="*/ 801 h 7"/>
                <a:gd name="T2" fmla="*/ 926 w 8"/>
                <a:gd name="T3" fmla="*/ 801 h 7"/>
                <a:gd name="T4" fmla="*/ 926 w 8"/>
                <a:gd name="T5" fmla="*/ 447 h 7"/>
                <a:gd name="T6" fmla="*/ 473 w 8"/>
                <a:gd name="T7" fmla="*/ 0 h 7"/>
                <a:gd name="T8" fmla="*/ 0 w 8"/>
                <a:gd name="T9" fmla="*/ 238 h 7"/>
                <a:gd name="T10" fmla="*/ 356 w 8"/>
                <a:gd name="T11" fmla="*/ 801 h 7"/>
                <a:gd name="T12" fmla="*/ 356 w 8"/>
                <a:gd name="T13" fmla="*/ 801 h 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8"/>
                <a:gd name="T22" fmla="*/ 0 h 7"/>
                <a:gd name="T23" fmla="*/ 8 w 8"/>
                <a:gd name="T24" fmla="*/ 7 h 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8" h="7">
                  <a:moveTo>
                    <a:pt x="3" y="7"/>
                  </a:moveTo>
                  <a:lnTo>
                    <a:pt x="8" y="7"/>
                  </a:lnTo>
                  <a:lnTo>
                    <a:pt x="8" y="4"/>
                  </a:lnTo>
                  <a:lnTo>
                    <a:pt x="4" y="0"/>
                  </a:lnTo>
                  <a:lnTo>
                    <a:pt x="0" y="2"/>
                  </a:lnTo>
                  <a:lnTo>
                    <a:pt x="3" y="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</p:grpSp>
      <p:sp>
        <p:nvSpPr>
          <p:cNvPr id="57399" name="Rectangle 8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400" name="Rectangle 81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401" name="Rectangle 82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402" name="Rectangle 83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403" name="Rectangle 84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404" name="Rectangle 85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405" name="Rectangle 86"/>
          <p:cNvSpPr>
            <a:spLocks noChangeArrowheads="1"/>
          </p:cNvSpPr>
          <p:nvPr/>
        </p:nvSpPr>
        <p:spPr bwMode="auto">
          <a:xfrm>
            <a:off x="395111" y="5892800"/>
            <a:ext cx="6354234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7406" name="Rectangle 87" descr="20%"/>
          <p:cNvSpPr>
            <a:spLocks noChangeArrowheads="1"/>
          </p:cNvSpPr>
          <p:nvPr/>
        </p:nvSpPr>
        <p:spPr bwMode="auto">
          <a:xfrm>
            <a:off x="6002867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89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82822"/>
            <a:ext cx="9144000" cy="1143000"/>
          </a:xfrm>
        </p:spPr>
        <p:txBody>
          <a:bodyPr anchor="ctr">
            <a:normAutofit/>
          </a:bodyPr>
          <a:lstStyle/>
          <a:p>
            <a:r>
              <a:rPr lang="en-US" dirty="0"/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2008</a:t>
            </a:r>
          </a:p>
        </p:txBody>
      </p:sp>
      <p:sp>
        <p:nvSpPr>
          <p:cNvPr id="90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1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    20-24%           25-29%            ≥30%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468256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8370" name="Group 87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1155700" y="1709738"/>
            <a:chExt cx="6940550" cy="3567112"/>
          </a:xfrm>
        </p:grpSpPr>
        <p:sp>
          <p:nvSpPr>
            <p:cNvPr id="58382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83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84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85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86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87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88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89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0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1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2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3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4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5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6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7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8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399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0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1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2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3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4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5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6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7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8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09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10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11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12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13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14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15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16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17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18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419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58442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4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4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7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43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44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45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46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47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48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49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50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51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4 w 4"/>
                  <a:gd name="T1" fmla="*/ 125 h 2"/>
                  <a:gd name="T2" fmla="*/ 314 w 4"/>
                  <a:gd name="T3" fmla="*/ 0 h 2"/>
                  <a:gd name="T4" fmla="*/ 428 w 4"/>
                  <a:gd name="T5" fmla="*/ 0 h 2"/>
                  <a:gd name="T6" fmla="*/ 428 w 4"/>
                  <a:gd name="T7" fmla="*/ 125 h 2"/>
                  <a:gd name="T8" fmla="*/ 114 w 4"/>
                  <a:gd name="T9" fmla="*/ 250 h 2"/>
                  <a:gd name="T10" fmla="*/ 314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52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53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54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55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56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4 w 4"/>
                  <a:gd name="T11" fmla="*/ 0 h 2"/>
                  <a:gd name="T12" fmla="*/ 314 w 4"/>
                  <a:gd name="T13" fmla="*/ 0 h 2"/>
                  <a:gd name="T14" fmla="*/ 314 w 4"/>
                  <a:gd name="T15" fmla="*/ 0 h 2"/>
                  <a:gd name="T16" fmla="*/ 314 w 4"/>
                  <a:gd name="T17" fmla="*/ 125 h 2"/>
                  <a:gd name="T18" fmla="*/ 428 w 4"/>
                  <a:gd name="T19" fmla="*/ 125 h 2"/>
                  <a:gd name="T20" fmla="*/ 428 w 4"/>
                  <a:gd name="T21" fmla="*/ 125 h 2"/>
                  <a:gd name="T22" fmla="*/ 428 w 4"/>
                  <a:gd name="T23" fmla="*/ 125 h 2"/>
                  <a:gd name="T24" fmla="*/ 428 w 4"/>
                  <a:gd name="T25" fmla="*/ 125 h 2"/>
                  <a:gd name="T26" fmla="*/ 428 w 4"/>
                  <a:gd name="T27" fmla="*/ 125 h 2"/>
                  <a:gd name="T28" fmla="*/ 428 w 4"/>
                  <a:gd name="T29" fmla="*/ 125 h 2"/>
                  <a:gd name="T30" fmla="*/ 428 w 4"/>
                  <a:gd name="T31" fmla="*/ 125 h 2"/>
                  <a:gd name="T32" fmla="*/ 428 w 4"/>
                  <a:gd name="T33" fmla="*/ 250 h 2"/>
                  <a:gd name="T34" fmla="*/ 428 w 4"/>
                  <a:gd name="T35" fmla="*/ 250 h 2"/>
                  <a:gd name="T36" fmla="*/ 428 w 4"/>
                  <a:gd name="T37" fmla="*/ 250 h 2"/>
                  <a:gd name="T38" fmla="*/ 428 w 4"/>
                  <a:gd name="T39" fmla="*/ 250 h 2"/>
                  <a:gd name="T40" fmla="*/ 314 w 4"/>
                  <a:gd name="T41" fmla="*/ 125 h 2"/>
                  <a:gd name="T42" fmla="*/ 314 w 4"/>
                  <a:gd name="T43" fmla="*/ 125 h 2"/>
                  <a:gd name="T44" fmla="*/ 314 w 4"/>
                  <a:gd name="T45" fmla="*/ 250 h 2"/>
                  <a:gd name="T46" fmla="*/ 314 w 4"/>
                  <a:gd name="T47" fmla="*/ 250 h 2"/>
                  <a:gd name="T48" fmla="*/ 314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8420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58440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41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solidFill>
                <a:srgbClr val="ED4213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58421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22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23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24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25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26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27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28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29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8430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8431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58432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3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33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34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35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4 w 4"/>
                  <a:gd name="T5" fmla="*/ 0 h 3"/>
                  <a:gd name="T6" fmla="*/ 314 w 4"/>
                  <a:gd name="T7" fmla="*/ 0 h 3"/>
                  <a:gd name="T8" fmla="*/ 314 w 4"/>
                  <a:gd name="T9" fmla="*/ 0 h 3"/>
                  <a:gd name="T10" fmla="*/ 314 w 4"/>
                  <a:gd name="T11" fmla="*/ 107 h 3"/>
                  <a:gd name="T12" fmla="*/ 314 w 4"/>
                  <a:gd name="T13" fmla="*/ 107 h 3"/>
                  <a:gd name="T14" fmla="*/ 314 w 4"/>
                  <a:gd name="T15" fmla="*/ 107 h 3"/>
                  <a:gd name="T16" fmla="*/ 428 w 4"/>
                  <a:gd name="T17" fmla="*/ 107 h 3"/>
                  <a:gd name="T18" fmla="*/ 314 w 4"/>
                  <a:gd name="T19" fmla="*/ 196 h 3"/>
                  <a:gd name="T20" fmla="*/ 314 w 4"/>
                  <a:gd name="T21" fmla="*/ 196 h 3"/>
                  <a:gd name="T22" fmla="*/ 314 w 4"/>
                  <a:gd name="T23" fmla="*/ 196 h 3"/>
                  <a:gd name="T24" fmla="*/ 314 w 4"/>
                  <a:gd name="T25" fmla="*/ 303 h 3"/>
                  <a:gd name="T26" fmla="*/ 314 w 4"/>
                  <a:gd name="T27" fmla="*/ 303 h 3"/>
                  <a:gd name="T28" fmla="*/ 314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36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37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4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2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38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8439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58374" name="Rectangle 8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8375" name="Rectangle 81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8376" name="Rectangle 82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8377" name="Rectangle 83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8378" name="Rectangle 84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8379" name="Rectangle 85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8380" name="Rectangle 86"/>
          <p:cNvSpPr>
            <a:spLocks noChangeArrowheads="1"/>
          </p:cNvSpPr>
          <p:nvPr/>
        </p:nvSpPr>
        <p:spPr bwMode="auto">
          <a:xfrm>
            <a:off x="395111" y="5892800"/>
            <a:ext cx="6354234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8381" name="Rectangle 87" descr="20%"/>
          <p:cNvSpPr>
            <a:spLocks noChangeArrowheads="1"/>
          </p:cNvSpPr>
          <p:nvPr/>
        </p:nvSpPr>
        <p:spPr bwMode="auto">
          <a:xfrm>
            <a:off x="6002867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0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82822"/>
            <a:ext cx="9144000" cy="1143000"/>
          </a:xfrm>
        </p:spPr>
        <p:txBody>
          <a:bodyPr anchor="ctr">
            <a:normAutofit/>
          </a:bodyPr>
          <a:lstStyle/>
          <a:p>
            <a:r>
              <a:rPr lang="en-US" dirty="0"/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2009</a:t>
            </a:r>
          </a:p>
        </p:txBody>
      </p:sp>
      <p:sp>
        <p:nvSpPr>
          <p:cNvPr id="91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2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    20-24%           25-29%            ≥30%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892386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394" name="Group 89"/>
          <p:cNvGrpSpPr>
            <a:grpSpLocks/>
          </p:cNvGrpSpPr>
          <p:nvPr/>
        </p:nvGrpSpPr>
        <p:grpSpPr bwMode="auto">
          <a:xfrm>
            <a:off x="1027289" y="1709738"/>
            <a:ext cx="6169378" cy="3567112"/>
            <a:chOff x="1155700" y="1709738"/>
            <a:chExt cx="6940550" cy="3567112"/>
          </a:xfrm>
        </p:grpSpPr>
        <p:sp>
          <p:nvSpPr>
            <p:cNvPr id="59406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07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08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09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0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1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2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3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4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5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6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7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8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19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0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1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2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3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4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5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6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7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8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29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0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1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2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3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4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5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6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7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8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39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40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41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42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9443" name="Group 39"/>
            <p:cNvGrpSpPr>
              <a:grpSpLocks/>
            </p:cNvGrpSpPr>
            <p:nvPr/>
          </p:nvGrpSpPr>
          <p:grpSpPr bwMode="auto">
            <a:xfrm>
              <a:off x="1155700" y="3886200"/>
              <a:ext cx="2009775" cy="1390650"/>
              <a:chOff x="768" y="2832"/>
              <a:chExt cx="1203" cy="876"/>
            </a:xfrm>
          </p:grpSpPr>
          <p:sp>
            <p:nvSpPr>
              <p:cNvPr id="59466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4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4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7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67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68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69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0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1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2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3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4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5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4 w 4"/>
                  <a:gd name="T1" fmla="*/ 125 h 2"/>
                  <a:gd name="T2" fmla="*/ 314 w 4"/>
                  <a:gd name="T3" fmla="*/ 0 h 2"/>
                  <a:gd name="T4" fmla="*/ 428 w 4"/>
                  <a:gd name="T5" fmla="*/ 0 h 2"/>
                  <a:gd name="T6" fmla="*/ 428 w 4"/>
                  <a:gd name="T7" fmla="*/ 125 h 2"/>
                  <a:gd name="T8" fmla="*/ 114 w 4"/>
                  <a:gd name="T9" fmla="*/ 250 h 2"/>
                  <a:gd name="T10" fmla="*/ 314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6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7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8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79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80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4 w 4"/>
                  <a:gd name="T11" fmla="*/ 0 h 2"/>
                  <a:gd name="T12" fmla="*/ 314 w 4"/>
                  <a:gd name="T13" fmla="*/ 0 h 2"/>
                  <a:gd name="T14" fmla="*/ 314 w 4"/>
                  <a:gd name="T15" fmla="*/ 0 h 2"/>
                  <a:gd name="T16" fmla="*/ 314 w 4"/>
                  <a:gd name="T17" fmla="*/ 125 h 2"/>
                  <a:gd name="T18" fmla="*/ 428 w 4"/>
                  <a:gd name="T19" fmla="*/ 125 h 2"/>
                  <a:gd name="T20" fmla="*/ 428 w 4"/>
                  <a:gd name="T21" fmla="*/ 125 h 2"/>
                  <a:gd name="T22" fmla="*/ 428 w 4"/>
                  <a:gd name="T23" fmla="*/ 125 h 2"/>
                  <a:gd name="T24" fmla="*/ 428 w 4"/>
                  <a:gd name="T25" fmla="*/ 125 h 2"/>
                  <a:gd name="T26" fmla="*/ 428 w 4"/>
                  <a:gd name="T27" fmla="*/ 125 h 2"/>
                  <a:gd name="T28" fmla="*/ 428 w 4"/>
                  <a:gd name="T29" fmla="*/ 125 h 2"/>
                  <a:gd name="T30" fmla="*/ 428 w 4"/>
                  <a:gd name="T31" fmla="*/ 125 h 2"/>
                  <a:gd name="T32" fmla="*/ 428 w 4"/>
                  <a:gd name="T33" fmla="*/ 250 h 2"/>
                  <a:gd name="T34" fmla="*/ 428 w 4"/>
                  <a:gd name="T35" fmla="*/ 250 h 2"/>
                  <a:gd name="T36" fmla="*/ 428 w 4"/>
                  <a:gd name="T37" fmla="*/ 250 h 2"/>
                  <a:gd name="T38" fmla="*/ 428 w 4"/>
                  <a:gd name="T39" fmla="*/ 250 h 2"/>
                  <a:gd name="T40" fmla="*/ 314 w 4"/>
                  <a:gd name="T41" fmla="*/ 125 h 2"/>
                  <a:gd name="T42" fmla="*/ 314 w 4"/>
                  <a:gd name="T43" fmla="*/ 125 h 2"/>
                  <a:gd name="T44" fmla="*/ 314 w 4"/>
                  <a:gd name="T45" fmla="*/ 250 h 2"/>
                  <a:gd name="T46" fmla="*/ 314 w 4"/>
                  <a:gd name="T47" fmla="*/ 250 h 2"/>
                  <a:gd name="T48" fmla="*/ 314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59444" name="Group 55"/>
            <p:cNvGrpSpPr>
              <a:grpSpLocks/>
            </p:cNvGrpSpPr>
            <p:nvPr/>
          </p:nvGrpSpPr>
          <p:grpSpPr bwMode="auto">
            <a:xfrm>
              <a:off x="5824538" y="2197100"/>
              <a:ext cx="830262" cy="742950"/>
              <a:chOff x="3562" y="1636"/>
              <a:chExt cx="497" cy="468"/>
            </a:xfrm>
          </p:grpSpPr>
          <p:sp>
            <p:nvSpPr>
              <p:cNvPr id="59464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65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59445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46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47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48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49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50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51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52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53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59454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59455" name="Group 68"/>
            <p:cNvGrpSpPr>
              <a:grpSpLocks/>
            </p:cNvGrpSpPr>
            <p:nvPr/>
          </p:nvGrpSpPr>
          <p:grpSpPr bwMode="auto">
            <a:xfrm>
              <a:off x="3159125" y="4589463"/>
              <a:ext cx="1044575" cy="635000"/>
              <a:chOff x="1991" y="3321"/>
              <a:chExt cx="361" cy="231"/>
            </a:xfrm>
          </p:grpSpPr>
          <p:sp>
            <p:nvSpPr>
              <p:cNvPr id="59456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3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57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58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59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4 w 4"/>
                  <a:gd name="T5" fmla="*/ 0 h 3"/>
                  <a:gd name="T6" fmla="*/ 314 w 4"/>
                  <a:gd name="T7" fmla="*/ 0 h 3"/>
                  <a:gd name="T8" fmla="*/ 314 w 4"/>
                  <a:gd name="T9" fmla="*/ 0 h 3"/>
                  <a:gd name="T10" fmla="*/ 314 w 4"/>
                  <a:gd name="T11" fmla="*/ 107 h 3"/>
                  <a:gd name="T12" fmla="*/ 314 w 4"/>
                  <a:gd name="T13" fmla="*/ 107 h 3"/>
                  <a:gd name="T14" fmla="*/ 314 w 4"/>
                  <a:gd name="T15" fmla="*/ 107 h 3"/>
                  <a:gd name="T16" fmla="*/ 428 w 4"/>
                  <a:gd name="T17" fmla="*/ 107 h 3"/>
                  <a:gd name="T18" fmla="*/ 314 w 4"/>
                  <a:gd name="T19" fmla="*/ 196 h 3"/>
                  <a:gd name="T20" fmla="*/ 314 w 4"/>
                  <a:gd name="T21" fmla="*/ 196 h 3"/>
                  <a:gd name="T22" fmla="*/ 314 w 4"/>
                  <a:gd name="T23" fmla="*/ 196 h 3"/>
                  <a:gd name="T24" fmla="*/ 314 w 4"/>
                  <a:gd name="T25" fmla="*/ 303 h 3"/>
                  <a:gd name="T26" fmla="*/ 314 w 4"/>
                  <a:gd name="T27" fmla="*/ 303 h 3"/>
                  <a:gd name="T28" fmla="*/ 314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60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61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4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2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62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59463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59398" name="Rectangle 80"/>
          <p:cNvSpPr>
            <a:spLocks noChangeArrowheads="1"/>
          </p:cNvSpPr>
          <p:nvPr/>
        </p:nvSpPr>
        <p:spPr bwMode="auto">
          <a:xfrm>
            <a:off x="488245" y="5956300"/>
            <a:ext cx="208844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9399" name="Rectangle 81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9400" name="Rectangle 82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9401" name="Rectangle 83"/>
          <p:cNvSpPr>
            <a:spLocks noChangeArrowheads="1"/>
          </p:cNvSpPr>
          <p:nvPr/>
        </p:nvSpPr>
        <p:spPr bwMode="auto">
          <a:xfrm>
            <a:off x="3060701" y="5961063"/>
            <a:ext cx="208844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9402" name="Rectangle 84"/>
          <p:cNvSpPr>
            <a:spLocks noChangeArrowheads="1"/>
          </p:cNvSpPr>
          <p:nvPr/>
        </p:nvSpPr>
        <p:spPr bwMode="auto">
          <a:xfrm>
            <a:off x="4996745" y="5948363"/>
            <a:ext cx="20884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9403" name="Rectangle 85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9404" name="Rectangle 86"/>
          <p:cNvSpPr>
            <a:spLocks noChangeArrowheads="1"/>
          </p:cNvSpPr>
          <p:nvPr/>
        </p:nvSpPr>
        <p:spPr bwMode="auto">
          <a:xfrm>
            <a:off x="395111" y="5892800"/>
            <a:ext cx="6354234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59405" name="Rectangle 87" descr="20%"/>
          <p:cNvSpPr>
            <a:spLocks noChangeArrowheads="1"/>
          </p:cNvSpPr>
          <p:nvPr/>
        </p:nvSpPr>
        <p:spPr bwMode="auto">
          <a:xfrm>
            <a:off x="6002867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90" name="Rectangle 117"/>
          <p:cNvSpPr>
            <a:spLocks noGrp="1" noChangeArrowheads="1"/>
          </p:cNvSpPr>
          <p:nvPr>
            <p:ph type="title" idx="4294967295"/>
          </p:nvPr>
        </p:nvSpPr>
        <p:spPr>
          <a:xfrm>
            <a:off x="0" y="82822"/>
            <a:ext cx="9144000" cy="1143000"/>
          </a:xfrm>
        </p:spPr>
        <p:txBody>
          <a:bodyPr anchor="ctr">
            <a:normAutofit/>
          </a:bodyPr>
          <a:lstStyle/>
          <a:p>
            <a:r>
              <a:rPr lang="en-US" dirty="0"/>
              <a:t>Obesity* in U.S. Adults: </a:t>
            </a:r>
            <a:r>
              <a:rPr lang="en-US" dirty="0">
                <a:solidFill>
                  <a:srgbClr val="DE3021"/>
                </a:solidFill>
              </a:rPr>
              <a:t>2010</a:t>
            </a:r>
          </a:p>
        </p:txBody>
      </p:sp>
      <p:sp>
        <p:nvSpPr>
          <p:cNvPr id="91" name="Text Box 142"/>
          <p:cNvSpPr txBox="1">
            <a:spLocks noChangeArrowheads="1"/>
          </p:cNvSpPr>
          <p:nvPr/>
        </p:nvSpPr>
        <p:spPr bwMode="auto">
          <a:xfrm>
            <a:off x="502357" y="832594"/>
            <a:ext cx="8139286" cy="5232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2800" dirty="0">
                <a:solidFill>
                  <a:srgbClr val="000000"/>
                </a:solidFill>
                <a:latin typeface="+mn-lt"/>
              </a:rPr>
              <a:t>(*BMI ≥30, or ~ 30 lbs. overweight for 5’ 4</a:t>
            </a:r>
            <a:r>
              <a:rPr lang="ja-JP" altLang="en-US" sz="2800" dirty="0">
                <a:solidFill>
                  <a:srgbClr val="000000"/>
                </a:solidFill>
                <a:latin typeface="+mn-lt"/>
              </a:rPr>
              <a:t>”</a:t>
            </a:r>
            <a:r>
              <a:rPr lang="en-US" sz="2800" dirty="0">
                <a:solidFill>
                  <a:srgbClr val="000000"/>
                </a:solidFill>
                <a:latin typeface="+mn-lt"/>
              </a:rPr>
              <a:t> person)</a:t>
            </a:r>
          </a:p>
        </p:txBody>
      </p:sp>
      <p:sp>
        <p:nvSpPr>
          <p:cNvPr id="92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    20-24%           25-29%            ≥30%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678373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Text Box 2"/>
          <p:cNvSpPr txBox="1">
            <a:spLocks noChangeArrowheads="1"/>
          </p:cNvSpPr>
          <p:nvPr/>
        </p:nvSpPr>
        <p:spPr bwMode="auto">
          <a:xfrm>
            <a:off x="6862234" y="1376776"/>
            <a:ext cx="69522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>
                <a:solidFill>
                  <a:srgbClr val="000000"/>
                </a:solidFill>
                <a:latin typeface="Verdana" charset="0"/>
              </a:rPr>
              <a:t>2000</a:t>
            </a:r>
          </a:p>
        </p:txBody>
      </p:sp>
      <p:sp>
        <p:nvSpPr>
          <p:cNvPr id="32771" name="Rectangle 3"/>
          <p:cNvSpPr>
            <a:spLocks noChangeArrowheads="1"/>
          </p:cNvSpPr>
          <p:nvPr/>
        </p:nvSpPr>
        <p:spPr bwMode="auto">
          <a:xfrm>
            <a:off x="0" y="76200"/>
            <a:ext cx="91440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en-US" sz="2400" b="1">
                <a:solidFill>
                  <a:srgbClr val="000000"/>
                </a:solidFill>
                <a:latin typeface="Verdana" charset="0"/>
                <a:ea typeface="ＭＳ Ｐゴシック" charset="0"/>
              </a:rPr>
              <a:t>Obesity Trends* Among U.S. Adults</a:t>
            </a:r>
            <a:r>
              <a:rPr lang="en-US" sz="2400" b="1">
                <a:solidFill>
                  <a:srgbClr val="201D5D"/>
                </a:solidFill>
                <a:latin typeface="Verdana" charset="0"/>
                <a:ea typeface="ＭＳ Ｐゴシック" charset="0"/>
              </a:rPr>
              <a:t/>
            </a:r>
            <a:br>
              <a:rPr lang="en-US" sz="2400" b="1">
                <a:solidFill>
                  <a:srgbClr val="201D5D"/>
                </a:solidFill>
                <a:latin typeface="Verdana" charset="0"/>
                <a:ea typeface="ＭＳ Ｐゴシック" charset="0"/>
              </a:rPr>
            </a:br>
            <a:r>
              <a:rPr lang="en-US" sz="2400" b="1">
                <a:solidFill>
                  <a:srgbClr val="DE3021"/>
                </a:solidFill>
                <a:latin typeface="Verdana" charset="0"/>
                <a:ea typeface="ＭＳ Ｐゴシック" charset="0"/>
              </a:rPr>
              <a:t>BRFSS,</a:t>
            </a:r>
            <a:r>
              <a:rPr lang="en-US" sz="2400" b="1">
                <a:solidFill>
                  <a:srgbClr val="201D5D"/>
                </a:solidFill>
                <a:latin typeface="Verdana" charset="0"/>
                <a:ea typeface="ＭＳ Ｐゴシック" charset="0"/>
              </a:rPr>
              <a:t> </a:t>
            </a:r>
            <a:r>
              <a:rPr lang="en-US" sz="2400" b="1">
                <a:solidFill>
                  <a:srgbClr val="DE3021"/>
                </a:solidFill>
                <a:latin typeface="Verdana" charset="0"/>
                <a:ea typeface="ＭＳ Ｐゴシック" charset="0"/>
              </a:rPr>
              <a:t>1990, 2000, 2010</a:t>
            </a:r>
          </a:p>
        </p:txBody>
      </p:sp>
      <p:sp>
        <p:nvSpPr>
          <p:cNvPr id="32772" name="Text Box 4"/>
          <p:cNvSpPr txBox="1">
            <a:spLocks noChangeArrowheads="1"/>
          </p:cNvSpPr>
          <p:nvPr/>
        </p:nvSpPr>
        <p:spPr bwMode="auto">
          <a:xfrm>
            <a:off x="0" y="990600"/>
            <a:ext cx="91440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7938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algn="ctr" fontAlgn="base">
              <a:spcBef>
                <a:spcPct val="50000"/>
              </a:spcBef>
              <a:spcAft>
                <a:spcPct val="0"/>
              </a:spcAft>
            </a:pPr>
            <a:r>
              <a:rPr lang="en-US" sz="1400" b="1">
                <a:solidFill>
                  <a:srgbClr val="000000"/>
                </a:solidFill>
                <a:latin typeface="Verdana" charset="0"/>
              </a:rPr>
              <a:t>(*BMI </a:t>
            </a:r>
            <a:r>
              <a:rPr lang="en-US" sz="1400" b="1">
                <a:solidFill>
                  <a:srgbClr val="000000"/>
                </a:solidFill>
                <a:latin typeface="Verdana" charset="0"/>
                <a:sym typeface="Symbol" charset="0"/>
              </a:rPr>
              <a:t></a:t>
            </a:r>
            <a:r>
              <a:rPr lang="en-US" sz="1400" b="1">
                <a:solidFill>
                  <a:srgbClr val="000000"/>
                </a:solidFill>
                <a:latin typeface="Verdana" charset="0"/>
              </a:rPr>
              <a:t>30, or about 30 lbs. overweight for 5</a:t>
            </a:r>
            <a:r>
              <a:rPr lang="ja-JP" altLang="en-US" sz="1400" b="1">
                <a:solidFill>
                  <a:srgbClr val="000000"/>
                </a:solidFill>
                <a:latin typeface="Verdana" charset="0"/>
              </a:rPr>
              <a:t>’</a:t>
            </a:r>
            <a:r>
              <a:rPr lang="en-US" sz="1400" b="1">
                <a:solidFill>
                  <a:srgbClr val="000000"/>
                </a:solidFill>
                <a:latin typeface="Verdana" charset="0"/>
              </a:rPr>
              <a:t>4</a:t>
            </a:r>
            <a:r>
              <a:rPr lang="ja-JP" altLang="en-US" sz="1400" b="1">
                <a:solidFill>
                  <a:srgbClr val="000000"/>
                </a:solidFill>
                <a:latin typeface="Verdana" charset="0"/>
              </a:rPr>
              <a:t>”</a:t>
            </a:r>
            <a:r>
              <a:rPr lang="en-US" sz="1400" b="1">
                <a:solidFill>
                  <a:srgbClr val="000000"/>
                </a:solidFill>
                <a:latin typeface="Verdana" charset="0"/>
              </a:rPr>
              <a:t> person)</a:t>
            </a:r>
          </a:p>
        </p:txBody>
      </p:sp>
      <p:sp>
        <p:nvSpPr>
          <p:cNvPr id="32773" name="Text Box 5"/>
          <p:cNvSpPr txBox="1">
            <a:spLocks noChangeArrowheads="1"/>
          </p:cNvSpPr>
          <p:nvPr/>
        </p:nvSpPr>
        <p:spPr bwMode="auto">
          <a:xfrm>
            <a:off x="4233334" y="3378202"/>
            <a:ext cx="69522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>
                <a:solidFill>
                  <a:srgbClr val="000000"/>
                </a:solidFill>
                <a:latin typeface="Verdana" charset="0"/>
              </a:rPr>
              <a:t>2010</a:t>
            </a:r>
          </a:p>
        </p:txBody>
      </p:sp>
      <p:grpSp>
        <p:nvGrpSpPr>
          <p:cNvPr id="32774" name="Group 6"/>
          <p:cNvGrpSpPr>
            <a:grpSpLocks/>
          </p:cNvGrpSpPr>
          <p:nvPr/>
        </p:nvGrpSpPr>
        <p:grpSpPr bwMode="auto">
          <a:xfrm>
            <a:off x="458611" y="1558925"/>
            <a:ext cx="3227211" cy="1866900"/>
            <a:chOff x="728" y="1077"/>
            <a:chExt cx="4371" cy="2247"/>
          </a:xfrm>
        </p:grpSpPr>
        <p:sp>
          <p:nvSpPr>
            <p:cNvPr id="32938" name="Freeform 7"/>
            <p:cNvSpPr>
              <a:spLocks/>
            </p:cNvSpPr>
            <p:nvPr/>
          </p:nvSpPr>
          <p:spPr bwMode="auto">
            <a:xfrm>
              <a:off x="1661" y="1077"/>
              <a:ext cx="460" cy="322"/>
            </a:xfrm>
            <a:custGeom>
              <a:avLst/>
              <a:gdLst>
                <a:gd name="T0" fmla="*/ 133 w 90"/>
                <a:gd name="T1" fmla="*/ 4640 h 66"/>
                <a:gd name="T2" fmla="*/ 0 w 90"/>
                <a:gd name="T3" fmla="*/ 4640 h 66"/>
                <a:gd name="T4" fmla="*/ 133 w 90"/>
                <a:gd name="T5" fmla="*/ 4308 h 66"/>
                <a:gd name="T6" fmla="*/ 133 w 90"/>
                <a:gd name="T7" fmla="*/ 4069 h 66"/>
                <a:gd name="T8" fmla="*/ 133 w 90"/>
                <a:gd name="T9" fmla="*/ 4069 h 66"/>
                <a:gd name="T10" fmla="*/ 261 w 90"/>
                <a:gd name="T11" fmla="*/ 4191 h 66"/>
                <a:gd name="T12" fmla="*/ 133 w 90"/>
                <a:gd name="T13" fmla="*/ 4308 h 66"/>
                <a:gd name="T14" fmla="*/ 394 w 90"/>
                <a:gd name="T15" fmla="*/ 4191 h 66"/>
                <a:gd name="T16" fmla="*/ 394 w 90"/>
                <a:gd name="T17" fmla="*/ 4069 h 66"/>
                <a:gd name="T18" fmla="*/ 394 w 90"/>
                <a:gd name="T19" fmla="*/ 3830 h 66"/>
                <a:gd name="T20" fmla="*/ 261 w 90"/>
                <a:gd name="T21" fmla="*/ 3474 h 66"/>
                <a:gd name="T22" fmla="*/ 394 w 90"/>
                <a:gd name="T23" fmla="*/ 3474 h 66"/>
                <a:gd name="T24" fmla="*/ 680 w 90"/>
                <a:gd name="T25" fmla="*/ 3357 h 66"/>
                <a:gd name="T26" fmla="*/ 521 w 90"/>
                <a:gd name="T27" fmla="*/ 3259 h 66"/>
                <a:gd name="T28" fmla="*/ 394 w 90"/>
                <a:gd name="T29" fmla="*/ 3357 h 66"/>
                <a:gd name="T30" fmla="*/ 394 w 90"/>
                <a:gd name="T31" fmla="*/ 2903 h 66"/>
                <a:gd name="T32" fmla="*/ 394 w 90"/>
                <a:gd name="T33" fmla="*/ 2547 h 66"/>
                <a:gd name="T34" fmla="*/ 394 w 90"/>
                <a:gd name="T35" fmla="*/ 1976 h 66"/>
                <a:gd name="T36" fmla="*/ 261 w 90"/>
                <a:gd name="T37" fmla="*/ 1283 h 66"/>
                <a:gd name="T38" fmla="*/ 261 w 90"/>
                <a:gd name="T39" fmla="*/ 688 h 66"/>
                <a:gd name="T40" fmla="*/ 1462 w 90"/>
                <a:gd name="T41" fmla="*/ 1049 h 66"/>
                <a:gd name="T42" fmla="*/ 2535 w 90"/>
                <a:gd name="T43" fmla="*/ 1498 h 66"/>
                <a:gd name="T44" fmla="*/ 3082 w 90"/>
                <a:gd name="T45" fmla="*/ 1620 h 66"/>
                <a:gd name="T46" fmla="*/ 3215 w 90"/>
                <a:gd name="T47" fmla="*/ 1737 h 66"/>
                <a:gd name="T48" fmla="*/ 3215 w 90"/>
                <a:gd name="T49" fmla="*/ 2332 h 66"/>
                <a:gd name="T50" fmla="*/ 2924 w 90"/>
                <a:gd name="T51" fmla="*/ 2664 h 66"/>
                <a:gd name="T52" fmla="*/ 2924 w 90"/>
                <a:gd name="T53" fmla="*/ 2903 h 66"/>
                <a:gd name="T54" fmla="*/ 2924 w 90"/>
                <a:gd name="T55" fmla="*/ 3142 h 66"/>
                <a:gd name="T56" fmla="*/ 3082 w 90"/>
                <a:gd name="T57" fmla="*/ 3259 h 66"/>
                <a:gd name="T58" fmla="*/ 3343 w 90"/>
                <a:gd name="T59" fmla="*/ 2786 h 66"/>
                <a:gd name="T60" fmla="*/ 3603 w 90"/>
                <a:gd name="T61" fmla="*/ 2430 h 66"/>
                <a:gd name="T62" fmla="*/ 3864 w 90"/>
                <a:gd name="T63" fmla="*/ 2093 h 66"/>
                <a:gd name="T64" fmla="*/ 3476 w 90"/>
                <a:gd name="T65" fmla="*/ 1166 h 66"/>
                <a:gd name="T66" fmla="*/ 3603 w 90"/>
                <a:gd name="T67" fmla="*/ 1049 h 66"/>
                <a:gd name="T68" fmla="*/ 3864 w 90"/>
                <a:gd name="T69" fmla="*/ 810 h 66"/>
                <a:gd name="T70" fmla="*/ 3603 w 90"/>
                <a:gd name="T71" fmla="*/ 571 h 66"/>
                <a:gd name="T72" fmla="*/ 3603 w 90"/>
                <a:gd name="T73" fmla="*/ 0 h 66"/>
                <a:gd name="T74" fmla="*/ 8280 w 90"/>
                <a:gd name="T75" fmla="*/ 1049 h 66"/>
                <a:gd name="T76" fmla="*/ 12016 w 90"/>
                <a:gd name="T77" fmla="*/ 1859 h 66"/>
                <a:gd name="T78" fmla="*/ 10682 w 90"/>
                <a:gd name="T79" fmla="*/ 6855 h 66"/>
                <a:gd name="T80" fmla="*/ 10682 w 90"/>
                <a:gd name="T81" fmla="*/ 6972 h 66"/>
                <a:gd name="T82" fmla="*/ 10682 w 90"/>
                <a:gd name="T83" fmla="*/ 7094 h 66"/>
                <a:gd name="T84" fmla="*/ 10815 w 90"/>
                <a:gd name="T85" fmla="*/ 7308 h 66"/>
                <a:gd name="T86" fmla="*/ 10682 w 90"/>
                <a:gd name="T87" fmla="*/ 7426 h 66"/>
                <a:gd name="T88" fmla="*/ 10682 w 90"/>
                <a:gd name="T89" fmla="*/ 7665 h 66"/>
                <a:gd name="T90" fmla="*/ 7340 w 90"/>
                <a:gd name="T91" fmla="*/ 7094 h 66"/>
                <a:gd name="T92" fmla="*/ 6951 w 90"/>
                <a:gd name="T93" fmla="*/ 7094 h 66"/>
                <a:gd name="T94" fmla="*/ 6685 w 90"/>
                <a:gd name="T95" fmla="*/ 6972 h 66"/>
                <a:gd name="T96" fmla="*/ 6271 w 90"/>
                <a:gd name="T97" fmla="*/ 7094 h 66"/>
                <a:gd name="T98" fmla="*/ 5878 w 90"/>
                <a:gd name="T99" fmla="*/ 6972 h 66"/>
                <a:gd name="T100" fmla="*/ 5484 w 90"/>
                <a:gd name="T101" fmla="*/ 7094 h 66"/>
                <a:gd name="T102" fmla="*/ 4937 w 90"/>
                <a:gd name="T103" fmla="*/ 6972 h 66"/>
                <a:gd name="T104" fmla="*/ 3997 w 90"/>
                <a:gd name="T105" fmla="*/ 6972 h 66"/>
                <a:gd name="T106" fmla="*/ 3215 w 90"/>
                <a:gd name="T107" fmla="*/ 6738 h 66"/>
                <a:gd name="T108" fmla="*/ 2535 w 90"/>
                <a:gd name="T109" fmla="*/ 6738 h 66"/>
                <a:gd name="T110" fmla="*/ 1595 w 90"/>
                <a:gd name="T111" fmla="*/ 6499 h 66"/>
                <a:gd name="T112" fmla="*/ 1462 w 90"/>
                <a:gd name="T113" fmla="*/ 5806 h 66"/>
                <a:gd name="T114" fmla="*/ 1462 w 90"/>
                <a:gd name="T115" fmla="*/ 5450 h 66"/>
                <a:gd name="T116" fmla="*/ 940 w 90"/>
                <a:gd name="T117" fmla="*/ 5118 h 66"/>
                <a:gd name="T118" fmla="*/ 808 w 90"/>
                <a:gd name="T119" fmla="*/ 5001 h 66"/>
                <a:gd name="T120" fmla="*/ 394 w 90"/>
                <a:gd name="T121" fmla="*/ 4879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39" name="Freeform 8"/>
            <p:cNvSpPr>
              <a:spLocks/>
            </p:cNvSpPr>
            <p:nvPr/>
          </p:nvSpPr>
          <p:spPr bwMode="auto">
            <a:xfrm>
              <a:off x="2843" y="1262"/>
              <a:ext cx="457" cy="269"/>
            </a:xfrm>
            <a:custGeom>
              <a:avLst/>
              <a:gdLst>
                <a:gd name="T0" fmla="*/ 0 w 89"/>
                <a:gd name="T1" fmla="*/ 5957 h 55"/>
                <a:gd name="T2" fmla="*/ 688 w 89"/>
                <a:gd name="T3" fmla="*/ 0 h 55"/>
                <a:gd name="T4" fmla="*/ 5956 w 89"/>
                <a:gd name="T5" fmla="*/ 357 h 55"/>
                <a:gd name="T6" fmla="*/ 11102 w 89"/>
                <a:gd name="T7" fmla="*/ 479 h 55"/>
                <a:gd name="T8" fmla="*/ 11102 w 89"/>
                <a:gd name="T9" fmla="*/ 572 h 55"/>
                <a:gd name="T10" fmla="*/ 11230 w 89"/>
                <a:gd name="T11" fmla="*/ 1052 h 55"/>
                <a:gd name="T12" fmla="*/ 11230 w 89"/>
                <a:gd name="T13" fmla="*/ 1174 h 55"/>
                <a:gd name="T14" fmla="*/ 11102 w 89"/>
                <a:gd name="T15" fmla="*/ 1531 h 55"/>
                <a:gd name="T16" fmla="*/ 11102 w 89"/>
                <a:gd name="T17" fmla="*/ 2103 h 55"/>
                <a:gd name="T18" fmla="*/ 11363 w 89"/>
                <a:gd name="T19" fmla="*/ 2680 h 55"/>
                <a:gd name="T20" fmla="*/ 11497 w 89"/>
                <a:gd name="T21" fmla="*/ 2920 h 55"/>
                <a:gd name="T22" fmla="*/ 11656 w 89"/>
                <a:gd name="T23" fmla="*/ 3517 h 55"/>
                <a:gd name="T24" fmla="*/ 11656 w 89"/>
                <a:gd name="T25" fmla="*/ 4451 h 55"/>
                <a:gd name="T26" fmla="*/ 11784 w 89"/>
                <a:gd name="T27" fmla="*/ 4690 h 55"/>
                <a:gd name="T28" fmla="*/ 11784 w 89"/>
                <a:gd name="T29" fmla="*/ 5023 h 55"/>
                <a:gd name="T30" fmla="*/ 11784 w 89"/>
                <a:gd name="T31" fmla="*/ 5145 h 55"/>
                <a:gd name="T32" fmla="*/ 12051 w 89"/>
                <a:gd name="T33" fmla="*/ 5957 h 55"/>
                <a:gd name="T34" fmla="*/ 12051 w 89"/>
                <a:gd name="T35" fmla="*/ 6197 h 55"/>
                <a:gd name="T36" fmla="*/ 12051 w 89"/>
                <a:gd name="T37" fmla="*/ 6436 h 55"/>
                <a:gd name="T38" fmla="*/ 0 w 89"/>
                <a:gd name="T39" fmla="*/ 5957 h 55"/>
                <a:gd name="T40" fmla="*/ 0 w 89"/>
                <a:gd name="T41" fmla="*/ 595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0" name="Freeform 9"/>
            <p:cNvSpPr>
              <a:spLocks/>
            </p:cNvSpPr>
            <p:nvPr/>
          </p:nvSpPr>
          <p:spPr bwMode="auto">
            <a:xfrm>
              <a:off x="2823" y="1511"/>
              <a:ext cx="483" cy="312"/>
            </a:xfrm>
            <a:custGeom>
              <a:avLst/>
              <a:gdLst>
                <a:gd name="T0" fmla="*/ 0 w 94"/>
                <a:gd name="T1" fmla="*/ 5918 h 64"/>
                <a:gd name="T2" fmla="*/ 396 w 94"/>
                <a:gd name="T3" fmla="*/ 1974 h 64"/>
                <a:gd name="T4" fmla="*/ 555 w 94"/>
                <a:gd name="T5" fmla="*/ 0 h 64"/>
                <a:gd name="T6" fmla="*/ 12620 w 94"/>
                <a:gd name="T7" fmla="*/ 473 h 64"/>
                <a:gd name="T8" fmla="*/ 12620 w 94"/>
                <a:gd name="T9" fmla="*/ 687 h 64"/>
                <a:gd name="T10" fmla="*/ 12486 w 94"/>
                <a:gd name="T11" fmla="*/ 809 h 64"/>
                <a:gd name="T12" fmla="*/ 12198 w 94"/>
                <a:gd name="T13" fmla="*/ 1165 h 64"/>
                <a:gd name="T14" fmla="*/ 12198 w 94"/>
                <a:gd name="T15" fmla="*/ 1282 h 64"/>
                <a:gd name="T16" fmla="*/ 12753 w 94"/>
                <a:gd name="T17" fmla="*/ 1736 h 64"/>
                <a:gd name="T18" fmla="*/ 12753 w 94"/>
                <a:gd name="T19" fmla="*/ 5324 h 64"/>
                <a:gd name="T20" fmla="*/ 12753 w 94"/>
                <a:gd name="T21" fmla="*/ 5324 h 64"/>
                <a:gd name="T22" fmla="*/ 12486 w 94"/>
                <a:gd name="T23" fmla="*/ 5324 h 64"/>
                <a:gd name="T24" fmla="*/ 12620 w 94"/>
                <a:gd name="T25" fmla="*/ 5441 h 64"/>
                <a:gd name="T26" fmla="*/ 12753 w 94"/>
                <a:gd name="T27" fmla="*/ 5562 h 64"/>
                <a:gd name="T28" fmla="*/ 12620 w 94"/>
                <a:gd name="T29" fmla="*/ 5796 h 64"/>
                <a:gd name="T30" fmla="*/ 12753 w 94"/>
                <a:gd name="T31" fmla="*/ 5918 h 64"/>
                <a:gd name="T32" fmla="*/ 12753 w 94"/>
                <a:gd name="T33" fmla="*/ 6250 h 64"/>
                <a:gd name="T34" fmla="*/ 12620 w 94"/>
                <a:gd name="T35" fmla="*/ 6250 h 64"/>
                <a:gd name="T36" fmla="*/ 12753 w 94"/>
                <a:gd name="T37" fmla="*/ 6489 h 64"/>
                <a:gd name="T38" fmla="*/ 12486 w 94"/>
                <a:gd name="T39" fmla="*/ 6845 h 64"/>
                <a:gd name="T40" fmla="*/ 12753 w 94"/>
                <a:gd name="T41" fmla="*/ 7176 h 64"/>
                <a:gd name="T42" fmla="*/ 12753 w 94"/>
                <a:gd name="T43" fmla="*/ 7415 h 64"/>
                <a:gd name="T44" fmla="*/ 12753 w 94"/>
                <a:gd name="T45" fmla="*/ 7415 h 64"/>
                <a:gd name="T46" fmla="*/ 12358 w 94"/>
                <a:gd name="T47" fmla="*/ 7176 h 64"/>
                <a:gd name="T48" fmla="*/ 11669 w 94"/>
                <a:gd name="T49" fmla="*/ 6845 h 64"/>
                <a:gd name="T50" fmla="*/ 11407 w 94"/>
                <a:gd name="T51" fmla="*/ 6728 h 64"/>
                <a:gd name="T52" fmla="*/ 11114 w 94"/>
                <a:gd name="T53" fmla="*/ 6728 h 64"/>
                <a:gd name="T54" fmla="*/ 10852 w 94"/>
                <a:gd name="T55" fmla="*/ 6937 h 64"/>
                <a:gd name="T56" fmla="*/ 10718 w 94"/>
                <a:gd name="T57" fmla="*/ 6937 h 64"/>
                <a:gd name="T58" fmla="*/ 10456 w 94"/>
                <a:gd name="T59" fmla="*/ 6937 h 64"/>
                <a:gd name="T60" fmla="*/ 10323 w 94"/>
                <a:gd name="T61" fmla="*/ 6606 h 64"/>
                <a:gd name="T62" fmla="*/ 10164 w 94"/>
                <a:gd name="T63" fmla="*/ 6489 h 64"/>
                <a:gd name="T64" fmla="*/ 9902 w 94"/>
                <a:gd name="T65" fmla="*/ 6606 h 64"/>
                <a:gd name="T66" fmla="*/ 9634 w 94"/>
                <a:gd name="T67" fmla="*/ 6606 h 64"/>
                <a:gd name="T68" fmla="*/ 9372 w 94"/>
                <a:gd name="T69" fmla="*/ 6250 h 64"/>
                <a:gd name="T70" fmla="*/ 0 w 94"/>
                <a:gd name="T71" fmla="*/ 5918 h 64"/>
                <a:gd name="T72" fmla="*/ 0 w 94"/>
                <a:gd name="T73" fmla="*/ 5918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1" name="Freeform 10"/>
            <p:cNvSpPr>
              <a:spLocks/>
            </p:cNvSpPr>
            <p:nvPr/>
          </p:nvSpPr>
          <p:spPr bwMode="auto">
            <a:xfrm>
              <a:off x="2807" y="1760"/>
              <a:ext cx="571" cy="268"/>
            </a:xfrm>
            <a:custGeom>
              <a:avLst/>
              <a:gdLst>
                <a:gd name="T0" fmla="*/ 0 w 111"/>
                <a:gd name="T1" fmla="*/ 3942 h 55"/>
                <a:gd name="T2" fmla="*/ 396 w 111"/>
                <a:gd name="T3" fmla="*/ 0 h 55"/>
                <a:gd name="T4" fmla="*/ 9789 w 111"/>
                <a:gd name="T5" fmla="*/ 356 h 55"/>
                <a:gd name="T6" fmla="*/ 10083 w 111"/>
                <a:gd name="T7" fmla="*/ 687 h 55"/>
                <a:gd name="T8" fmla="*/ 10345 w 111"/>
                <a:gd name="T9" fmla="*/ 687 h 55"/>
                <a:gd name="T10" fmla="*/ 10612 w 111"/>
                <a:gd name="T11" fmla="*/ 570 h 55"/>
                <a:gd name="T12" fmla="*/ 10746 w 111"/>
                <a:gd name="T13" fmla="*/ 687 h 55"/>
                <a:gd name="T14" fmla="*/ 10900 w 111"/>
                <a:gd name="T15" fmla="*/ 1043 h 55"/>
                <a:gd name="T16" fmla="*/ 11168 w 111"/>
                <a:gd name="T17" fmla="*/ 1043 h 55"/>
                <a:gd name="T18" fmla="*/ 11302 w 111"/>
                <a:gd name="T19" fmla="*/ 1043 h 55"/>
                <a:gd name="T20" fmla="*/ 11564 w 111"/>
                <a:gd name="T21" fmla="*/ 809 h 55"/>
                <a:gd name="T22" fmla="*/ 11857 w 111"/>
                <a:gd name="T23" fmla="*/ 809 h 55"/>
                <a:gd name="T24" fmla="*/ 12120 w 111"/>
                <a:gd name="T25" fmla="*/ 926 h 55"/>
                <a:gd name="T26" fmla="*/ 12809 w 111"/>
                <a:gd name="T27" fmla="*/ 1282 h 55"/>
                <a:gd name="T28" fmla="*/ 13205 w 111"/>
                <a:gd name="T29" fmla="*/ 1496 h 55"/>
                <a:gd name="T30" fmla="*/ 13205 w 111"/>
                <a:gd name="T31" fmla="*/ 1735 h 55"/>
                <a:gd name="T32" fmla="*/ 13467 w 111"/>
                <a:gd name="T33" fmla="*/ 1852 h 55"/>
                <a:gd name="T34" fmla="*/ 13467 w 111"/>
                <a:gd name="T35" fmla="*/ 1969 h 55"/>
                <a:gd name="T36" fmla="*/ 13339 w 111"/>
                <a:gd name="T37" fmla="*/ 2207 h 55"/>
                <a:gd name="T38" fmla="*/ 13467 w 111"/>
                <a:gd name="T39" fmla="*/ 2422 h 55"/>
                <a:gd name="T40" fmla="*/ 13601 w 111"/>
                <a:gd name="T41" fmla="*/ 2777 h 55"/>
                <a:gd name="T42" fmla="*/ 13761 w 111"/>
                <a:gd name="T43" fmla="*/ 2894 h 55"/>
                <a:gd name="T44" fmla="*/ 13761 w 111"/>
                <a:gd name="T45" fmla="*/ 3016 h 55"/>
                <a:gd name="T46" fmla="*/ 13761 w 111"/>
                <a:gd name="T47" fmla="*/ 3231 h 55"/>
                <a:gd name="T48" fmla="*/ 14023 w 111"/>
                <a:gd name="T49" fmla="*/ 3348 h 55"/>
                <a:gd name="T50" fmla="*/ 14157 w 111"/>
                <a:gd name="T51" fmla="*/ 3465 h 55"/>
                <a:gd name="T52" fmla="*/ 14023 w 111"/>
                <a:gd name="T53" fmla="*/ 3703 h 55"/>
                <a:gd name="T54" fmla="*/ 14023 w 111"/>
                <a:gd name="T55" fmla="*/ 3942 h 55"/>
                <a:gd name="T56" fmla="*/ 14290 w 111"/>
                <a:gd name="T57" fmla="*/ 4059 h 55"/>
                <a:gd name="T58" fmla="*/ 14290 w 111"/>
                <a:gd name="T59" fmla="*/ 4273 h 55"/>
                <a:gd name="T60" fmla="*/ 14157 w 111"/>
                <a:gd name="T61" fmla="*/ 4390 h 55"/>
                <a:gd name="T62" fmla="*/ 14290 w 111"/>
                <a:gd name="T63" fmla="*/ 4512 h 55"/>
                <a:gd name="T64" fmla="*/ 14424 w 111"/>
                <a:gd name="T65" fmla="*/ 4751 h 55"/>
                <a:gd name="T66" fmla="*/ 14290 w 111"/>
                <a:gd name="T67" fmla="*/ 4868 h 55"/>
                <a:gd name="T68" fmla="*/ 14424 w 111"/>
                <a:gd name="T69" fmla="*/ 5082 h 55"/>
                <a:gd name="T70" fmla="*/ 14424 w 111"/>
                <a:gd name="T71" fmla="*/ 5199 h 55"/>
                <a:gd name="T72" fmla="*/ 14553 w 111"/>
                <a:gd name="T73" fmla="*/ 5316 h 55"/>
                <a:gd name="T74" fmla="*/ 14712 w 111"/>
                <a:gd name="T75" fmla="*/ 5555 h 55"/>
                <a:gd name="T76" fmla="*/ 14846 w 111"/>
                <a:gd name="T77" fmla="*/ 5794 h 55"/>
                <a:gd name="T78" fmla="*/ 15108 w 111"/>
                <a:gd name="T79" fmla="*/ 6008 h 55"/>
                <a:gd name="T80" fmla="*/ 15108 w 111"/>
                <a:gd name="T81" fmla="*/ 6125 h 55"/>
                <a:gd name="T82" fmla="*/ 15108 w 111"/>
                <a:gd name="T83" fmla="*/ 6247 h 55"/>
                <a:gd name="T84" fmla="*/ 15108 w 111"/>
                <a:gd name="T85" fmla="*/ 6364 h 55"/>
                <a:gd name="T86" fmla="*/ 3416 w 111"/>
                <a:gd name="T87" fmla="*/ 6125 h 55"/>
                <a:gd name="T88" fmla="*/ 3544 w 111"/>
                <a:gd name="T89" fmla="*/ 4156 h 55"/>
                <a:gd name="T90" fmla="*/ 0 w 111"/>
                <a:gd name="T91" fmla="*/ 3942 h 55"/>
                <a:gd name="T92" fmla="*/ 0 w 111"/>
                <a:gd name="T93" fmla="*/ 3942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2" name="Freeform 11"/>
            <p:cNvSpPr>
              <a:spLocks/>
            </p:cNvSpPr>
            <p:nvPr/>
          </p:nvSpPr>
          <p:spPr bwMode="auto">
            <a:xfrm>
              <a:off x="2921" y="2018"/>
              <a:ext cx="512" cy="259"/>
            </a:xfrm>
            <a:custGeom>
              <a:avLst/>
              <a:gdLst>
                <a:gd name="T0" fmla="*/ 394 w 100"/>
                <a:gd name="T1" fmla="*/ 0 h 53"/>
                <a:gd name="T2" fmla="*/ 11955 w 100"/>
                <a:gd name="T3" fmla="*/ 239 h 53"/>
                <a:gd name="T4" fmla="*/ 12739 w 100"/>
                <a:gd name="T5" fmla="*/ 694 h 53"/>
                <a:gd name="T6" fmla="*/ 12477 w 100"/>
                <a:gd name="T7" fmla="*/ 933 h 53"/>
                <a:gd name="T8" fmla="*/ 12477 w 100"/>
                <a:gd name="T9" fmla="*/ 1168 h 53"/>
                <a:gd name="T10" fmla="*/ 12611 w 100"/>
                <a:gd name="T11" fmla="*/ 1407 h 53"/>
                <a:gd name="T12" fmla="*/ 12739 w 100"/>
                <a:gd name="T13" fmla="*/ 1407 h 53"/>
                <a:gd name="T14" fmla="*/ 12897 w 100"/>
                <a:gd name="T15" fmla="*/ 1745 h 53"/>
                <a:gd name="T16" fmla="*/ 13030 w 100"/>
                <a:gd name="T17" fmla="*/ 1862 h 53"/>
                <a:gd name="T18" fmla="*/ 13292 w 100"/>
                <a:gd name="T19" fmla="*/ 1862 h 53"/>
                <a:gd name="T20" fmla="*/ 13292 w 100"/>
                <a:gd name="T21" fmla="*/ 1984 h 53"/>
                <a:gd name="T22" fmla="*/ 13420 w 100"/>
                <a:gd name="T23" fmla="*/ 6187 h 53"/>
                <a:gd name="T24" fmla="*/ 0 w 100"/>
                <a:gd name="T25" fmla="*/ 5947 h 53"/>
                <a:gd name="T26" fmla="*/ 394 w 100"/>
                <a:gd name="T27" fmla="*/ 0 h 53"/>
                <a:gd name="T28" fmla="*/ 394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3" name="Freeform 12"/>
            <p:cNvSpPr>
              <a:spLocks/>
            </p:cNvSpPr>
            <p:nvPr/>
          </p:nvSpPr>
          <p:spPr bwMode="auto">
            <a:xfrm>
              <a:off x="2848" y="2262"/>
              <a:ext cx="595" cy="293"/>
            </a:xfrm>
            <a:custGeom>
              <a:avLst/>
              <a:gdLst>
                <a:gd name="T0" fmla="*/ 1893 w 116"/>
                <a:gd name="T1" fmla="*/ 117 h 60"/>
                <a:gd name="T2" fmla="*/ 0 w 116"/>
                <a:gd name="T3" fmla="*/ 1050 h 60"/>
                <a:gd name="T4" fmla="*/ 5396 w 116"/>
                <a:gd name="T5" fmla="*/ 5128 h 60"/>
                <a:gd name="T6" fmla="*/ 5658 w 116"/>
                <a:gd name="T7" fmla="*/ 5245 h 60"/>
                <a:gd name="T8" fmla="*/ 6078 w 116"/>
                <a:gd name="T9" fmla="*/ 5582 h 60"/>
                <a:gd name="T10" fmla="*/ 6473 w 116"/>
                <a:gd name="T11" fmla="*/ 5484 h 60"/>
                <a:gd name="T12" fmla="*/ 6735 w 116"/>
                <a:gd name="T13" fmla="*/ 5582 h 60"/>
                <a:gd name="T14" fmla="*/ 6894 w 116"/>
                <a:gd name="T15" fmla="*/ 5821 h 60"/>
                <a:gd name="T16" fmla="*/ 7417 w 116"/>
                <a:gd name="T17" fmla="*/ 5938 h 60"/>
                <a:gd name="T18" fmla="*/ 7684 w 116"/>
                <a:gd name="T19" fmla="*/ 6055 h 60"/>
                <a:gd name="T20" fmla="*/ 7971 w 116"/>
                <a:gd name="T21" fmla="*/ 5938 h 60"/>
                <a:gd name="T22" fmla="*/ 8233 w 116"/>
                <a:gd name="T23" fmla="*/ 6177 h 60"/>
                <a:gd name="T24" fmla="*/ 8761 w 116"/>
                <a:gd name="T25" fmla="*/ 6177 h 60"/>
                <a:gd name="T26" fmla="*/ 9048 w 116"/>
                <a:gd name="T27" fmla="*/ 6417 h 60"/>
                <a:gd name="T28" fmla="*/ 9181 w 116"/>
                <a:gd name="T29" fmla="*/ 6632 h 60"/>
                <a:gd name="T30" fmla="*/ 9576 w 116"/>
                <a:gd name="T31" fmla="*/ 6509 h 60"/>
                <a:gd name="T32" fmla="*/ 10130 w 116"/>
                <a:gd name="T33" fmla="*/ 6749 h 60"/>
                <a:gd name="T34" fmla="*/ 10392 w 116"/>
                <a:gd name="T35" fmla="*/ 6632 h 60"/>
                <a:gd name="T36" fmla="*/ 10654 w 116"/>
                <a:gd name="T37" fmla="*/ 6632 h 60"/>
                <a:gd name="T38" fmla="*/ 10654 w 116"/>
                <a:gd name="T39" fmla="*/ 6988 h 60"/>
                <a:gd name="T40" fmla="*/ 10787 w 116"/>
                <a:gd name="T41" fmla="*/ 6749 h 60"/>
                <a:gd name="T42" fmla="*/ 11074 w 116"/>
                <a:gd name="T43" fmla="*/ 6509 h 60"/>
                <a:gd name="T44" fmla="*/ 11208 w 116"/>
                <a:gd name="T45" fmla="*/ 6632 h 60"/>
                <a:gd name="T46" fmla="*/ 11469 w 116"/>
                <a:gd name="T47" fmla="*/ 6749 h 60"/>
                <a:gd name="T48" fmla="*/ 11736 w 116"/>
                <a:gd name="T49" fmla="*/ 6632 h 60"/>
                <a:gd name="T50" fmla="*/ 11736 w 116"/>
                <a:gd name="T51" fmla="*/ 6749 h 60"/>
                <a:gd name="T52" fmla="*/ 12156 w 116"/>
                <a:gd name="T53" fmla="*/ 6988 h 60"/>
                <a:gd name="T54" fmla="*/ 12551 w 116"/>
                <a:gd name="T55" fmla="*/ 6749 h 60"/>
                <a:gd name="T56" fmla="*/ 13367 w 116"/>
                <a:gd name="T57" fmla="*/ 6509 h 60"/>
                <a:gd name="T58" fmla="*/ 13629 w 116"/>
                <a:gd name="T59" fmla="*/ 6509 h 60"/>
                <a:gd name="T60" fmla="*/ 14311 w 116"/>
                <a:gd name="T61" fmla="*/ 6509 h 60"/>
                <a:gd name="T62" fmla="*/ 15260 w 116"/>
                <a:gd name="T63" fmla="*/ 6866 h 60"/>
                <a:gd name="T64" fmla="*/ 15521 w 116"/>
                <a:gd name="T65" fmla="*/ 6988 h 60"/>
                <a:gd name="T66" fmla="*/ 15655 w 116"/>
                <a:gd name="T67" fmla="*/ 3599 h 60"/>
                <a:gd name="T68" fmla="*/ 15393 w 116"/>
                <a:gd name="T69" fmla="*/ 356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4" name="Freeform 13"/>
            <p:cNvSpPr>
              <a:spLocks/>
            </p:cNvSpPr>
            <p:nvPr/>
          </p:nvSpPr>
          <p:spPr bwMode="auto">
            <a:xfrm>
              <a:off x="3296" y="1726"/>
              <a:ext cx="420" cy="263"/>
            </a:xfrm>
            <a:custGeom>
              <a:avLst/>
              <a:gdLst>
                <a:gd name="T0" fmla="*/ 8866 w 82"/>
                <a:gd name="T1" fmla="*/ 0 h 54"/>
                <a:gd name="T2" fmla="*/ 9127 w 82"/>
                <a:gd name="T3" fmla="*/ 453 h 54"/>
                <a:gd name="T4" fmla="*/ 8999 w 82"/>
                <a:gd name="T5" fmla="*/ 687 h 54"/>
                <a:gd name="T6" fmla="*/ 9260 w 82"/>
                <a:gd name="T7" fmla="*/ 1495 h 54"/>
                <a:gd name="T8" fmla="*/ 9942 w 82"/>
                <a:gd name="T9" fmla="*/ 1851 h 54"/>
                <a:gd name="T10" fmla="*/ 10075 w 82"/>
                <a:gd name="T11" fmla="*/ 2089 h 54"/>
                <a:gd name="T12" fmla="*/ 10495 w 82"/>
                <a:gd name="T13" fmla="*/ 2421 h 54"/>
                <a:gd name="T14" fmla="*/ 11017 w 82"/>
                <a:gd name="T15" fmla="*/ 3015 h 54"/>
                <a:gd name="T16" fmla="*/ 10756 w 82"/>
                <a:gd name="T17" fmla="*/ 3346 h 54"/>
                <a:gd name="T18" fmla="*/ 10756 w 82"/>
                <a:gd name="T19" fmla="*/ 3580 h 54"/>
                <a:gd name="T20" fmla="*/ 10075 w 82"/>
                <a:gd name="T21" fmla="*/ 3935 h 54"/>
                <a:gd name="T22" fmla="*/ 9680 w 82"/>
                <a:gd name="T23" fmla="*/ 4033 h 54"/>
                <a:gd name="T24" fmla="*/ 9419 w 82"/>
                <a:gd name="T25" fmla="*/ 4388 h 54"/>
                <a:gd name="T26" fmla="*/ 9680 w 82"/>
                <a:gd name="T27" fmla="*/ 4744 h 54"/>
                <a:gd name="T28" fmla="*/ 9680 w 82"/>
                <a:gd name="T29" fmla="*/ 5075 h 54"/>
                <a:gd name="T30" fmla="*/ 9127 w 82"/>
                <a:gd name="T31" fmla="*/ 5786 h 54"/>
                <a:gd name="T32" fmla="*/ 8999 w 82"/>
                <a:gd name="T33" fmla="*/ 6122 h 54"/>
                <a:gd name="T34" fmla="*/ 8472 w 82"/>
                <a:gd name="T35" fmla="*/ 5786 h 54"/>
                <a:gd name="T36" fmla="*/ 1470 w 82"/>
                <a:gd name="T37" fmla="*/ 5883 h 54"/>
                <a:gd name="T38" fmla="*/ 1470 w 82"/>
                <a:gd name="T39" fmla="*/ 5552 h 54"/>
                <a:gd name="T40" fmla="*/ 1209 w 82"/>
                <a:gd name="T41" fmla="*/ 5197 h 54"/>
                <a:gd name="T42" fmla="*/ 1337 w 82"/>
                <a:gd name="T43" fmla="*/ 4861 h 54"/>
                <a:gd name="T44" fmla="*/ 1076 w 82"/>
                <a:gd name="T45" fmla="*/ 4505 h 54"/>
                <a:gd name="T46" fmla="*/ 1076 w 82"/>
                <a:gd name="T47" fmla="*/ 4150 h 54"/>
                <a:gd name="T48" fmla="*/ 814 w 82"/>
                <a:gd name="T49" fmla="*/ 3818 h 54"/>
                <a:gd name="T50" fmla="*/ 681 w 82"/>
                <a:gd name="T51" fmla="*/ 3580 h 54"/>
                <a:gd name="T52" fmla="*/ 394 w 82"/>
                <a:gd name="T53" fmla="*/ 3015 h 54"/>
                <a:gd name="T54" fmla="*/ 522 w 82"/>
                <a:gd name="T55" fmla="*/ 2654 h 54"/>
                <a:gd name="T56" fmla="*/ 261 w 82"/>
                <a:gd name="T57" fmla="*/ 2299 h 54"/>
                <a:gd name="T58" fmla="*/ 261 w 82"/>
                <a:gd name="T59" fmla="*/ 2089 h 54"/>
                <a:gd name="T60" fmla="*/ 261 w 82"/>
                <a:gd name="T61" fmla="*/ 1373 h 54"/>
                <a:gd name="T62" fmla="*/ 261 w 82"/>
                <a:gd name="T63" fmla="*/ 1164 h 54"/>
                <a:gd name="T64" fmla="*/ 133 w 82"/>
                <a:gd name="T65" fmla="*/ 687 h 54"/>
                <a:gd name="T66" fmla="*/ 133 w 82"/>
                <a:gd name="T67" fmla="*/ 356 h 54"/>
                <a:gd name="T68" fmla="*/ 261 w 82"/>
                <a:gd name="T69" fmla="*/ 239 h 54"/>
                <a:gd name="T70" fmla="*/ 261 w 82"/>
                <a:gd name="T71" fmla="*/ 239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5" name="Freeform 14"/>
            <p:cNvSpPr>
              <a:spLocks/>
            </p:cNvSpPr>
            <p:nvPr/>
          </p:nvSpPr>
          <p:spPr bwMode="auto">
            <a:xfrm>
              <a:off x="3353" y="1970"/>
              <a:ext cx="460" cy="380"/>
            </a:xfrm>
            <a:custGeom>
              <a:avLst/>
              <a:gdLst>
                <a:gd name="T0" fmla="*/ 10135 w 90"/>
                <a:gd name="T1" fmla="*/ 7975 h 78"/>
                <a:gd name="T2" fmla="*/ 10294 w 90"/>
                <a:gd name="T3" fmla="*/ 8214 h 78"/>
                <a:gd name="T4" fmla="*/ 10294 w 90"/>
                <a:gd name="T5" fmla="*/ 8569 h 78"/>
                <a:gd name="T6" fmla="*/ 9875 w 90"/>
                <a:gd name="T7" fmla="*/ 8901 h 78"/>
                <a:gd name="T8" fmla="*/ 11076 w 90"/>
                <a:gd name="T9" fmla="*/ 9018 h 78"/>
                <a:gd name="T10" fmla="*/ 11076 w 90"/>
                <a:gd name="T11" fmla="*/ 8569 h 78"/>
                <a:gd name="T12" fmla="*/ 11336 w 90"/>
                <a:gd name="T13" fmla="*/ 7975 h 78"/>
                <a:gd name="T14" fmla="*/ 11756 w 90"/>
                <a:gd name="T15" fmla="*/ 7736 h 78"/>
                <a:gd name="T16" fmla="*/ 11888 w 90"/>
                <a:gd name="T17" fmla="*/ 7736 h 78"/>
                <a:gd name="T18" fmla="*/ 12016 w 90"/>
                <a:gd name="T19" fmla="*/ 7049 h 78"/>
                <a:gd name="T20" fmla="*/ 11888 w 90"/>
                <a:gd name="T21" fmla="*/ 6933 h 78"/>
                <a:gd name="T22" fmla="*/ 11756 w 90"/>
                <a:gd name="T23" fmla="*/ 6811 h 78"/>
                <a:gd name="T24" fmla="*/ 11623 w 90"/>
                <a:gd name="T25" fmla="*/ 6933 h 78"/>
                <a:gd name="T26" fmla="*/ 11209 w 90"/>
                <a:gd name="T27" fmla="*/ 6479 h 78"/>
                <a:gd name="T28" fmla="*/ 11336 w 90"/>
                <a:gd name="T29" fmla="*/ 6241 h 78"/>
                <a:gd name="T30" fmla="*/ 11209 w 90"/>
                <a:gd name="T31" fmla="*/ 6007 h 78"/>
                <a:gd name="T32" fmla="*/ 10554 w 90"/>
                <a:gd name="T33" fmla="*/ 5315 h 78"/>
                <a:gd name="T34" fmla="*/ 9875 w 90"/>
                <a:gd name="T35" fmla="*/ 4959 h 78"/>
                <a:gd name="T36" fmla="*/ 9481 w 90"/>
                <a:gd name="T37" fmla="*/ 4389 h 78"/>
                <a:gd name="T38" fmla="*/ 9875 w 90"/>
                <a:gd name="T39" fmla="*/ 3941 h 78"/>
                <a:gd name="T40" fmla="*/ 9875 w 90"/>
                <a:gd name="T41" fmla="*/ 3464 h 78"/>
                <a:gd name="T42" fmla="*/ 9353 w 90"/>
                <a:gd name="T43" fmla="*/ 3133 h 78"/>
                <a:gd name="T44" fmla="*/ 9093 w 90"/>
                <a:gd name="T45" fmla="*/ 3347 h 78"/>
                <a:gd name="T46" fmla="*/ 8674 w 90"/>
                <a:gd name="T47" fmla="*/ 2538 h 78"/>
                <a:gd name="T48" fmla="*/ 8019 w 90"/>
                <a:gd name="T49" fmla="*/ 2090 h 78"/>
                <a:gd name="T50" fmla="*/ 7472 w 90"/>
                <a:gd name="T51" fmla="*/ 1496 h 78"/>
                <a:gd name="T52" fmla="*/ 7340 w 90"/>
                <a:gd name="T53" fmla="*/ 687 h 78"/>
                <a:gd name="T54" fmla="*/ 7340 w 90"/>
                <a:gd name="T55" fmla="*/ 453 h 78"/>
                <a:gd name="T56" fmla="*/ 0 w 90"/>
                <a:gd name="T57" fmla="*/ 239 h 78"/>
                <a:gd name="T58" fmla="*/ 261 w 90"/>
                <a:gd name="T59" fmla="*/ 570 h 78"/>
                <a:gd name="T60" fmla="*/ 680 w 90"/>
                <a:gd name="T61" fmla="*/ 1043 h 78"/>
                <a:gd name="T62" fmla="*/ 680 w 90"/>
                <a:gd name="T63" fmla="*/ 1281 h 78"/>
                <a:gd name="T64" fmla="*/ 1462 w 90"/>
                <a:gd name="T65" fmla="*/ 1851 h 78"/>
                <a:gd name="T66" fmla="*/ 1201 w 90"/>
                <a:gd name="T67" fmla="*/ 2304 h 78"/>
                <a:gd name="T68" fmla="*/ 1462 w 90"/>
                <a:gd name="T69" fmla="*/ 2538 h 78"/>
                <a:gd name="T70" fmla="*/ 1722 w 90"/>
                <a:gd name="T71" fmla="*/ 3016 h 78"/>
                <a:gd name="T72" fmla="*/ 2014 w 90"/>
                <a:gd name="T73" fmla="*/ 3133 h 78"/>
                <a:gd name="T74" fmla="*/ 2142 w 90"/>
                <a:gd name="T75" fmla="*/ 8331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6" name="Freeform 15"/>
            <p:cNvSpPr>
              <a:spLocks/>
            </p:cNvSpPr>
            <p:nvPr/>
          </p:nvSpPr>
          <p:spPr bwMode="auto">
            <a:xfrm>
              <a:off x="3526" y="1438"/>
              <a:ext cx="364" cy="371"/>
            </a:xfrm>
            <a:custGeom>
              <a:avLst/>
              <a:gdLst>
                <a:gd name="T0" fmla="*/ 3917 w 71"/>
                <a:gd name="T1" fmla="*/ 8723 h 76"/>
                <a:gd name="T2" fmla="*/ 3235 w 71"/>
                <a:gd name="T3" fmla="*/ 8362 h 76"/>
                <a:gd name="T4" fmla="*/ 2968 w 71"/>
                <a:gd name="T5" fmla="*/ 7552 h 76"/>
                <a:gd name="T6" fmla="*/ 3102 w 71"/>
                <a:gd name="T7" fmla="*/ 7342 h 76"/>
                <a:gd name="T8" fmla="*/ 2840 w 71"/>
                <a:gd name="T9" fmla="*/ 6864 h 76"/>
                <a:gd name="T10" fmla="*/ 2840 w 71"/>
                <a:gd name="T11" fmla="*/ 6292 h 76"/>
                <a:gd name="T12" fmla="*/ 2287 w 71"/>
                <a:gd name="T13" fmla="*/ 5814 h 76"/>
                <a:gd name="T14" fmla="*/ 1630 w 71"/>
                <a:gd name="T15" fmla="*/ 5243 h 76"/>
                <a:gd name="T16" fmla="*/ 1077 w 71"/>
                <a:gd name="T17" fmla="*/ 5004 h 76"/>
                <a:gd name="T18" fmla="*/ 948 w 71"/>
                <a:gd name="T19" fmla="*/ 4886 h 76"/>
                <a:gd name="T20" fmla="*/ 395 w 71"/>
                <a:gd name="T21" fmla="*/ 4764 h 76"/>
                <a:gd name="T22" fmla="*/ 133 w 71"/>
                <a:gd name="T23" fmla="*/ 4525 h 76"/>
                <a:gd name="T24" fmla="*/ 261 w 71"/>
                <a:gd name="T25" fmla="*/ 3598 h 76"/>
                <a:gd name="T26" fmla="*/ 395 w 71"/>
                <a:gd name="T27" fmla="*/ 3266 h 76"/>
                <a:gd name="T28" fmla="*/ 0 w 71"/>
                <a:gd name="T29" fmla="*/ 2909 h 76"/>
                <a:gd name="T30" fmla="*/ 133 w 71"/>
                <a:gd name="T31" fmla="*/ 2548 h 76"/>
                <a:gd name="T32" fmla="*/ 682 w 71"/>
                <a:gd name="T33" fmla="*/ 1977 h 76"/>
                <a:gd name="T34" fmla="*/ 948 w 71"/>
                <a:gd name="T35" fmla="*/ 1860 h 76"/>
                <a:gd name="T36" fmla="*/ 948 w 71"/>
                <a:gd name="T37" fmla="*/ 693 h 76"/>
                <a:gd name="T38" fmla="*/ 1210 w 71"/>
                <a:gd name="T39" fmla="*/ 571 h 76"/>
                <a:gd name="T40" fmla="*/ 1758 w 71"/>
                <a:gd name="T41" fmla="*/ 571 h 76"/>
                <a:gd name="T42" fmla="*/ 2968 w 71"/>
                <a:gd name="T43" fmla="*/ 117 h 76"/>
                <a:gd name="T44" fmla="*/ 3235 w 71"/>
                <a:gd name="T45" fmla="*/ 117 h 76"/>
                <a:gd name="T46" fmla="*/ 3102 w 71"/>
                <a:gd name="T47" fmla="*/ 356 h 76"/>
                <a:gd name="T48" fmla="*/ 2968 w 71"/>
                <a:gd name="T49" fmla="*/ 693 h 76"/>
                <a:gd name="T50" fmla="*/ 3496 w 71"/>
                <a:gd name="T51" fmla="*/ 571 h 76"/>
                <a:gd name="T52" fmla="*/ 3784 w 71"/>
                <a:gd name="T53" fmla="*/ 693 h 76"/>
                <a:gd name="T54" fmla="*/ 4178 w 71"/>
                <a:gd name="T55" fmla="*/ 928 h 76"/>
                <a:gd name="T56" fmla="*/ 4312 w 71"/>
                <a:gd name="T57" fmla="*/ 1167 h 76"/>
                <a:gd name="T58" fmla="*/ 5942 w 71"/>
                <a:gd name="T59" fmla="*/ 1504 h 76"/>
                <a:gd name="T60" fmla="*/ 6465 w 71"/>
                <a:gd name="T61" fmla="*/ 1738 h 76"/>
                <a:gd name="T62" fmla="*/ 6726 w 71"/>
                <a:gd name="T63" fmla="*/ 1738 h 76"/>
                <a:gd name="T64" fmla="*/ 6860 w 71"/>
                <a:gd name="T65" fmla="*/ 1738 h 76"/>
                <a:gd name="T66" fmla="*/ 7541 w 71"/>
                <a:gd name="T67" fmla="*/ 1860 h 76"/>
                <a:gd name="T68" fmla="*/ 7541 w 71"/>
                <a:gd name="T69" fmla="*/ 1977 h 76"/>
                <a:gd name="T70" fmla="*/ 7808 w 71"/>
                <a:gd name="T71" fmla="*/ 2099 h 76"/>
                <a:gd name="T72" fmla="*/ 8228 w 71"/>
                <a:gd name="T73" fmla="*/ 2455 h 76"/>
                <a:gd name="T74" fmla="*/ 8095 w 71"/>
                <a:gd name="T75" fmla="*/ 2909 h 76"/>
                <a:gd name="T76" fmla="*/ 8490 w 71"/>
                <a:gd name="T77" fmla="*/ 2909 h 76"/>
                <a:gd name="T78" fmla="*/ 8357 w 71"/>
                <a:gd name="T79" fmla="*/ 3144 h 76"/>
                <a:gd name="T80" fmla="*/ 8623 w 71"/>
                <a:gd name="T81" fmla="*/ 3481 h 76"/>
                <a:gd name="T82" fmla="*/ 8228 w 71"/>
                <a:gd name="T83" fmla="*/ 3837 h 76"/>
                <a:gd name="T84" fmla="*/ 7936 w 71"/>
                <a:gd name="T85" fmla="*/ 4432 h 76"/>
                <a:gd name="T86" fmla="*/ 7936 w 71"/>
                <a:gd name="T87" fmla="*/ 4525 h 76"/>
                <a:gd name="T88" fmla="*/ 8490 w 71"/>
                <a:gd name="T89" fmla="*/ 4076 h 76"/>
                <a:gd name="T90" fmla="*/ 8885 w 71"/>
                <a:gd name="T91" fmla="*/ 3837 h 76"/>
                <a:gd name="T92" fmla="*/ 9172 w 71"/>
                <a:gd name="T93" fmla="*/ 3598 h 76"/>
                <a:gd name="T94" fmla="*/ 9172 w 71"/>
                <a:gd name="T95" fmla="*/ 3266 h 76"/>
                <a:gd name="T96" fmla="*/ 9305 w 71"/>
                <a:gd name="T97" fmla="*/ 3144 h 76"/>
                <a:gd name="T98" fmla="*/ 9438 w 71"/>
                <a:gd name="T99" fmla="*/ 2909 h 76"/>
                <a:gd name="T100" fmla="*/ 9567 w 71"/>
                <a:gd name="T101" fmla="*/ 3027 h 76"/>
                <a:gd name="T102" fmla="*/ 9305 w 71"/>
                <a:gd name="T103" fmla="*/ 3837 h 76"/>
                <a:gd name="T104" fmla="*/ 9172 w 71"/>
                <a:gd name="T105" fmla="*/ 4076 h 76"/>
                <a:gd name="T106" fmla="*/ 8885 w 71"/>
                <a:gd name="T107" fmla="*/ 4647 h 76"/>
                <a:gd name="T108" fmla="*/ 8885 w 71"/>
                <a:gd name="T109" fmla="*/ 5243 h 76"/>
                <a:gd name="T110" fmla="*/ 8623 w 71"/>
                <a:gd name="T111" fmla="*/ 5458 h 76"/>
                <a:gd name="T112" fmla="*/ 8751 w 71"/>
                <a:gd name="T113" fmla="*/ 6292 h 76"/>
                <a:gd name="T114" fmla="*/ 8490 w 71"/>
                <a:gd name="T115" fmla="*/ 6864 h 76"/>
                <a:gd name="T116" fmla="*/ 8751 w 71"/>
                <a:gd name="T117" fmla="*/ 8147 h 76"/>
                <a:gd name="T118" fmla="*/ 8751 w 71"/>
                <a:gd name="T119" fmla="*/ 8269 h 76"/>
                <a:gd name="T120" fmla="*/ 8751 w 71"/>
                <a:gd name="T121" fmla="*/ 8601 h 76"/>
                <a:gd name="T122" fmla="*/ 4050 w 71"/>
                <a:gd name="T123" fmla="*/ 8841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7" name="Freeform 16"/>
            <p:cNvSpPr>
              <a:spLocks/>
            </p:cNvSpPr>
            <p:nvPr/>
          </p:nvSpPr>
          <p:spPr bwMode="auto">
            <a:xfrm>
              <a:off x="3787" y="2057"/>
              <a:ext cx="509" cy="249"/>
            </a:xfrm>
            <a:custGeom>
              <a:avLst/>
              <a:gdLst>
                <a:gd name="T0" fmla="*/ 2725 w 99"/>
                <a:gd name="T1" fmla="*/ 5698 h 51"/>
                <a:gd name="T2" fmla="*/ 2591 w 99"/>
                <a:gd name="T3" fmla="*/ 5458 h 51"/>
                <a:gd name="T4" fmla="*/ 2987 w 99"/>
                <a:gd name="T5" fmla="*/ 5458 h 51"/>
                <a:gd name="T6" fmla="*/ 10864 w 99"/>
                <a:gd name="T7" fmla="*/ 4765 h 51"/>
                <a:gd name="T8" fmla="*/ 11553 w 99"/>
                <a:gd name="T9" fmla="*/ 4433 h 51"/>
                <a:gd name="T10" fmla="*/ 12108 w 99"/>
                <a:gd name="T11" fmla="*/ 4077 h 51"/>
                <a:gd name="T12" fmla="*/ 12108 w 99"/>
                <a:gd name="T13" fmla="*/ 3838 h 51"/>
                <a:gd name="T14" fmla="*/ 12237 w 99"/>
                <a:gd name="T15" fmla="*/ 3598 h 51"/>
                <a:gd name="T16" fmla="*/ 13455 w 99"/>
                <a:gd name="T17" fmla="*/ 2671 h 51"/>
                <a:gd name="T18" fmla="*/ 13321 w 99"/>
                <a:gd name="T19" fmla="*/ 2549 h 51"/>
                <a:gd name="T20" fmla="*/ 13193 w 99"/>
                <a:gd name="T21" fmla="*/ 2456 h 51"/>
                <a:gd name="T22" fmla="*/ 12900 w 99"/>
                <a:gd name="T23" fmla="*/ 2334 h 51"/>
                <a:gd name="T24" fmla="*/ 12766 w 99"/>
                <a:gd name="T25" fmla="*/ 2334 h 51"/>
                <a:gd name="T26" fmla="*/ 12237 w 99"/>
                <a:gd name="T27" fmla="*/ 1621 h 51"/>
                <a:gd name="T28" fmla="*/ 12108 w 99"/>
                <a:gd name="T29" fmla="*/ 1406 h 51"/>
                <a:gd name="T30" fmla="*/ 12108 w 99"/>
                <a:gd name="T31" fmla="*/ 928 h 51"/>
                <a:gd name="T32" fmla="*/ 11815 w 99"/>
                <a:gd name="T33" fmla="*/ 810 h 51"/>
                <a:gd name="T34" fmla="*/ 11419 w 99"/>
                <a:gd name="T35" fmla="*/ 478 h 51"/>
                <a:gd name="T36" fmla="*/ 11157 w 99"/>
                <a:gd name="T37" fmla="*/ 478 h 51"/>
                <a:gd name="T38" fmla="*/ 10997 w 99"/>
                <a:gd name="T39" fmla="*/ 693 h 51"/>
                <a:gd name="T40" fmla="*/ 10602 w 99"/>
                <a:gd name="T41" fmla="*/ 693 h 51"/>
                <a:gd name="T42" fmla="*/ 10206 w 99"/>
                <a:gd name="T43" fmla="*/ 693 h 51"/>
                <a:gd name="T44" fmla="*/ 9650 w 99"/>
                <a:gd name="T45" fmla="*/ 571 h 51"/>
                <a:gd name="T46" fmla="*/ 8961 w 99"/>
                <a:gd name="T47" fmla="*/ 478 h 51"/>
                <a:gd name="T48" fmla="*/ 8566 w 99"/>
                <a:gd name="T49" fmla="*/ 0 h 51"/>
                <a:gd name="T50" fmla="*/ 8298 w 99"/>
                <a:gd name="T51" fmla="*/ 117 h 51"/>
                <a:gd name="T52" fmla="*/ 7877 w 99"/>
                <a:gd name="T53" fmla="*/ 0 h 51"/>
                <a:gd name="T54" fmla="*/ 7877 w 99"/>
                <a:gd name="T55" fmla="*/ 239 h 51"/>
                <a:gd name="T56" fmla="*/ 7877 w 99"/>
                <a:gd name="T57" fmla="*/ 693 h 51"/>
                <a:gd name="T58" fmla="*/ 7481 w 99"/>
                <a:gd name="T59" fmla="*/ 928 h 51"/>
                <a:gd name="T60" fmla="*/ 6925 w 99"/>
                <a:gd name="T61" fmla="*/ 928 h 51"/>
                <a:gd name="T62" fmla="*/ 6267 w 99"/>
                <a:gd name="T63" fmla="*/ 2099 h 51"/>
                <a:gd name="T64" fmla="*/ 5712 w 99"/>
                <a:gd name="T65" fmla="*/ 2456 h 51"/>
                <a:gd name="T66" fmla="*/ 5311 w 99"/>
                <a:gd name="T67" fmla="*/ 2217 h 51"/>
                <a:gd name="T68" fmla="*/ 5023 w 99"/>
                <a:gd name="T69" fmla="*/ 2788 h 51"/>
                <a:gd name="T70" fmla="*/ 4756 w 99"/>
                <a:gd name="T71" fmla="*/ 2788 h 51"/>
                <a:gd name="T72" fmla="*/ 4360 w 99"/>
                <a:gd name="T73" fmla="*/ 2671 h 51"/>
                <a:gd name="T74" fmla="*/ 4072 w 99"/>
                <a:gd name="T75" fmla="*/ 3027 h 51"/>
                <a:gd name="T76" fmla="*/ 3542 w 99"/>
                <a:gd name="T77" fmla="*/ 2788 h 51"/>
                <a:gd name="T78" fmla="*/ 2725 w 99"/>
                <a:gd name="T79" fmla="*/ 2910 h 51"/>
                <a:gd name="T80" fmla="*/ 2725 w 99"/>
                <a:gd name="T81" fmla="*/ 3144 h 51"/>
                <a:gd name="T82" fmla="*/ 2458 w 99"/>
                <a:gd name="T83" fmla="*/ 3144 h 51"/>
                <a:gd name="T84" fmla="*/ 2458 w 99"/>
                <a:gd name="T85" fmla="*/ 3144 h 51"/>
                <a:gd name="T86" fmla="*/ 2298 w 99"/>
                <a:gd name="T87" fmla="*/ 3481 h 51"/>
                <a:gd name="T88" fmla="*/ 2298 w 99"/>
                <a:gd name="T89" fmla="*/ 3481 h 51"/>
                <a:gd name="T90" fmla="*/ 2458 w 99"/>
                <a:gd name="T91" fmla="*/ 3838 h 51"/>
                <a:gd name="T92" fmla="*/ 1640 w 99"/>
                <a:gd name="T93" fmla="*/ 3955 h 51"/>
                <a:gd name="T94" fmla="*/ 1769 w 99"/>
                <a:gd name="T95" fmla="*/ 4648 h 51"/>
                <a:gd name="T96" fmla="*/ 1347 w 99"/>
                <a:gd name="T97" fmla="*/ 4531 h 51"/>
                <a:gd name="T98" fmla="*/ 817 w 99"/>
                <a:gd name="T99" fmla="*/ 4433 h 51"/>
                <a:gd name="T100" fmla="*/ 555 w 99"/>
                <a:gd name="T101" fmla="*/ 4887 h 51"/>
                <a:gd name="T102" fmla="*/ 555 w 99"/>
                <a:gd name="T103" fmla="*/ 4887 h 51"/>
                <a:gd name="T104" fmla="*/ 689 w 99"/>
                <a:gd name="T105" fmla="*/ 5126 h 51"/>
                <a:gd name="T106" fmla="*/ 396 w 99"/>
                <a:gd name="T107" fmla="*/ 5698 h 51"/>
                <a:gd name="T108" fmla="*/ 134 w 99"/>
                <a:gd name="T109" fmla="*/ 5698 h 51"/>
                <a:gd name="T110" fmla="*/ 0 w 99"/>
                <a:gd name="T111" fmla="*/ 593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8" name="Freeform 17"/>
            <p:cNvSpPr>
              <a:spLocks/>
            </p:cNvSpPr>
            <p:nvPr/>
          </p:nvSpPr>
          <p:spPr bwMode="auto">
            <a:xfrm>
              <a:off x="3742" y="2243"/>
              <a:ext cx="568" cy="190"/>
            </a:xfrm>
            <a:custGeom>
              <a:avLst/>
              <a:gdLst>
                <a:gd name="T0" fmla="*/ 14875 w 111"/>
                <a:gd name="T1" fmla="*/ 0 h 39"/>
                <a:gd name="T2" fmla="*/ 11913 w 111"/>
                <a:gd name="T3" fmla="*/ 356 h 39"/>
                <a:gd name="T4" fmla="*/ 11652 w 111"/>
                <a:gd name="T5" fmla="*/ 453 h 39"/>
                <a:gd name="T6" fmla="*/ 4165 w 111"/>
                <a:gd name="T7" fmla="*/ 1043 h 39"/>
                <a:gd name="T8" fmla="*/ 4165 w 111"/>
                <a:gd name="T9" fmla="*/ 926 h 39"/>
                <a:gd name="T10" fmla="*/ 3746 w 111"/>
                <a:gd name="T11" fmla="*/ 1043 h 39"/>
                <a:gd name="T12" fmla="*/ 3874 w 111"/>
                <a:gd name="T13" fmla="*/ 1164 h 39"/>
                <a:gd name="T14" fmla="*/ 3874 w 111"/>
                <a:gd name="T15" fmla="*/ 1281 h 39"/>
                <a:gd name="T16" fmla="*/ 1203 w 111"/>
                <a:gd name="T17" fmla="*/ 1496 h 39"/>
                <a:gd name="T18" fmla="*/ 1075 w 111"/>
                <a:gd name="T19" fmla="*/ 1734 h 39"/>
                <a:gd name="T20" fmla="*/ 942 w 111"/>
                <a:gd name="T21" fmla="*/ 2090 h 39"/>
                <a:gd name="T22" fmla="*/ 1075 w 111"/>
                <a:gd name="T23" fmla="*/ 2207 h 39"/>
                <a:gd name="T24" fmla="*/ 942 w 111"/>
                <a:gd name="T25" fmla="*/ 2538 h 39"/>
                <a:gd name="T26" fmla="*/ 942 w 111"/>
                <a:gd name="T27" fmla="*/ 2538 h 39"/>
                <a:gd name="T28" fmla="*/ 942 w 111"/>
                <a:gd name="T29" fmla="*/ 2660 h 39"/>
                <a:gd name="T30" fmla="*/ 814 w 111"/>
                <a:gd name="T31" fmla="*/ 2894 h 39"/>
                <a:gd name="T32" fmla="*/ 681 w 111"/>
                <a:gd name="T33" fmla="*/ 3016 h 39"/>
                <a:gd name="T34" fmla="*/ 522 w 111"/>
                <a:gd name="T35" fmla="*/ 3464 h 39"/>
                <a:gd name="T36" fmla="*/ 261 w 111"/>
                <a:gd name="T37" fmla="*/ 3703 h 39"/>
                <a:gd name="T38" fmla="*/ 261 w 111"/>
                <a:gd name="T39" fmla="*/ 4058 h 39"/>
                <a:gd name="T40" fmla="*/ 261 w 111"/>
                <a:gd name="T41" fmla="*/ 4389 h 39"/>
                <a:gd name="T42" fmla="*/ 261 w 111"/>
                <a:gd name="T43" fmla="*/ 4389 h 39"/>
                <a:gd name="T44" fmla="*/ 0 w 111"/>
                <a:gd name="T45" fmla="*/ 4511 h 39"/>
                <a:gd name="T46" fmla="*/ 3874 w 111"/>
                <a:gd name="T47" fmla="*/ 4273 h 39"/>
                <a:gd name="T48" fmla="*/ 8720 w 111"/>
                <a:gd name="T49" fmla="*/ 3941 h 39"/>
                <a:gd name="T50" fmla="*/ 10449 w 111"/>
                <a:gd name="T51" fmla="*/ 3703 h 39"/>
                <a:gd name="T52" fmla="*/ 10577 w 111"/>
                <a:gd name="T53" fmla="*/ 3230 h 39"/>
                <a:gd name="T54" fmla="*/ 10710 w 111"/>
                <a:gd name="T55" fmla="*/ 3230 h 39"/>
                <a:gd name="T56" fmla="*/ 10710 w 111"/>
                <a:gd name="T57" fmla="*/ 3230 h 39"/>
                <a:gd name="T58" fmla="*/ 10838 w 111"/>
                <a:gd name="T59" fmla="*/ 3133 h 39"/>
                <a:gd name="T60" fmla="*/ 10997 w 111"/>
                <a:gd name="T61" fmla="*/ 3016 h 39"/>
                <a:gd name="T62" fmla="*/ 10838 w 111"/>
                <a:gd name="T63" fmla="*/ 2894 h 39"/>
                <a:gd name="T64" fmla="*/ 10997 w 111"/>
                <a:gd name="T65" fmla="*/ 2777 h 39"/>
                <a:gd name="T66" fmla="*/ 11130 w 111"/>
                <a:gd name="T67" fmla="*/ 2660 h 39"/>
                <a:gd name="T68" fmla="*/ 11524 w 111"/>
                <a:gd name="T69" fmla="*/ 2538 h 39"/>
                <a:gd name="T70" fmla="*/ 11913 w 111"/>
                <a:gd name="T71" fmla="*/ 2421 h 39"/>
                <a:gd name="T72" fmla="*/ 12332 w 111"/>
                <a:gd name="T73" fmla="*/ 2090 h 39"/>
                <a:gd name="T74" fmla="*/ 12465 w 111"/>
                <a:gd name="T75" fmla="*/ 2090 h 39"/>
                <a:gd name="T76" fmla="*/ 12726 w 111"/>
                <a:gd name="T77" fmla="*/ 1851 h 39"/>
                <a:gd name="T78" fmla="*/ 12859 w 111"/>
                <a:gd name="T79" fmla="*/ 1613 h 39"/>
                <a:gd name="T80" fmla="*/ 12859 w 111"/>
                <a:gd name="T81" fmla="*/ 1613 h 39"/>
                <a:gd name="T82" fmla="*/ 12987 w 111"/>
                <a:gd name="T83" fmla="*/ 1613 h 39"/>
                <a:gd name="T84" fmla="*/ 13120 w 111"/>
                <a:gd name="T85" fmla="*/ 1613 h 39"/>
                <a:gd name="T86" fmla="*/ 13120 w 111"/>
                <a:gd name="T87" fmla="*/ 1496 h 39"/>
                <a:gd name="T88" fmla="*/ 13274 w 111"/>
                <a:gd name="T89" fmla="*/ 1379 h 39"/>
                <a:gd name="T90" fmla="*/ 13274 w 111"/>
                <a:gd name="T91" fmla="*/ 1379 h 39"/>
                <a:gd name="T92" fmla="*/ 13407 w 111"/>
                <a:gd name="T93" fmla="*/ 1496 h 39"/>
                <a:gd name="T94" fmla="*/ 13540 w 111"/>
                <a:gd name="T95" fmla="*/ 1379 h 39"/>
                <a:gd name="T96" fmla="*/ 13540 w 111"/>
                <a:gd name="T97" fmla="*/ 1379 h 39"/>
                <a:gd name="T98" fmla="*/ 13801 w 111"/>
                <a:gd name="T99" fmla="*/ 1164 h 39"/>
                <a:gd name="T100" fmla="*/ 13929 w 111"/>
                <a:gd name="T101" fmla="*/ 1164 h 39"/>
                <a:gd name="T102" fmla="*/ 14190 w 111"/>
                <a:gd name="T103" fmla="*/ 1164 h 39"/>
                <a:gd name="T104" fmla="*/ 14609 w 111"/>
                <a:gd name="T105" fmla="*/ 687 h 39"/>
                <a:gd name="T106" fmla="*/ 14742 w 111"/>
                <a:gd name="T107" fmla="*/ 570 h 39"/>
                <a:gd name="T108" fmla="*/ 14875 w 111"/>
                <a:gd name="T109" fmla="*/ 453 h 39"/>
                <a:gd name="T110" fmla="*/ 14875 w 111"/>
                <a:gd name="T111" fmla="*/ 356 h 39"/>
                <a:gd name="T112" fmla="*/ 14875 w 111"/>
                <a:gd name="T113" fmla="*/ 117 h 39"/>
                <a:gd name="T114" fmla="*/ 14875 w 111"/>
                <a:gd name="T115" fmla="*/ 0 h 39"/>
                <a:gd name="T116" fmla="*/ 14875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49" name="Freeform 18"/>
            <p:cNvSpPr>
              <a:spLocks/>
            </p:cNvSpPr>
            <p:nvPr/>
          </p:nvSpPr>
          <p:spPr bwMode="auto">
            <a:xfrm>
              <a:off x="3890" y="2409"/>
              <a:ext cx="266" cy="404"/>
            </a:xfrm>
            <a:custGeom>
              <a:avLst/>
              <a:gdLst>
                <a:gd name="T0" fmla="*/ 0 w 52"/>
                <a:gd name="T1" fmla="*/ 355 h 83"/>
                <a:gd name="T2" fmla="*/ 133 w 52"/>
                <a:gd name="T3" fmla="*/ 569 h 83"/>
                <a:gd name="T4" fmla="*/ 0 w 52"/>
                <a:gd name="T5" fmla="*/ 6347 h 83"/>
                <a:gd name="T6" fmla="*/ 0 w 52"/>
                <a:gd name="T7" fmla="*/ 6561 h 83"/>
                <a:gd name="T8" fmla="*/ 394 w 52"/>
                <a:gd name="T9" fmla="*/ 9453 h 83"/>
                <a:gd name="T10" fmla="*/ 522 w 52"/>
                <a:gd name="T11" fmla="*/ 9453 h 83"/>
                <a:gd name="T12" fmla="*/ 680 w 52"/>
                <a:gd name="T13" fmla="*/ 9336 h 83"/>
                <a:gd name="T14" fmla="*/ 941 w 52"/>
                <a:gd name="T15" fmla="*/ 9453 h 83"/>
                <a:gd name="T16" fmla="*/ 1074 w 52"/>
                <a:gd name="T17" fmla="*/ 9336 h 83"/>
                <a:gd name="T18" fmla="*/ 1074 w 52"/>
                <a:gd name="T19" fmla="*/ 8883 h 83"/>
                <a:gd name="T20" fmla="*/ 1202 w 52"/>
                <a:gd name="T21" fmla="*/ 8649 h 83"/>
                <a:gd name="T22" fmla="*/ 1335 w 52"/>
                <a:gd name="T23" fmla="*/ 8883 h 83"/>
                <a:gd name="T24" fmla="*/ 1335 w 52"/>
                <a:gd name="T25" fmla="*/ 9005 h 83"/>
                <a:gd name="T26" fmla="*/ 1463 w 52"/>
                <a:gd name="T27" fmla="*/ 9214 h 83"/>
                <a:gd name="T28" fmla="*/ 1755 w 52"/>
                <a:gd name="T29" fmla="*/ 9569 h 83"/>
                <a:gd name="T30" fmla="*/ 1882 w 52"/>
                <a:gd name="T31" fmla="*/ 9569 h 83"/>
                <a:gd name="T32" fmla="*/ 2015 w 52"/>
                <a:gd name="T33" fmla="*/ 9569 h 83"/>
                <a:gd name="T34" fmla="*/ 2276 w 52"/>
                <a:gd name="T35" fmla="*/ 9336 h 83"/>
                <a:gd name="T36" fmla="*/ 2276 w 52"/>
                <a:gd name="T37" fmla="*/ 9336 h 83"/>
                <a:gd name="T38" fmla="*/ 2409 w 52"/>
                <a:gd name="T39" fmla="*/ 9214 h 83"/>
                <a:gd name="T40" fmla="*/ 2409 w 52"/>
                <a:gd name="T41" fmla="*/ 9214 h 83"/>
                <a:gd name="T42" fmla="*/ 2409 w 52"/>
                <a:gd name="T43" fmla="*/ 9122 h 83"/>
                <a:gd name="T44" fmla="*/ 2276 w 52"/>
                <a:gd name="T45" fmla="*/ 9122 h 83"/>
                <a:gd name="T46" fmla="*/ 2276 w 52"/>
                <a:gd name="T47" fmla="*/ 9005 h 83"/>
                <a:gd name="T48" fmla="*/ 2409 w 52"/>
                <a:gd name="T49" fmla="*/ 8883 h 83"/>
                <a:gd name="T50" fmla="*/ 2409 w 52"/>
                <a:gd name="T51" fmla="*/ 8766 h 83"/>
                <a:gd name="T52" fmla="*/ 2143 w 52"/>
                <a:gd name="T53" fmla="*/ 8649 h 83"/>
                <a:gd name="T54" fmla="*/ 2143 w 52"/>
                <a:gd name="T55" fmla="*/ 8649 h 83"/>
                <a:gd name="T56" fmla="*/ 2015 w 52"/>
                <a:gd name="T57" fmla="*/ 8649 h 83"/>
                <a:gd name="T58" fmla="*/ 1882 w 52"/>
                <a:gd name="T59" fmla="*/ 8411 h 83"/>
                <a:gd name="T60" fmla="*/ 1882 w 52"/>
                <a:gd name="T61" fmla="*/ 8294 h 83"/>
                <a:gd name="T62" fmla="*/ 1882 w 52"/>
                <a:gd name="T63" fmla="*/ 8197 h 83"/>
                <a:gd name="T64" fmla="*/ 1882 w 52"/>
                <a:gd name="T65" fmla="*/ 8197 h 83"/>
                <a:gd name="T66" fmla="*/ 1882 w 52"/>
                <a:gd name="T67" fmla="*/ 8080 h 83"/>
                <a:gd name="T68" fmla="*/ 6962 w 52"/>
                <a:gd name="T69" fmla="*/ 7603 h 83"/>
                <a:gd name="T70" fmla="*/ 6962 w 52"/>
                <a:gd name="T71" fmla="*/ 7486 h 83"/>
                <a:gd name="T72" fmla="*/ 6701 w 52"/>
                <a:gd name="T73" fmla="*/ 7272 h 83"/>
                <a:gd name="T74" fmla="*/ 6701 w 52"/>
                <a:gd name="T75" fmla="*/ 6683 h 83"/>
                <a:gd name="T76" fmla="*/ 6435 w 52"/>
                <a:gd name="T77" fmla="*/ 6347 h 83"/>
                <a:gd name="T78" fmla="*/ 6435 w 52"/>
                <a:gd name="T79" fmla="*/ 5992 h 83"/>
                <a:gd name="T80" fmla="*/ 6568 w 52"/>
                <a:gd name="T81" fmla="*/ 5758 h 83"/>
                <a:gd name="T82" fmla="*/ 6568 w 52"/>
                <a:gd name="T83" fmla="*/ 5427 h 83"/>
                <a:gd name="T84" fmla="*/ 6701 w 52"/>
                <a:gd name="T85" fmla="*/ 5189 h 83"/>
                <a:gd name="T86" fmla="*/ 6829 w 52"/>
                <a:gd name="T87" fmla="*/ 5189 h 83"/>
                <a:gd name="T88" fmla="*/ 6568 w 52"/>
                <a:gd name="T89" fmla="*/ 5072 h 83"/>
                <a:gd name="T90" fmla="*/ 6701 w 52"/>
                <a:gd name="T91" fmla="*/ 4833 h 83"/>
                <a:gd name="T92" fmla="*/ 6568 w 52"/>
                <a:gd name="T93" fmla="*/ 4736 h 83"/>
                <a:gd name="T94" fmla="*/ 6435 w 52"/>
                <a:gd name="T95" fmla="*/ 4619 h 83"/>
                <a:gd name="T96" fmla="*/ 6282 w 52"/>
                <a:gd name="T97" fmla="*/ 4502 h 83"/>
                <a:gd name="T98" fmla="*/ 6149 w 52"/>
                <a:gd name="T99" fmla="*/ 4264 h 83"/>
                <a:gd name="T100" fmla="*/ 6021 w 52"/>
                <a:gd name="T101" fmla="*/ 4147 h 83"/>
                <a:gd name="T102" fmla="*/ 4814 w 52"/>
                <a:gd name="T103" fmla="*/ 0 h 83"/>
                <a:gd name="T104" fmla="*/ 0 w 52"/>
                <a:gd name="T105" fmla="*/ 355 h 83"/>
                <a:gd name="T106" fmla="*/ 0 w 52"/>
                <a:gd name="T107" fmla="*/ 355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0" name="Freeform 19"/>
            <p:cNvSpPr>
              <a:spLocks/>
            </p:cNvSpPr>
            <p:nvPr/>
          </p:nvSpPr>
          <p:spPr bwMode="auto">
            <a:xfrm>
              <a:off x="4060" y="1789"/>
              <a:ext cx="291" cy="307"/>
            </a:xfrm>
            <a:custGeom>
              <a:avLst/>
              <a:gdLst>
                <a:gd name="T0" fmla="*/ 679 w 57"/>
                <a:gd name="T1" fmla="*/ 6364 h 63"/>
                <a:gd name="T2" fmla="*/ 1067 w 57"/>
                <a:gd name="T3" fmla="*/ 6481 h 63"/>
                <a:gd name="T4" fmla="*/ 1327 w 57"/>
                <a:gd name="T5" fmla="*/ 6364 h 63"/>
                <a:gd name="T6" fmla="*/ 1720 w 57"/>
                <a:gd name="T7" fmla="*/ 6837 h 63"/>
                <a:gd name="T8" fmla="*/ 2399 w 57"/>
                <a:gd name="T9" fmla="*/ 6934 h 63"/>
                <a:gd name="T10" fmla="*/ 2920 w 57"/>
                <a:gd name="T11" fmla="*/ 7051 h 63"/>
                <a:gd name="T12" fmla="*/ 3334 w 57"/>
                <a:gd name="T13" fmla="*/ 7051 h 63"/>
                <a:gd name="T14" fmla="*/ 3727 w 57"/>
                <a:gd name="T15" fmla="*/ 7051 h 63"/>
                <a:gd name="T16" fmla="*/ 3860 w 57"/>
                <a:gd name="T17" fmla="*/ 6837 h 63"/>
                <a:gd name="T18" fmla="*/ 4120 w 57"/>
                <a:gd name="T19" fmla="*/ 6837 h 63"/>
                <a:gd name="T20" fmla="*/ 4533 w 57"/>
                <a:gd name="T21" fmla="*/ 7173 h 63"/>
                <a:gd name="T22" fmla="*/ 4794 w 57"/>
                <a:gd name="T23" fmla="*/ 7290 h 63"/>
                <a:gd name="T24" fmla="*/ 5187 w 57"/>
                <a:gd name="T25" fmla="*/ 7051 h 63"/>
                <a:gd name="T26" fmla="*/ 5315 w 57"/>
                <a:gd name="T27" fmla="*/ 6720 h 63"/>
                <a:gd name="T28" fmla="*/ 5447 w 57"/>
                <a:gd name="T29" fmla="*/ 6008 h 63"/>
                <a:gd name="T30" fmla="*/ 5866 w 57"/>
                <a:gd name="T31" fmla="*/ 6247 h 63"/>
                <a:gd name="T32" fmla="*/ 5994 w 57"/>
                <a:gd name="T33" fmla="*/ 5911 h 63"/>
                <a:gd name="T34" fmla="*/ 6254 w 57"/>
                <a:gd name="T35" fmla="*/ 5438 h 63"/>
                <a:gd name="T36" fmla="*/ 6387 w 57"/>
                <a:gd name="T37" fmla="*/ 5200 h 63"/>
                <a:gd name="T38" fmla="*/ 6775 w 57"/>
                <a:gd name="T39" fmla="*/ 5083 h 63"/>
                <a:gd name="T40" fmla="*/ 7066 w 57"/>
                <a:gd name="T41" fmla="*/ 4751 h 63"/>
                <a:gd name="T42" fmla="*/ 7326 w 57"/>
                <a:gd name="T43" fmla="*/ 4512 h 63"/>
                <a:gd name="T44" fmla="*/ 7326 w 57"/>
                <a:gd name="T45" fmla="*/ 4157 h 63"/>
                <a:gd name="T46" fmla="*/ 7454 w 57"/>
                <a:gd name="T47" fmla="*/ 3942 h 63"/>
                <a:gd name="T48" fmla="*/ 7193 w 57"/>
                <a:gd name="T49" fmla="*/ 3016 h 63"/>
                <a:gd name="T50" fmla="*/ 7326 w 57"/>
                <a:gd name="T51" fmla="*/ 2661 h 63"/>
                <a:gd name="T52" fmla="*/ 7586 w 57"/>
                <a:gd name="T53" fmla="*/ 2539 h 63"/>
                <a:gd name="T54" fmla="*/ 6126 w 57"/>
                <a:gd name="T55" fmla="*/ 356 h 63"/>
                <a:gd name="T56" fmla="*/ 5580 w 57"/>
                <a:gd name="T57" fmla="*/ 687 h 63"/>
                <a:gd name="T58" fmla="*/ 4927 w 57"/>
                <a:gd name="T59" fmla="*/ 1165 h 63"/>
                <a:gd name="T60" fmla="*/ 4533 w 57"/>
                <a:gd name="T61" fmla="*/ 1165 h 63"/>
                <a:gd name="T62" fmla="*/ 3987 w 57"/>
                <a:gd name="T63" fmla="*/ 1496 h 63"/>
                <a:gd name="T64" fmla="*/ 3599 w 57"/>
                <a:gd name="T65" fmla="*/ 1379 h 63"/>
                <a:gd name="T66" fmla="*/ 3334 w 57"/>
                <a:gd name="T67" fmla="*/ 1379 h 63"/>
                <a:gd name="T68" fmla="*/ 3334 w 57"/>
                <a:gd name="T69" fmla="*/ 1282 h 63"/>
                <a:gd name="T70" fmla="*/ 2527 w 57"/>
                <a:gd name="T71" fmla="*/ 1043 h 63"/>
                <a:gd name="T72" fmla="*/ 2267 w 57"/>
                <a:gd name="T73" fmla="*/ 1165 h 63"/>
                <a:gd name="T74" fmla="*/ 0 w 57"/>
                <a:gd name="T75" fmla="*/ 1282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1" name="Freeform 20"/>
            <p:cNvSpPr>
              <a:spLocks/>
            </p:cNvSpPr>
            <p:nvPr/>
          </p:nvSpPr>
          <p:spPr bwMode="auto">
            <a:xfrm>
              <a:off x="4141" y="2179"/>
              <a:ext cx="610" cy="249"/>
            </a:xfrm>
            <a:custGeom>
              <a:avLst/>
              <a:gdLst>
                <a:gd name="T0" fmla="*/ 261 w 119"/>
                <a:gd name="T1" fmla="*/ 4765 h 51"/>
                <a:gd name="T2" fmla="*/ 554 w 119"/>
                <a:gd name="T3" fmla="*/ 4531 h 51"/>
                <a:gd name="T4" fmla="*/ 682 w 119"/>
                <a:gd name="T5" fmla="*/ 4194 h 51"/>
                <a:gd name="T6" fmla="*/ 1892 w 119"/>
                <a:gd name="T7" fmla="*/ 3598 h 51"/>
                <a:gd name="T8" fmla="*/ 2419 w 119"/>
                <a:gd name="T9" fmla="*/ 3144 h 51"/>
                <a:gd name="T10" fmla="*/ 2707 w 119"/>
                <a:gd name="T11" fmla="*/ 3144 h 51"/>
                <a:gd name="T12" fmla="*/ 2840 w 119"/>
                <a:gd name="T13" fmla="*/ 2910 h 51"/>
                <a:gd name="T14" fmla="*/ 3101 w 119"/>
                <a:gd name="T15" fmla="*/ 2910 h 51"/>
                <a:gd name="T16" fmla="*/ 3783 w 119"/>
                <a:gd name="T17" fmla="*/ 2671 h 51"/>
                <a:gd name="T18" fmla="*/ 4439 w 119"/>
                <a:gd name="T19" fmla="*/ 1977 h 51"/>
                <a:gd name="T20" fmla="*/ 4439 w 119"/>
                <a:gd name="T21" fmla="*/ 1504 h 51"/>
                <a:gd name="T22" fmla="*/ 4993 w 119"/>
                <a:gd name="T23" fmla="*/ 1504 h 51"/>
                <a:gd name="T24" fmla="*/ 5649 w 119"/>
                <a:gd name="T25" fmla="*/ 1406 h 51"/>
                <a:gd name="T26" fmla="*/ 15214 w 119"/>
                <a:gd name="T27" fmla="*/ 117 h 51"/>
                <a:gd name="T28" fmla="*/ 15347 w 119"/>
                <a:gd name="T29" fmla="*/ 239 h 51"/>
                <a:gd name="T30" fmla="*/ 15634 w 119"/>
                <a:gd name="T31" fmla="*/ 571 h 51"/>
                <a:gd name="T32" fmla="*/ 15634 w 119"/>
                <a:gd name="T33" fmla="*/ 693 h 51"/>
                <a:gd name="T34" fmla="*/ 15347 w 119"/>
                <a:gd name="T35" fmla="*/ 571 h 51"/>
                <a:gd name="T36" fmla="*/ 15214 w 119"/>
                <a:gd name="T37" fmla="*/ 693 h 51"/>
                <a:gd name="T38" fmla="*/ 14686 w 119"/>
                <a:gd name="T39" fmla="*/ 928 h 51"/>
                <a:gd name="T40" fmla="*/ 14138 w 119"/>
                <a:gd name="T41" fmla="*/ 1289 h 51"/>
                <a:gd name="T42" fmla="*/ 14266 w 119"/>
                <a:gd name="T43" fmla="*/ 1406 h 51"/>
                <a:gd name="T44" fmla="*/ 15081 w 119"/>
                <a:gd name="T45" fmla="*/ 1050 h 51"/>
                <a:gd name="T46" fmla="*/ 15347 w 119"/>
                <a:gd name="T47" fmla="*/ 1289 h 51"/>
                <a:gd name="T48" fmla="*/ 15476 w 119"/>
                <a:gd name="T49" fmla="*/ 1289 h 51"/>
                <a:gd name="T50" fmla="*/ 15896 w 119"/>
                <a:gd name="T51" fmla="*/ 1050 h 51"/>
                <a:gd name="T52" fmla="*/ 16029 w 119"/>
                <a:gd name="T53" fmla="*/ 1621 h 51"/>
                <a:gd name="T54" fmla="*/ 15768 w 119"/>
                <a:gd name="T55" fmla="*/ 1977 h 51"/>
                <a:gd name="T56" fmla="*/ 15347 w 119"/>
                <a:gd name="T57" fmla="*/ 2217 h 51"/>
                <a:gd name="T58" fmla="*/ 14819 w 119"/>
                <a:gd name="T59" fmla="*/ 2334 h 51"/>
                <a:gd name="T60" fmla="*/ 14686 w 119"/>
                <a:gd name="T61" fmla="*/ 2217 h 51"/>
                <a:gd name="T62" fmla="*/ 14558 w 119"/>
                <a:gd name="T63" fmla="*/ 2099 h 51"/>
                <a:gd name="T64" fmla="*/ 14558 w 119"/>
                <a:gd name="T65" fmla="*/ 2456 h 51"/>
                <a:gd name="T66" fmla="*/ 14686 w 119"/>
                <a:gd name="T67" fmla="*/ 2549 h 51"/>
                <a:gd name="T68" fmla="*/ 14819 w 119"/>
                <a:gd name="T69" fmla="*/ 2788 h 51"/>
                <a:gd name="T70" fmla="*/ 14138 w 119"/>
                <a:gd name="T71" fmla="*/ 3144 h 51"/>
                <a:gd name="T72" fmla="*/ 14138 w 119"/>
                <a:gd name="T73" fmla="*/ 3383 h 51"/>
                <a:gd name="T74" fmla="*/ 15081 w 119"/>
                <a:gd name="T75" fmla="*/ 3144 h 51"/>
                <a:gd name="T76" fmla="*/ 15347 w 119"/>
                <a:gd name="T77" fmla="*/ 3144 h 51"/>
                <a:gd name="T78" fmla="*/ 14686 w 119"/>
                <a:gd name="T79" fmla="*/ 3720 h 51"/>
                <a:gd name="T80" fmla="*/ 13876 w 119"/>
                <a:gd name="T81" fmla="*/ 4194 h 51"/>
                <a:gd name="T82" fmla="*/ 13743 w 119"/>
                <a:gd name="T83" fmla="*/ 4316 h 51"/>
                <a:gd name="T84" fmla="*/ 12928 w 119"/>
                <a:gd name="T85" fmla="*/ 5126 h 51"/>
                <a:gd name="T86" fmla="*/ 12533 w 119"/>
                <a:gd name="T87" fmla="*/ 5815 h 51"/>
                <a:gd name="T88" fmla="*/ 9304 w 119"/>
                <a:gd name="T89" fmla="*/ 4531 h 51"/>
                <a:gd name="T90" fmla="*/ 6725 w 119"/>
                <a:gd name="T91" fmla="*/ 4194 h 51"/>
                <a:gd name="T92" fmla="*/ 6597 w 119"/>
                <a:gd name="T93" fmla="*/ 4194 h 51"/>
                <a:gd name="T94" fmla="*/ 4044 w 119"/>
                <a:gd name="T95" fmla="*/ 4316 h 51"/>
                <a:gd name="T96" fmla="*/ 3496 w 119"/>
                <a:gd name="T97" fmla="*/ 4648 h 51"/>
                <a:gd name="T98" fmla="*/ 0 w 119"/>
                <a:gd name="T99" fmla="*/ 5244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2" name="Freeform 21"/>
            <p:cNvSpPr>
              <a:spLocks/>
            </p:cNvSpPr>
            <p:nvPr/>
          </p:nvSpPr>
          <p:spPr bwMode="auto">
            <a:xfrm>
              <a:off x="3962" y="2716"/>
              <a:ext cx="630" cy="453"/>
            </a:xfrm>
            <a:custGeom>
              <a:avLst/>
              <a:gdLst>
                <a:gd name="T0" fmla="*/ 0 w 123"/>
                <a:gd name="T1" fmla="*/ 925 h 93"/>
                <a:gd name="T2" fmla="*/ 0 w 123"/>
                <a:gd name="T3" fmla="*/ 1164 h 93"/>
                <a:gd name="T4" fmla="*/ 261 w 123"/>
                <a:gd name="T5" fmla="*/ 1378 h 93"/>
                <a:gd name="T6" fmla="*/ 394 w 123"/>
                <a:gd name="T7" fmla="*/ 1734 h 93"/>
                <a:gd name="T8" fmla="*/ 522 w 123"/>
                <a:gd name="T9" fmla="*/ 1968 h 93"/>
                <a:gd name="T10" fmla="*/ 394 w 123"/>
                <a:gd name="T11" fmla="*/ 2207 h 93"/>
                <a:gd name="T12" fmla="*/ 942 w 123"/>
                <a:gd name="T13" fmla="*/ 2090 h 93"/>
                <a:gd name="T14" fmla="*/ 1209 w 123"/>
                <a:gd name="T15" fmla="*/ 1734 h 93"/>
                <a:gd name="T16" fmla="*/ 1337 w 123"/>
                <a:gd name="T17" fmla="*/ 1734 h 93"/>
                <a:gd name="T18" fmla="*/ 1209 w 123"/>
                <a:gd name="T19" fmla="*/ 1968 h 93"/>
                <a:gd name="T20" fmla="*/ 2546 w 123"/>
                <a:gd name="T21" fmla="*/ 1612 h 93"/>
                <a:gd name="T22" fmla="*/ 2546 w 123"/>
                <a:gd name="T23" fmla="*/ 1851 h 93"/>
                <a:gd name="T24" fmla="*/ 3360 w 123"/>
                <a:gd name="T25" fmla="*/ 1968 h 93"/>
                <a:gd name="T26" fmla="*/ 3908 w 123"/>
                <a:gd name="T27" fmla="*/ 2090 h 93"/>
                <a:gd name="T28" fmla="*/ 4169 w 123"/>
                <a:gd name="T29" fmla="*/ 2207 h 93"/>
                <a:gd name="T30" fmla="*/ 4169 w 123"/>
                <a:gd name="T31" fmla="*/ 2299 h 93"/>
                <a:gd name="T32" fmla="*/ 4825 w 123"/>
                <a:gd name="T33" fmla="*/ 2776 h 93"/>
                <a:gd name="T34" fmla="*/ 4697 w 123"/>
                <a:gd name="T35" fmla="*/ 2893 h 93"/>
                <a:gd name="T36" fmla="*/ 4564 w 123"/>
                <a:gd name="T37" fmla="*/ 3015 h 93"/>
                <a:gd name="T38" fmla="*/ 5511 w 123"/>
                <a:gd name="T39" fmla="*/ 2776 h 93"/>
                <a:gd name="T40" fmla="*/ 6715 w 123"/>
                <a:gd name="T41" fmla="*/ 2421 h 93"/>
                <a:gd name="T42" fmla="*/ 6715 w 123"/>
                <a:gd name="T43" fmla="*/ 2090 h 93"/>
                <a:gd name="T44" fmla="*/ 8185 w 123"/>
                <a:gd name="T45" fmla="*/ 2421 h 93"/>
                <a:gd name="T46" fmla="*/ 9260 w 123"/>
                <a:gd name="T47" fmla="*/ 3225 h 93"/>
                <a:gd name="T48" fmla="*/ 9942 w 123"/>
                <a:gd name="T49" fmla="*/ 3463 h 93"/>
                <a:gd name="T50" fmla="*/ 10336 w 123"/>
                <a:gd name="T51" fmla="*/ 4150 h 93"/>
                <a:gd name="T52" fmla="*/ 10203 w 123"/>
                <a:gd name="T53" fmla="*/ 5553 h 93"/>
                <a:gd name="T54" fmla="*/ 10756 w 123"/>
                <a:gd name="T55" fmla="*/ 6240 h 93"/>
                <a:gd name="T56" fmla="*/ 10623 w 123"/>
                <a:gd name="T57" fmla="*/ 5792 h 93"/>
                <a:gd name="T58" fmla="*/ 11017 w 123"/>
                <a:gd name="T59" fmla="*/ 5884 h 93"/>
                <a:gd name="T60" fmla="*/ 11150 w 123"/>
                <a:gd name="T61" fmla="*/ 5792 h 93"/>
                <a:gd name="T62" fmla="*/ 11150 w 123"/>
                <a:gd name="T63" fmla="*/ 6123 h 93"/>
                <a:gd name="T64" fmla="*/ 10756 w 123"/>
                <a:gd name="T65" fmla="*/ 6595 h 93"/>
                <a:gd name="T66" fmla="*/ 11150 w 123"/>
                <a:gd name="T67" fmla="*/ 7048 h 93"/>
                <a:gd name="T68" fmla="*/ 11965 w 123"/>
                <a:gd name="T69" fmla="*/ 7852 h 93"/>
                <a:gd name="T70" fmla="*/ 12226 w 123"/>
                <a:gd name="T71" fmla="*/ 7974 h 93"/>
                <a:gd name="T72" fmla="*/ 12620 w 123"/>
                <a:gd name="T73" fmla="*/ 8544 h 93"/>
                <a:gd name="T74" fmla="*/ 13302 w 123"/>
                <a:gd name="T75" fmla="*/ 9469 h 93"/>
                <a:gd name="T76" fmla="*/ 14505 w 123"/>
                <a:gd name="T77" fmla="*/ 10180 h 93"/>
                <a:gd name="T78" fmla="*/ 14925 w 123"/>
                <a:gd name="T79" fmla="*/ 10390 h 93"/>
                <a:gd name="T80" fmla="*/ 14772 w 123"/>
                <a:gd name="T81" fmla="*/ 10512 h 93"/>
                <a:gd name="T82" fmla="*/ 14639 w 123"/>
                <a:gd name="T83" fmla="*/ 10628 h 93"/>
                <a:gd name="T84" fmla="*/ 15192 w 123"/>
                <a:gd name="T85" fmla="*/ 10628 h 93"/>
                <a:gd name="T86" fmla="*/ 16267 w 123"/>
                <a:gd name="T87" fmla="*/ 10180 h 93"/>
                <a:gd name="T88" fmla="*/ 16267 w 123"/>
                <a:gd name="T89" fmla="*/ 9469 h 93"/>
                <a:gd name="T90" fmla="*/ 16395 w 123"/>
                <a:gd name="T91" fmla="*/ 8544 h 93"/>
                <a:gd name="T92" fmla="*/ 16267 w 123"/>
                <a:gd name="T93" fmla="*/ 7048 h 93"/>
                <a:gd name="T94" fmla="*/ 15192 w 123"/>
                <a:gd name="T95" fmla="*/ 5553 h 93"/>
                <a:gd name="T96" fmla="*/ 14772 w 123"/>
                <a:gd name="T97" fmla="*/ 4959 h 93"/>
                <a:gd name="T98" fmla="*/ 14772 w 123"/>
                <a:gd name="T99" fmla="*/ 4389 h 93"/>
                <a:gd name="T100" fmla="*/ 13850 w 123"/>
                <a:gd name="T101" fmla="*/ 3346 h 93"/>
                <a:gd name="T102" fmla="*/ 13302 w 123"/>
                <a:gd name="T103" fmla="*/ 2776 h 93"/>
                <a:gd name="T104" fmla="*/ 12354 w 123"/>
                <a:gd name="T105" fmla="*/ 925 h 93"/>
                <a:gd name="T106" fmla="*/ 12093 w 123"/>
                <a:gd name="T107" fmla="*/ 687 h 93"/>
                <a:gd name="T108" fmla="*/ 11832 w 123"/>
                <a:gd name="T109" fmla="*/ 117 h 93"/>
                <a:gd name="T110" fmla="*/ 11017 w 123"/>
                <a:gd name="T111" fmla="*/ 117 h 93"/>
                <a:gd name="T112" fmla="*/ 11017 w 123"/>
                <a:gd name="T113" fmla="*/ 809 h 93"/>
                <a:gd name="T114" fmla="*/ 10756 w 123"/>
                <a:gd name="T115" fmla="*/ 925 h 93"/>
                <a:gd name="T116" fmla="*/ 5245 w 123"/>
                <a:gd name="T117" fmla="*/ 809 h 93"/>
                <a:gd name="T118" fmla="*/ 5117 w 123"/>
                <a:gd name="T119" fmla="*/ 356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3" name="Freeform 22"/>
            <p:cNvSpPr>
              <a:spLocks/>
            </p:cNvSpPr>
            <p:nvPr/>
          </p:nvSpPr>
          <p:spPr bwMode="auto">
            <a:xfrm>
              <a:off x="4243" y="1896"/>
              <a:ext cx="313" cy="293"/>
            </a:xfrm>
            <a:custGeom>
              <a:avLst/>
              <a:gdLst>
                <a:gd name="T0" fmla="*/ 2714 w 61"/>
                <a:gd name="T1" fmla="*/ 0 h 60"/>
                <a:gd name="T2" fmla="*/ 2714 w 61"/>
                <a:gd name="T3" fmla="*/ 356 h 60"/>
                <a:gd name="T4" fmla="*/ 2843 w 61"/>
                <a:gd name="T5" fmla="*/ 571 h 60"/>
                <a:gd name="T6" fmla="*/ 2555 w 61"/>
                <a:gd name="T7" fmla="*/ 1504 h 60"/>
                <a:gd name="T8" fmla="*/ 2555 w 61"/>
                <a:gd name="T9" fmla="*/ 1738 h 60"/>
                <a:gd name="T10" fmla="*/ 2422 w 61"/>
                <a:gd name="T11" fmla="*/ 2217 h 60"/>
                <a:gd name="T12" fmla="*/ 2027 w 61"/>
                <a:gd name="T13" fmla="*/ 2554 h 60"/>
                <a:gd name="T14" fmla="*/ 1765 w 61"/>
                <a:gd name="T15" fmla="*/ 2671 h 60"/>
                <a:gd name="T16" fmla="*/ 1473 w 61"/>
                <a:gd name="T17" fmla="*/ 2788 h 60"/>
                <a:gd name="T18" fmla="*/ 1344 w 61"/>
                <a:gd name="T19" fmla="*/ 3028 h 60"/>
                <a:gd name="T20" fmla="*/ 1211 w 61"/>
                <a:gd name="T21" fmla="*/ 3506 h 60"/>
                <a:gd name="T22" fmla="*/ 816 w 61"/>
                <a:gd name="T23" fmla="*/ 3506 h 60"/>
                <a:gd name="T24" fmla="*/ 554 w 61"/>
                <a:gd name="T25" fmla="*/ 3960 h 60"/>
                <a:gd name="T26" fmla="*/ 554 w 61"/>
                <a:gd name="T27" fmla="*/ 4434 h 60"/>
                <a:gd name="T28" fmla="*/ 262 w 61"/>
                <a:gd name="T29" fmla="*/ 4771 h 60"/>
                <a:gd name="T30" fmla="*/ 0 w 61"/>
                <a:gd name="T31" fmla="*/ 5010 h 60"/>
                <a:gd name="T32" fmla="*/ 0 w 61"/>
                <a:gd name="T33" fmla="*/ 5367 h 60"/>
                <a:gd name="T34" fmla="*/ 395 w 61"/>
                <a:gd name="T35" fmla="*/ 5938 h 60"/>
                <a:gd name="T36" fmla="*/ 816 w 61"/>
                <a:gd name="T37" fmla="*/ 6295 h 60"/>
                <a:gd name="T38" fmla="*/ 1078 w 61"/>
                <a:gd name="T39" fmla="*/ 6295 h 60"/>
                <a:gd name="T40" fmla="*/ 1078 w 61"/>
                <a:gd name="T41" fmla="*/ 6417 h 60"/>
                <a:gd name="T42" fmla="*/ 1344 w 61"/>
                <a:gd name="T43" fmla="*/ 6417 h 60"/>
                <a:gd name="T44" fmla="*/ 1344 w 61"/>
                <a:gd name="T45" fmla="*/ 6632 h 60"/>
                <a:gd name="T46" fmla="*/ 2027 w 61"/>
                <a:gd name="T47" fmla="*/ 6988 h 60"/>
                <a:gd name="T48" fmla="*/ 2422 w 61"/>
                <a:gd name="T49" fmla="*/ 6866 h 60"/>
                <a:gd name="T50" fmla="*/ 2555 w 61"/>
                <a:gd name="T51" fmla="*/ 6632 h 60"/>
                <a:gd name="T52" fmla="*/ 2843 w 61"/>
                <a:gd name="T53" fmla="*/ 6866 h 60"/>
                <a:gd name="T54" fmla="*/ 3371 w 61"/>
                <a:gd name="T55" fmla="*/ 6632 h 60"/>
                <a:gd name="T56" fmla="*/ 3499 w 61"/>
                <a:gd name="T57" fmla="*/ 6417 h 60"/>
                <a:gd name="T58" fmla="*/ 4054 w 61"/>
                <a:gd name="T59" fmla="*/ 6177 h 60"/>
                <a:gd name="T60" fmla="*/ 4449 w 61"/>
                <a:gd name="T61" fmla="*/ 5938 h 60"/>
                <a:gd name="T62" fmla="*/ 4449 w 61"/>
                <a:gd name="T63" fmla="*/ 5582 h 60"/>
                <a:gd name="T64" fmla="*/ 5136 w 61"/>
                <a:gd name="T65" fmla="*/ 3721 h 60"/>
                <a:gd name="T66" fmla="*/ 5398 w 61"/>
                <a:gd name="T67" fmla="*/ 3838 h 60"/>
                <a:gd name="T68" fmla="*/ 5531 w 61"/>
                <a:gd name="T69" fmla="*/ 4078 h 60"/>
                <a:gd name="T70" fmla="*/ 5952 w 61"/>
                <a:gd name="T71" fmla="*/ 3721 h 60"/>
                <a:gd name="T72" fmla="*/ 6214 w 61"/>
                <a:gd name="T73" fmla="*/ 3150 h 60"/>
                <a:gd name="T74" fmla="*/ 6609 w 61"/>
                <a:gd name="T75" fmla="*/ 2910 h 60"/>
                <a:gd name="T76" fmla="*/ 6896 w 61"/>
                <a:gd name="T77" fmla="*/ 2671 h 60"/>
                <a:gd name="T78" fmla="*/ 7030 w 61"/>
                <a:gd name="T79" fmla="*/ 2339 h 60"/>
                <a:gd name="T80" fmla="*/ 7030 w 61"/>
                <a:gd name="T81" fmla="*/ 2217 h 60"/>
                <a:gd name="T82" fmla="*/ 7030 w 61"/>
                <a:gd name="T83" fmla="*/ 1738 h 60"/>
                <a:gd name="T84" fmla="*/ 7979 w 61"/>
                <a:gd name="T85" fmla="*/ 2217 h 60"/>
                <a:gd name="T86" fmla="*/ 8107 w 61"/>
                <a:gd name="T87" fmla="*/ 2217 h 60"/>
                <a:gd name="T88" fmla="*/ 7979 w 61"/>
                <a:gd name="T89" fmla="*/ 1504 h 60"/>
                <a:gd name="T90" fmla="*/ 7846 w 61"/>
                <a:gd name="T91" fmla="*/ 1289 h 60"/>
                <a:gd name="T92" fmla="*/ 7558 w 61"/>
                <a:gd name="T93" fmla="*/ 1289 h 60"/>
                <a:gd name="T94" fmla="*/ 6896 w 61"/>
                <a:gd name="T95" fmla="*/ 1406 h 60"/>
                <a:gd name="T96" fmla="*/ 6609 w 61"/>
                <a:gd name="T97" fmla="*/ 1621 h 60"/>
                <a:gd name="T98" fmla="*/ 6214 w 61"/>
                <a:gd name="T99" fmla="*/ 1504 h 60"/>
                <a:gd name="T100" fmla="*/ 6080 w 61"/>
                <a:gd name="T101" fmla="*/ 1738 h 60"/>
                <a:gd name="T102" fmla="*/ 5685 w 61"/>
                <a:gd name="T103" fmla="*/ 1978 h 60"/>
                <a:gd name="T104" fmla="*/ 5265 w 61"/>
                <a:gd name="T105" fmla="*/ 2339 h 60"/>
                <a:gd name="T106" fmla="*/ 4869 w 61"/>
                <a:gd name="T107" fmla="*/ 1504 h 60"/>
                <a:gd name="T108" fmla="*/ 2843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4" name="Freeform 23"/>
            <p:cNvSpPr>
              <a:spLocks/>
            </p:cNvSpPr>
            <p:nvPr/>
          </p:nvSpPr>
          <p:spPr bwMode="auto">
            <a:xfrm>
              <a:off x="3433" y="2306"/>
              <a:ext cx="344" cy="302"/>
            </a:xfrm>
            <a:custGeom>
              <a:avLst/>
              <a:gdLst>
                <a:gd name="T0" fmla="*/ 0 w 67"/>
                <a:gd name="T1" fmla="*/ 356 h 62"/>
                <a:gd name="T2" fmla="*/ 8117 w 67"/>
                <a:gd name="T3" fmla="*/ 0 h 62"/>
                <a:gd name="T4" fmla="*/ 8117 w 67"/>
                <a:gd name="T5" fmla="*/ 117 h 62"/>
                <a:gd name="T6" fmla="*/ 8251 w 67"/>
                <a:gd name="T7" fmla="*/ 239 h 62"/>
                <a:gd name="T8" fmla="*/ 8384 w 67"/>
                <a:gd name="T9" fmla="*/ 356 h 62"/>
                <a:gd name="T10" fmla="*/ 8251 w 67"/>
                <a:gd name="T11" fmla="*/ 570 h 62"/>
                <a:gd name="T12" fmla="*/ 8117 w 67"/>
                <a:gd name="T13" fmla="*/ 687 h 62"/>
                <a:gd name="T14" fmla="*/ 7856 w 67"/>
                <a:gd name="T15" fmla="*/ 925 h 62"/>
                <a:gd name="T16" fmla="*/ 7856 w 67"/>
                <a:gd name="T17" fmla="*/ 1042 h 62"/>
                <a:gd name="T18" fmla="*/ 9067 w 67"/>
                <a:gd name="T19" fmla="*/ 1042 h 62"/>
                <a:gd name="T20" fmla="*/ 9067 w 67"/>
                <a:gd name="T21" fmla="*/ 1042 h 62"/>
                <a:gd name="T22" fmla="*/ 9067 w 67"/>
                <a:gd name="T23" fmla="*/ 1164 h 62"/>
                <a:gd name="T24" fmla="*/ 8939 w 67"/>
                <a:gd name="T25" fmla="*/ 1378 h 62"/>
                <a:gd name="T26" fmla="*/ 8805 w 67"/>
                <a:gd name="T27" fmla="*/ 1495 h 62"/>
                <a:gd name="T28" fmla="*/ 8672 w 67"/>
                <a:gd name="T29" fmla="*/ 1968 h 62"/>
                <a:gd name="T30" fmla="*/ 8384 w 67"/>
                <a:gd name="T31" fmla="*/ 2207 h 62"/>
                <a:gd name="T32" fmla="*/ 8384 w 67"/>
                <a:gd name="T33" fmla="*/ 2538 h 62"/>
                <a:gd name="T34" fmla="*/ 8384 w 67"/>
                <a:gd name="T35" fmla="*/ 2893 h 62"/>
                <a:gd name="T36" fmla="*/ 8384 w 67"/>
                <a:gd name="T37" fmla="*/ 2893 h 62"/>
                <a:gd name="T38" fmla="*/ 8117 w 67"/>
                <a:gd name="T39" fmla="*/ 3015 h 62"/>
                <a:gd name="T40" fmla="*/ 8117 w 67"/>
                <a:gd name="T41" fmla="*/ 3132 h 62"/>
                <a:gd name="T42" fmla="*/ 7722 w 67"/>
                <a:gd name="T43" fmla="*/ 3346 h 62"/>
                <a:gd name="T44" fmla="*/ 7722 w 67"/>
                <a:gd name="T45" fmla="*/ 3702 h 62"/>
                <a:gd name="T46" fmla="*/ 7722 w 67"/>
                <a:gd name="T47" fmla="*/ 4033 h 62"/>
                <a:gd name="T48" fmla="*/ 7594 w 67"/>
                <a:gd name="T49" fmla="*/ 4150 h 62"/>
                <a:gd name="T50" fmla="*/ 7301 w 67"/>
                <a:gd name="T51" fmla="*/ 4389 h 62"/>
                <a:gd name="T52" fmla="*/ 7039 w 67"/>
                <a:gd name="T53" fmla="*/ 4627 h 62"/>
                <a:gd name="T54" fmla="*/ 6906 w 67"/>
                <a:gd name="T55" fmla="*/ 4744 h 62"/>
                <a:gd name="T56" fmla="*/ 6906 w 67"/>
                <a:gd name="T57" fmla="*/ 4959 h 62"/>
                <a:gd name="T58" fmla="*/ 6777 w 67"/>
                <a:gd name="T59" fmla="*/ 5197 h 62"/>
                <a:gd name="T60" fmla="*/ 6777 w 67"/>
                <a:gd name="T61" fmla="*/ 5314 h 62"/>
                <a:gd name="T62" fmla="*/ 6644 w 67"/>
                <a:gd name="T63" fmla="*/ 5670 h 62"/>
                <a:gd name="T64" fmla="*/ 6485 w 67"/>
                <a:gd name="T65" fmla="*/ 5884 h 62"/>
                <a:gd name="T66" fmla="*/ 6644 w 67"/>
                <a:gd name="T67" fmla="*/ 6240 h 62"/>
                <a:gd name="T68" fmla="*/ 6777 w 67"/>
                <a:gd name="T69" fmla="*/ 6357 h 62"/>
                <a:gd name="T70" fmla="*/ 6777 w 67"/>
                <a:gd name="T71" fmla="*/ 6595 h 62"/>
                <a:gd name="T72" fmla="*/ 6777 w 67"/>
                <a:gd name="T73" fmla="*/ 6595 h 62"/>
                <a:gd name="T74" fmla="*/ 6777 w 67"/>
                <a:gd name="T75" fmla="*/ 6712 h 62"/>
                <a:gd name="T76" fmla="*/ 6777 w 67"/>
                <a:gd name="T77" fmla="*/ 6712 h 62"/>
                <a:gd name="T78" fmla="*/ 6644 w 67"/>
                <a:gd name="T79" fmla="*/ 6927 h 62"/>
                <a:gd name="T80" fmla="*/ 6777 w 67"/>
                <a:gd name="T81" fmla="*/ 7048 h 62"/>
                <a:gd name="T82" fmla="*/ 1083 w 67"/>
                <a:gd name="T83" fmla="*/ 7165 h 62"/>
                <a:gd name="T84" fmla="*/ 1083 w 67"/>
                <a:gd name="T85" fmla="*/ 6123 h 62"/>
                <a:gd name="T86" fmla="*/ 816 w 67"/>
                <a:gd name="T87" fmla="*/ 6001 h 62"/>
                <a:gd name="T88" fmla="*/ 555 w 67"/>
                <a:gd name="T89" fmla="*/ 6123 h 62"/>
                <a:gd name="T90" fmla="*/ 555 w 67"/>
                <a:gd name="T91" fmla="*/ 6123 h 62"/>
                <a:gd name="T92" fmla="*/ 262 w 67"/>
                <a:gd name="T93" fmla="*/ 5884 h 62"/>
                <a:gd name="T94" fmla="*/ 262 w 67"/>
                <a:gd name="T95" fmla="*/ 2538 h 62"/>
                <a:gd name="T96" fmla="*/ 0 w 67"/>
                <a:gd name="T97" fmla="*/ 356 h 62"/>
                <a:gd name="T98" fmla="*/ 0 w 67"/>
                <a:gd name="T99" fmla="*/ 356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5" name="Freeform 24"/>
            <p:cNvSpPr>
              <a:spLocks/>
            </p:cNvSpPr>
            <p:nvPr/>
          </p:nvSpPr>
          <p:spPr bwMode="auto">
            <a:xfrm>
              <a:off x="1491" y="1614"/>
              <a:ext cx="553" cy="897"/>
            </a:xfrm>
            <a:custGeom>
              <a:avLst/>
              <a:gdLst>
                <a:gd name="T0" fmla="*/ 8182 w 108"/>
                <a:gd name="T1" fmla="*/ 20748 h 184"/>
                <a:gd name="T2" fmla="*/ 8182 w 108"/>
                <a:gd name="T3" fmla="*/ 20509 h 184"/>
                <a:gd name="T4" fmla="*/ 8049 w 108"/>
                <a:gd name="T5" fmla="*/ 20270 h 184"/>
                <a:gd name="T6" fmla="*/ 7655 w 108"/>
                <a:gd name="T7" fmla="*/ 18896 h 184"/>
                <a:gd name="T8" fmla="*/ 6713 w 108"/>
                <a:gd name="T9" fmla="*/ 18086 h 184"/>
                <a:gd name="T10" fmla="*/ 6452 w 108"/>
                <a:gd name="T11" fmla="*/ 17730 h 184"/>
                <a:gd name="T12" fmla="*/ 6185 w 108"/>
                <a:gd name="T13" fmla="*/ 17375 h 184"/>
                <a:gd name="T14" fmla="*/ 5243 w 108"/>
                <a:gd name="T15" fmla="*/ 17038 h 184"/>
                <a:gd name="T16" fmla="*/ 4429 w 108"/>
                <a:gd name="T17" fmla="*/ 16326 h 184"/>
                <a:gd name="T18" fmla="*/ 2965 w 108"/>
                <a:gd name="T19" fmla="*/ 15756 h 184"/>
                <a:gd name="T20" fmla="*/ 2965 w 108"/>
                <a:gd name="T21" fmla="*/ 15308 h 184"/>
                <a:gd name="T22" fmla="*/ 3093 w 108"/>
                <a:gd name="T23" fmla="*/ 14713 h 184"/>
                <a:gd name="T24" fmla="*/ 2832 w 108"/>
                <a:gd name="T25" fmla="*/ 14142 h 184"/>
                <a:gd name="T26" fmla="*/ 2965 w 108"/>
                <a:gd name="T27" fmla="*/ 13904 h 184"/>
                <a:gd name="T28" fmla="*/ 2151 w 108"/>
                <a:gd name="T29" fmla="*/ 12621 h 184"/>
                <a:gd name="T30" fmla="*/ 1598 w 108"/>
                <a:gd name="T31" fmla="*/ 11812 h 184"/>
                <a:gd name="T32" fmla="*/ 1889 w 108"/>
                <a:gd name="T33" fmla="*/ 11120 h 184"/>
                <a:gd name="T34" fmla="*/ 1889 w 108"/>
                <a:gd name="T35" fmla="*/ 10550 h 184"/>
                <a:gd name="T36" fmla="*/ 1208 w 108"/>
                <a:gd name="T37" fmla="*/ 9960 h 184"/>
                <a:gd name="T38" fmla="*/ 1208 w 108"/>
                <a:gd name="T39" fmla="*/ 9029 h 184"/>
                <a:gd name="T40" fmla="*/ 1470 w 108"/>
                <a:gd name="T41" fmla="*/ 8697 h 184"/>
                <a:gd name="T42" fmla="*/ 1598 w 108"/>
                <a:gd name="T43" fmla="*/ 9150 h 184"/>
                <a:gd name="T44" fmla="*/ 2017 w 108"/>
                <a:gd name="T45" fmla="*/ 9029 h 184"/>
                <a:gd name="T46" fmla="*/ 1889 w 108"/>
                <a:gd name="T47" fmla="*/ 8224 h 184"/>
                <a:gd name="T48" fmla="*/ 1598 w 108"/>
                <a:gd name="T49" fmla="*/ 8463 h 184"/>
                <a:gd name="T50" fmla="*/ 942 w 108"/>
                <a:gd name="T51" fmla="*/ 8102 h 184"/>
                <a:gd name="T52" fmla="*/ 814 w 108"/>
                <a:gd name="T53" fmla="*/ 7059 h 184"/>
                <a:gd name="T54" fmla="*/ 133 w 108"/>
                <a:gd name="T55" fmla="*/ 5918 h 184"/>
                <a:gd name="T56" fmla="*/ 133 w 108"/>
                <a:gd name="T57" fmla="*/ 5324 h 184"/>
                <a:gd name="T58" fmla="*/ 522 w 108"/>
                <a:gd name="T59" fmla="*/ 4636 h 184"/>
                <a:gd name="T60" fmla="*/ 261 w 108"/>
                <a:gd name="T61" fmla="*/ 3710 h 184"/>
                <a:gd name="T62" fmla="*/ 0 w 108"/>
                <a:gd name="T63" fmla="*/ 3232 h 184"/>
                <a:gd name="T64" fmla="*/ 0 w 108"/>
                <a:gd name="T65" fmla="*/ 2779 h 184"/>
                <a:gd name="T66" fmla="*/ 814 w 108"/>
                <a:gd name="T67" fmla="*/ 1736 h 184"/>
                <a:gd name="T68" fmla="*/ 1208 w 108"/>
                <a:gd name="T69" fmla="*/ 1165 h 184"/>
                <a:gd name="T70" fmla="*/ 1208 w 108"/>
                <a:gd name="T71" fmla="*/ 117 h 184"/>
                <a:gd name="T72" fmla="*/ 6452 w 108"/>
                <a:gd name="T73" fmla="*/ 7415 h 184"/>
                <a:gd name="T74" fmla="*/ 13973 w 108"/>
                <a:gd name="T75" fmla="*/ 17253 h 184"/>
                <a:gd name="T76" fmla="*/ 14107 w 108"/>
                <a:gd name="T77" fmla="*/ 17730 h 184"/>
                <a:gd name="T78" fmla="*/ 14235 w 108"/>
                <a:gd name="T79" fmla="*/ 18179 h 184"/>
                <a:gd name="T80" fmla="*/ 14368 w 108"/>
                <a:gd name="T81" fmla="*/ 18535 h 184"/>
                <a:gd name="T82" fmla="*/ 13815 w 108"/>
                <a:gd name="T83" fmla="*/ 18774 h 184"/>
                <a:gd name="T84" fmla="*/ 13159 w 108"/>
                <a:gd name="T85" fmla="*/ 19939 h 184"/>
                <a:gd name="T86" fmla="*/ 13031 w 108"/>
                <a:gd name="T87" fmla="*/ 20153 h 184"/>
                <a:gd name="T88" fmla="*/ 12898 w 108"/>
                <a:gd name="T89" fmla="*/ 20626 h 184"/>
                <a:gd name="T90" fmla="*/ 13159 w 108"/>
                <a:gd name="T91" fmla="*/ 20963 h 184"/>
                <a:gd name="T92" fmla="*/ 12898 w 108"/>
                <a:gd name="T93" fmla="*/ 21318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6" name="Freeform 25"/>
            <p:cNvSpPr>
              <a:spLocks/>
            </p:cNvSpPr>
            <p:nvPr/>
          </p:nvSpPr>
          <p:spPr bwMode="auto">
            <a:xfrm>
              <a:off x="2356" y="1545"/>
              <a:ext cx="483" cy="381"/>
            </a:xfrm>
            <a:custGeom>
              <a:avLst/>
              <a:gdLst>
                <a:gd name="T0" fmla="*/ 11936 w 94"/>
                <a:gd name="T1" fmla="*/ 9090 h 78"/>
                <a:gd name="T2" fmla="*/ 12358 w 94"/>
                <a:gd name="T3" fmla="*/ 5129 h 78"/>
                <a:gd name="T4" fmla="*/ 12753 w 94"/>
                <a:gd name="T5" fmla="*/ 1167 h 78"/>
                <a:gd name="T6" fmla="*/ 1346 w 94"/>
                <a:gd name="T7" fmla="*/ 0 h 78"/>
                <a:gd name="T8" fmla="*/ 1213 w 94"/>
                <a:gd name="T9" fmla="*/ 928 h 78"/>
                <a:gd name="T10" fmla="*/ 396 w 94"/>
                <a:gd name="T11" fmla="*/ 5822 h 78"/>
                <a:gd name="T12" fmla="*/ 262 w 94"/>
                <a:gd name="T13" fmla="*/ 5822 h 78"/>
                <a:gd name="T14" fmla="*/ 0 w 94"/>
                <a:gd name="T15" fmla="*/ 7801 h 78"/>
                <a:gd name="T16" fmla="*/ 3381 w 94"/>
                <a:gd name="T17" fmla="*/ 8279 h 78"/>
                <a:gd name="T18" fmla="*/ 11936 w 94"/>
                <a:gd name="T19" fmla="*/ 9090 h 78"/>
                <a:gd name="T20" fmla="*/ 11936 w 94"/>
                <a:gd name="T21" fmla="*/ 9090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7" name="Freeform 26"/>
            <p:cNvSpPr>
              <a:spLocks/>
            </p:cNvSpPr>
            <p:nvPr/>
          </p:nvSpPr>
          <p:spPr bwMode="auto">
            <a:xfrm>
              <a:off x="2434" y="1892"/>
              <a:ext cx="508" cy="375"/>
            </a:xfrm>
            <a:custGeom>
              <a:avLst/>
              <a:gdLst>
                <a:gd name="T0" fmla="*/ 0 w 99"/>
                <a:gd name="T1" fmla="*/ 7734 h 77"/>
                <a:gd name="T2" fmla="*/ 1344 w 99"/>
                <a:gd name="T3" fmla="*/ 0 h 77"/>
                <a:gd name="T4" fmla="*/ 9873 w 99"/>
                <a:gd name="T5" fmla="*/ 808 h 77"/>
                <a:gd name="T6" fmla="*/ 13377 w 99"/>
                <a:gd name="T7" fmla="*/ 1042 h 77"/>
                <a:gd name="T8" fmla="*/ 13244 w 99"/>
                <a:gd name="T9" fmla="*/ 3015 h 77"/>
                <a:gd name="T10" fmla="*/ 12823 w 99"/>
                <a:gd name="T11" fmla="*/ 8893 h 77"/>
                <a:gd name="T12" fmla="*/ 11084 w 99"/>
                <a:gd name="T13" fmla="*/ 8776 h 77"/>
                <a:gd name="T14" fmla="*/ 0 w 99"/>
                <a:gd name="T15" fmla="*/ 7734 h 77"/>
                <a:gd name="T16" fmla="*/ 0 w 99"/>
                <a:gd name="T17" fmla="*/ 7734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8" name="Freeform 27"/>
            <p:cNvSpPr>
              <a:spLocks/>
            </p:cNvSpPr>
            <p:nvPr/>
          </p:nvSpPr>
          <p:spPr bwMode="auto">
            <a:xfrm>
              <a:off x="2368" y="2218"/>
              <a:ext cx="485" cy="478"/>
            </a:xfrm>
            <a:custGeom>
              <a:avLst/>
              <a:gdLst>
                <a:gd name="T0" fmla="*/ 1720 w 95"/>
                <a:gd name="T1" fmla="*/ 0 h 98"/>
                <a:gd name="T2" fmla="*/ 0 w 95"/>
                <a:gd name="T3" fmla="*/ 11135 h 98"/>
                <a:gd name="T4" fmla="*/ 0 w 95"/>
                <a:gd name="T5" fmla="*/ 11135 h 98"/>
                <a:gd name="T6" fmla="*/ 1588 w 95"/>
                <a:gd name="T7" fmla="*/ 11370 h 98"/>
                <a:gd name="T8" fmla="*/ 1720 w 95"/>
                <a:gd name="T9" fmla="*/ 10443 h 98"/>
                <a:gd name="T10" fmla="*/ 4927 w 95"/>
                <a:gd name="T11" fmla="*/ 10799 h 98"/>
                <a:gd name="T12" fmla="*/ 4927 w 95"/>
                <a:gd name="T13" fmla="*/ 10799 h 98"/>
                <a:gd name="T14" fmla="*/ 4794 w 95"/>
                <a:gd name="T15" fmla="*/ 10682 h 98"/>
                <a:gd name="T16" fmla="*/ 4927 w 95"/>
                <a:gd name="T17" fmla="*/ 10565 h 98"/>
                <a:gd name="T18" fmla="*/ 4794 w 95"/>
                <a:gd name="T19" fmla="*/ 10443 h 98"/>
                <a:gd name="T20" fmla="*/ 4794 w 95"/>
                <a:gd name="T21" fmla="*/ 10443 h 98"/>
                <a:gd name="T22" fmla="*/ 4794 w 95"/>
                <a:gd name="T23" fmla="*/ 10443 h 98"/>
                <a:gd name="T24" fmla="*/ 11574 w 95"/>
                <a:gd name="T25" fmla="*/ 10896 h 98"/>
                <a:gd name="T26" fmla="*/ 12380 w 95"/>
                <a:gd name="T27" fmla="*/ 2092 h 98"/>
                <a:gd name="T28" fmla="*/ 12513 w 95"/>
                <a:gd name="T29" fmla="*/ 2092 h 98"/>
                <a:gd name="T30" fmla="*/ 12641 w 95"/>
                <a:gd name="T31" fmla="*/ 1049 h 98"/>
                <a:gd name="T32" fmla="*/ 1720 w 95"/>
                <a:gd name="T33" fmla="*/ 0 h 98"/>
                <a:gd name="T34" fmla="*/ 1720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59" name="Freeform 28"/>
            <p:cNvSpPr>
              <a:spLocks/>
            </p:cNvSpPr>
            <p:nvPr/>
          </p:nvSpPr>
          <p:spPr bwMode="auto">
            <a:xfrm>
              <a:off x="2552" y="2306"/>
              <a:ext cx="969" cy="898"/>
            </a:xfrm>
            <a:custGeom>
              <a:avLst/>
              <a:gdLst>
                <a:gd name="T0" fmla="*/ 23051 w 189"/>
                <a:gd name="T1" fmla="*/ 5813 h 184"/>
                <a:gd name="T2" fmla="*/ 21421 w 189"/>
                <a:gd name="T3" fmla="*/ 5456 h 184"/>
                <a:gd name="T4" fmla="*/ 20344 w 189"/>
                <a:gd name="T5" fmla="*/ 5691 h 184"/>
                <a:gd name="T6" fmla="*/ 19529 w 189"/>
                <a:gd name="T7" fmla="*/ 5691 h 184"/>
                <a:gd name="T8" fmla="*/ 19267 w 189"/>
                <a:gd name="T9" fmla="*/ 5691 h 184"/>
                <a:gd name="T10" fmla="*/ 18872 w 189"/>
                <a:gd name="T11" fmla="*/ 5456 h 184"/>
                <a:gd name="T12" fmla="*/ 18452 w 189"/>
                <a:gd name="T13" fmla="*/ 5930 h 184"/>
                <a:gd name="T14" fmla="*/ 18191 w 189"/>
                <a:gd name="T15" fmla="*/ 5573 h 184"/>
                <a:gd name="T16" fmla="*/ 17375 w 189"/>
                <a:gd name="T17" fmla="*/ 5456 h 184"/>
                <a:gd name="T18" fmla="*/ 16847 w 189"/>
                <a:gd name="T19" fmla="*/ 5359 h 184"/>
                <a:gd name="T20" fmla="*/ 16032 w 189"/>
                <a:gd name="T21" fmla="*/ 5120 h 184"/>
                <a:gd name="T22" fmla="*/ 15509 w 189"/>
                <a:gd name="T23" fmla="*/ 5002 h 184"/>
                <a:gd name="T24" fmla="*/ 14694 w 189"/>
                <a:gd name="T25" fmla="*/ 4763 h 184"/>
                <a:gd name="T26" fmla="*/ 14274 w 189"/>
                <a:gd name="T27" fmla="*/ 4407 h 184"/>
                <a:gd name="T28" fmla="*/ 13484 w 189"/>
                <a:gd name="T29" fmla="*/ 4192 h 184"/>
                <a:gd name="T30" fmla="*/ 7808 w 189"/>
                <a:gd name="T31" fmla="*/ 0 h 184"/>
                <a:gd name="T32" fmla="*/ 0 w 189"/>
                <a:gd name="T33" fmla="*/ 8360 h 184"/>
                <a:gd name="T34" fmla="*/ 133 w 189"/>
                <a:gd name="T35" fmla="*/ 8716 h 184"/>
                <a:gd name="T36" fmla="*/ 682 w 189"/>
                <a:gd name="T37" fmla="*/ 9409 h 184"/>
                <a:gd name="T38" fmla="*/ 3102 w 189"/>
                <a:gd name="T39" fmla="*/ 11503 h 184"/>
                <a:gd name="T40" fmla="*/ 3363 w 189"/>
                <a:gd name="T41" fmla="*/ 12099 h 184"/>
                <a:gd name="T42" fmla="*/ 5127 w 189"/>
                <a:gd name="T43" fmla="*/ 14290 h 184"/>
                <a:gd name="T44" fmla="*/ 6598 w 189"/>
                <a:gd name="T45" fmla="*/ 14529 h 184"/>
                <a:gd name="T46" fmla="*/ 7542 w 189"/>
                <a:gd name="T47" fmla="*/ 13246 h 184"/>
                <a:gd name="T48" fmla="*/ 8096 w 189"/>
                <a:gd name="T49" fmla="*/ 13123 h 184"/>
                <a:gd name="T50" fmla="*/ 9044 w 189"/>
                <a:gd name="T51" fmla="*/ 13363 h 184"/>
                <a:gd name="T52" fmla="*/ 10121 w 189"/>
                <a:gd name="T53" fmla="*/ 13841 h 184"/>
                <a:gd name="T54" fmla="*/ 10382 w 189"/>
                <a:gd name="T55" fmla="*/ 14075 h 184"/>
                <a:gd name="T56" fmla="*/ 11197 w 189"/>
                <a:gd name="T57" fmla="*/ 15007 h 184"/>
                <a:gd name="T58" fmla="*/ 12669 w 189"/>
                <a:gd name="T59" fmla="*/ 17316 h 184"/>
                <a:gd name="T60" fmla="*/ 13484 w 189"/>
                <a:gd name="T61" fmla="*/ 18009 h 184"/>
                <a:gd name="T62" fmla="*/ 13745 w 189"/>
                <a:gd name="T63" fmla="*/ 19175 h 184"/>
                <a:gd name="T64" fmla="*/ 14955 w 189"/>
                <a:gd name="T65" fmla="*/ 20459 h 184"/>
                <a:gd name="T66" fmla="*/ 16981 w 189"/>
                <a:gd name="T67" fmla="*/ 21030 h 184"/>
                <a:gd name="T68" fmla="*/ 18191 w 189"/>
                <a:gd name="T69" fmla="*/ 21152 h 184"/>
                <a:gd name="T70" fmla="*/ 18057 w 189"/>
                <a:gd name="T71" fmla="*/ 20913 h 184"/>
                <a:gd name="T72" fmla="*/ 17662 w 189"/>
                <a:gd name="T73" fmla="*/ 18838 h 184"/>
                <a:gd name="T74" fmla="*/ 17534 w 189"/>
                <a:gd name="T75" fmla="*/ 18604 h 184"/>
                <a:gd name="T76" fmla="*/ 17929 w 189"/>
                <a:gd name="T77" fmla="*/ 17794 h 184"/>
                <a:gd name="T78" fmla="*/ 18057 w 189"/>
                <a:gd name="T79" fmla="*/ 17555 h 184"/>
                <a:gd name="T80" fmla="*/ 18452 w 189"/>
                <a:gd name="T81" fmla="*/ 16862 h 184"/>
                <a:gd name="T82" fmla="*/ 18744 w 189"/>
                <a:gd name="T83" fmla="*/ 16862 h 184"/>
                <a:gd name="T84" fmla="*/ 19006 w 189"/>
                <a:gd name="T85" fmla="*/ 16506 h 184"/>
                <a:gd name="T86" fmla="*/ 19267 w 189"/>
                <a:gd name="T87" fmla="*/ 16506 h 184"/>
                <a:gd name="T88" fmla="*/ 19821 w 189"/>
                <a:gd name="T89" fmla="*/ 16266 h 184"/>
                <a:gd name="T90" fmla="*/ 20082 w 189"/>
                <a:gd name="T91" fmla="*/ 15817 h 184"/>
                <a:gd name="T92" fmla="*/ 20216 w 189"/>
                <a:gd name="T93" fmla="*/ 16052 h 184"/>
                <a:gd name="T94" fmla="*/ 22236 w 189"/>
                <a:gd name="T95" fmla="*/ 15100 h 184"/>
                <a:gd name="T96" fmla="*/ 22631 w 189"/>
                <a:gd name="T97" fmla="*/ 14075 h 184"/>
                <a:gd name="T98" fmla="*/ 23051 w 189"/>
                <a:gd name="T99" fmla="*/ 13958 h 184"/>
                <a:gd name="T100" fmla="*/ 24394 w 189"/>
                <a:gd name="T101" fmla="*/ 13841 h 184"/>
                <a:gd name="T102" fmla="*/ 24789 w 189"/>
                <a:gd name="T103" fmla="*/ 13602 h 184"/>
                <a:gd name="T104" fmla="*/ 24917 w 189"/>
                <a:gd name="T105" fmla="*/ 13246 h 184"/>
                <a:gd name="T106" fmla="*/ 25076 w 189"/>
                <a:gd name="T107" fmla="*/ 12313 h 184"/>
                <a:gd name="T108" fmla="*/ 25338 w 189"/>
                <a:gd name="T109" fmla="*/ 11742 h 184"/>
                <a:gd name="T110" fmla="*/ 25209 w 189"/>
                <a:gd name="T111" fmla="*/ 10576 h 184"/>
                <a:gd name="T112" fmla="*/ 24917 w 189"/>
                <a:gd name="T113" fmla="*/ 10220 h 184"/>
                <a:gd name="T114" fmla="*/ 24789 w 189"/>
                <a:gd name="T115" fmla="*/ 9527 h 184"/>
                <a:gd name="T116" fmla="*/ 24261 w 189"/>
                <a:gd name="T117" fmla="*/ 6169 h 184"/>
                <a:gd name="T118" fmla="*/ 23446 w 189"/>
                <a:gd name="T119" fmla="*/ 5930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60" name="Freeform 29"/>
            <p:cNvSpPr>
              <a:spLocks/>
            </p:cNvSpPr>
            <p:nvPr/>
          </p:nvSpPr>
          <p:spPr bwMode="auto">
            <a:xfrm>
              <a:off x="4372" y="1453"/>
              <a:ext cx="522" cy="380"/>
            </a:xfrm>
            <a:custGeom>
              <a:avLst/>
              <a:gdLst>
                <a:gd name="T0" fmla="*/ 10450 w 102"/>
                <a:gd name="T1" fmla="*/ 8092 h 78"/>
                <a:gd name="T2" fmla="*/ 10189 w 102"/>
                <a:gd name="T3" fmla="*/ 8448 h 78"/>
                <a:gd name="T4" fmla="*/ 10056 w 102"/>
                <a:gd name="T5" fmla="*/ 8662 h 78"/>
                <a:gd name="T6" fmla="*/ 10056 w 102"/>
                <a:gd name="T7" fmla="*/ 9018 h 78"/>
                <a:gd name="T8" fmla="*/ 10317 w 102"/>
                <a:gd name="T9" fmla="*/ 8784 h 78"/>
                <a:gd name="T10" fmla="*/ 10870 w 102"/>
                <a:gd name="T11" fmla="*/ 8662 h 78"/>
                <a:gd name="T12" fmla="*/ 11653 w 102"/>
                <a:gd name="T13" fmla="*/ 8448 h 78"/>
                <a:gd name="T14" fmla="*/ 12861 w 102"/>
                <a:gd name="T15" fmla="*/ 7644 h 78"/>
                <a:gd name="T16" fmla="*/ 13280 w 102"/>
                <a:gd name="T17" fmla="*/ 7405 h 78"/>
                <a:gd name="T18" fmla="*/ 13669 w 102"/>
                <a:gd name="T19" fmla="*/ 7049 h 78"/>
                <a:gd name="T20" fmla="*/ 13408 w 102"/>
                <a:gd name="T21" fmla="*/ 7166 h 78"/>
                <a:gd name="T22" fmla="*/ 12989 w 102"/>
                <a:gd name="T23" fmla="*/ 7405 h 78"/>
                <a:gd name="T24" fmla="*/ 12600 w 102"/>
                <a:gd name="T25" fmla="*/ 7522 h 78"/>
                <a:gd name="T26" fmla="*/ 12989 w 102"/>
                <a:gd name="T27" fmla="*/ 7049 h 78"/>
                <a:gd name="T28" fmla="*/ 12728 w 102"/>
                <a:gd name="T29" fmla="*/ 7166 h 78"/>
                <a:gd name="T30" fmla="*/ 11525 w 102"/>
                <a:gd name="T31" fmla="*/ 7736 h 78"/>
                <a:gd name="T32" fmla="*/ 10711 w 102"/>
                <a:gd name="T33" fmla="*/ 8331 h 78"/>
                <a:gd name="T34" fmla="*/ 10583 w 102"/>
                <a:gd name="T35" fmla="*/ 7858 h 78"/>
                <a:gd name="T36" fmla="*/ 10870 w 102"/>
                <a:gd name="T37" fmla="*/ 7405 h 78"/>
                <a:gd name="T38" fmla="*/ 10583 w 102"/>
                <a:gd name="T39" fmla="*/ 5671 h 78"/>
                <a:gd name="T40" fmla="*/ 10317 w 102"/>
                <a:gd name="T41" fmla="*/ 3941 h 78"/>
                <a:gd name="T42" fmla="*/ 10056 w 102"/>
                <a:gd name="T43" fmla="*/ 2894 h 78"/>
                <a:gd name="T44" fmla="*/ 9928 w 102"/>
                <a:gd name="T45" fmla="*/ 2777 h 78"/>
                <a:gd name="T46" fmla="*/ 9795 w 102"/>
                <a:gd name="T47" fmla="*/ 2421 h 78"/>
                <a:gd name="T48" fmla="*/ 9637 w 102"/>
                <a:gd name="T49" fmla="*/ 1379 h 78"/>
                <a:gd name="T50" fmla="*/ 9248 w 102"/>
                <a:gd name="T51" fmla="*/ 356 h 78"/>
                <a:gd name="T52" fmla="*/ 9115 w 102"/>
                <a:gd name="T53" fmla="*/ 0 h 78"/>
                <a:gd name="T54" fmla="*/ 6837 w 102"/>
                <a:gd name="T55" fmla="*/ 453 h 78"/>
                <a:gd name="T56" fmla="*/ 5629 w 102"/>
                <a:gd name="T57" fmla="*/ 1613 h 78"/>
                <a:gd name="T58" fmla="*/ 5501 w 102"/>
                <a:gd name="T59" fmla="*/ 2090 h 78"/>
                <a:gd name="T60" fmla="*/ 4821 w 102"/>
                <a:gd name="T61" fmla="*/ 2660 h 78"/>
                <a:gd name="T62" fmla="*/ 5082 w 102"/>
                <a:gd name="T63" fmla="*/ 2894 h 78"/>
                <a:gd name="T64" fmla="*/ 5082 w 102"/>
                <a:gd name="T65" fmla="*/ 3133 h 78"/>
                <a:gd name="T66" fmla="*/ 5240 w 102"/>
                <a:gd name="T67" fmla="*/ 3703 h 78"/>
                <a:gd name="T68" fmla="*/ 4033 w 102"/>
                <a:gd name="T69" fmla="*/ 4511 h 78"/>
                <a:gd name="T70" fmla="*/ 2538 w 102"/>
                <a:gd name="T71" fmla="*/ 4511 h 78"/>
                <a:gd name="T72" fmla="*/ 1203 w 102"/>
                <a:gd name="T73" fmla="*/ 4867 h 78"/>
                <a:gd name="T74" fmla="*/ 814 w 102"/>
                <a:gd name="T75" fmla="*/ 5315 h 78"/>
                <a:gd name="T76" fmla="*/ 1203 w 102"/>
                <a:gd name="T77" fmla="*/ 6007 h 78"/>
                <a:gd name="T78" fmla="*/ 261 w 102"/>
                <a:gd name="T79" fmla="*/ 6933 h 78"/>
                <a:gd name="T80" fmla="*/ 7518 w 102"/>
                <a:gd name="T81" fmla="*/ 6363 h 78"/>
                <a:gd name="T82" fmla="*/ 7646 w 102"/>
                <a:gd name="T83" fmla="*/ 6596 h 78"/>
                <a:gd name="T84" fmla="*/ 7912 w 102"/>
                <a:gd name="T85" fmla="*/ 6718 h 78"/>
                <a:gd name="T86" fmla="*/ 8301 w 102"/>
                <a:gd name="T87" fmla="*/ 7288 h 78"/>
                <a:gd name="T88" fmla="*/ 8854 w 102"/>
                <a:gd name="T89" fmla="*/ 7405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61" name="Freeform 30"/>
            <p:cNvSpPr>
              <a:spLocks/>
            </p:cNvSpPr>
            <p:nvPr/>
          </p:nvSpPr>
          <p:spPr bwMode="auto">
            <a:xfrm>
              <a:off x="4720" y="1428"/>
              <a:ext cx="118" cy="205"/>
            </a:xfrm>
            <a:custGeom>
              <a:avLst/>
              <a:gdLst>
                <a:gd name="T0" fmla="*/ 0 w 23"/>
                <a:gd name="T1" fmla="*/ 571 h 42"/>
                <a:gd name="T2" fmla="*/ 133 w 23"/>
                <a:gd name="T3" fmla="*/ 810 h 42"/>
                <a:gd name="T4" fmla="*/ 0 w 23"/>
                <a:gd name="T5" fmla="*/ 927 h 42"/>
                <a:gd name="T6" fmla="*/ 133 w 23"/>
                <a:gd name="T7" fmla="*/ 927 h 42"/>
                <a:gd name="T8" fmla="*/ 133 w 23"/>
                <a:gd name="T9" fmla="*/ 1049 h 42"/>
                <a:gd name="T10" fmla="*/ 395 w 23"/>
                <a:gd name="T11" fmla="*/ 1620 h 42"/>
                <a:gd name="T12" fmla="*/ 554 w 23"/>
                <a:gd name="T13" fmla="*/ 1977 h 42"/>
                <a:gd name="T14" fmla="*/ 395 w 23"/>
                <a:gd name="T15" fmla="*/ 2216 h 42"/>
                <a:gd name="T16" fmla="*/ 395 w 23"/>
                <a:gd name="T17" fmla="*/ 2455 h 42"/>
                <a:gd name="T18" fmla="*/ 682 w 23"/>
                <a:gd name="T19" fmla="*/ 3026 h 42"/>
                <a:gd name="T20" fmla="*/ 682 w 23"/>
                <a:gd name="T21" fmla="*/ 3265 h 42"/>
                <a:gd name="T22" fmla="*/ 682 w 23"/>
                <a:gd name="T23" fmla="*/ 3383 h 42"/>
                <a:gd name="T24" fmla="*/ 816 w 23"/>
                <a:gd name="T25" fmla="*/ 3383 h 42"/>
                <a:gd name="T26" fmla="*/ 682 w 23"/>
                <a:gd name="T27" fmla="*/ 3265 h 42"/>
                <a:gd name="T28" fmla="*/ 816 w 23"/>
                <a:gd name="T29" fmla="*/ 3265 h 42"/>
                <a:gd name="T30" fmla="*/ 949 w 23"/>
                <a:gd name="T31" fmla="*/ 3480 h 42"/>
                <a:gd name="T32" fmla="*/ 1077 w 23"/>
                <a:gd name="T33" fmla="*/ 3954 h 42"/>
                <a:gd name="T34" fmla="*/ 1077 w 23"/>
                <a:gd name="T35" fmla="*/ 4310 h 42"/>
                <a:gd name="T36" fmla="*/ 1211 w 23"/>
                <a:gd name="T37" fmla="*/ 4525 h 42"/>
                <a:gd name="T38" fmla="*/ 1344 w 23"/>
                <a:gd name="T39" fmla="*/ 4886 h 42"/>
                <a:gd name="T40" fmla="*/ 2709 w 23"/>
                <a:gd name="T41" fmla="*/ 4647 h 42"/>
                <a:gd name="T42" fmla="*/ 2555 w 23"/>
                <a:gd name="T43" fmla="*/ 4525 h 42"/>
                <a:gd name="T44" fmla="*/ 2422 w 23"/>
                <a:gd name="T45" fmla="*/ 4408 h 42"/>
                <a:gd name="T46" fmla="*/ 2422 w 23"/>
                <a:gd name="T47" fmla="*/ 4310 h 42"/>
                <a:gd name="T48" fmla="*/ 2555 w 23"/>
                <a:gd name="T49" fmla="*/ 4193 h 42"/>
                <a:gd name="T50" fmla="*/ 2422 w 23"/>
                <a:gd name="T51" fmla="*/ 3954 h 42"/>
                <a:gd name="T52" fmla="*/ 2422 w 23"/>
                <a:gd name="T53" fmla="*/ 3143 h 42"/>
                <a:gd name="T54" fmla="*/ 2422 w 23"/>
                <a:gd name="T55" fmla="*/ 2904 h 42"/>
                <a:gd name="T56" fmla="*/ 2555 w 23"/>
                <a:gd name="T57" fmla="*/ 2455 h 42"/>
                <a:gd name="T58" fmla="*/ 2555 w 23"/>
                <a:gd name="T59" fmla="*/ 2216 h 42"/>
                <a:gd name="T60" fmla="*/ 2555 w 23"/>
                <a:gd name="T61" fmla="*/ 1977 h 42"/>
                <a:gd name="T62" fmla="*/ 2555 w 23"/>
                <a:gd name="T63" fmla="*/ 1738 h 42"/>
                <a:gd name="T64" fmla="*/ 2555 w 23"/>
                <a:gd name="T65" fmla="*/ 1620 h 42"/>
                <a:gd name="T66" fmla="*/ 2555 w 23"/>
                <a:gd name="T67" fmla="*/ 1498 h 42"/>
                <a:gd name="T68" fmla="*/ 2976 w 23"/>
                <a:gd name="T69" fmla="*/ 1289 h 42"/>
                <a:gd name="T70" fmla="*/ 3104 w 23"/>
                <a:gd name="T71" fmla="*/ 810 h 42"/>
                <a:gd name="T72" fmla="*/ 2976 w 23"/>
                <a:gd name="T73" fmla="*/ 571 h 42"/>
                <a:gd name="T74" fmla="*/ 2976 w 23"/>
                <a:gd name="T75" fmla="*/ 356 h 42"/>
                <a:gd name="T76" fmla="*/ 2976 w 23"/>
                <a:gd name="T77" fmla="*/ 356 h 42"/>
                <a:gd name="T78" fmla="*/ 2976 w 23"/>
                <a:gd name="T79" fmla="*/ 239 h 42"/>
                <a:gd name="T80" fmla="*/ 2842 w 23"/>
                <a:gd name="T81" fmla="*/ 0 h 42"/>
                <a:gd name="T82" fmla="*/ 0 w 23"/>
                <a:gd name="T83" fmla="*/ 571 h 42"/>
                <a:gd name="T84" fmla="*/ 0 w 23"/>
                <a:gd name="T85" fmla="*/ 571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32962" name="Group 31"/>
            <p:cNvGrpSpPr>
              <a:grpSpLocks/>
            </p:cNvGrpSpPr>
            <p:nvPr/>
          </p:nvGrpSpPr>
          <p:grpSpPr bwMode="auto">
            <a:xfrm>
              <a:off x="728" y="2448"/>
              <a:ext cx="1266" cy="876"/>
              <a:chOff x="728" y="2532"/>
              <a:chExt cx="1266" cy="876"/>
            </a:xfrm>
          </p:grpSpPr>
          <p:sp>
            <p:nvSpPr>
              <p:cNvPr id="32997" name="Freeform 32"/>
              <p:cNvSpPr>
                <a:spLocks/>
              </p:cNvSpPr>
              <p:nvPr/>
            </p:nvSpPr>
            <p:spPr bwMode="auto">
              <a:xfrm>
                <a:off x="1031" y="2532"/>
                <a:ext cx="963" cy="780"/>
              </a:xfrm>
              <a:custGeom>
                <a:avLst/>
                <a:gdLst>
                  <a:gd name="T0" fmla="*/ 1890 w 188"/>
                  <a:gd name="T1" fmla="*/ 3588 h 160"/>
                  <a:gd name="T2" fmla="*/ 3488 w 188"/>
                  <a:gd name="T3" fmla="*/ 4636 h 160"/>
                  <a:gd name="T4" fmla="*/ 2413 w 188"/>
                  <a:gd name="T5" fmla="*/ 5796 h 160"/>
                  <a:gd name="T6" fmla="*/ 2151 w 188"/>
                  <a:gd name="T7" fmla="*/ 4992 h 160"/>
                  <a:gd name="T8" fmla="*/ 681 w 188"/>
                  <a:gd name="T9" fmla="*/ 6372 h 160"/>
                  <a:gd name="T10" fmla="*/ 1470 w 188"/>
                  <a:gd name="T11" fmla="*/ 7415 h 160"/>
                  <a:gd name="T12" fmla="*/ 3621 w 188"/>
                  <a:gd name="T13" fmla="*/ 7059 h 160"/>
                  <a:gd name="T14" fmla="*/ 2966 w 188"/>
                  <a:gd name="T15" fmla="*/ 8580 h 160"/>
                  <a:gd name="T16" fmla="*/ 2413 w 188"/>
                  <a:gd name="T17" fmla="*/ 9150 h 160"/>
                  <a:gd name="T18" fmla="*/ 1337 w 188"/>
                  <a:gd name="T19" fmla="*/ 9506 h 160"/>
                  <a:gd name="T20" fmla="*/ 814 w 188"/>
                  <a:gd name="T21" fmla="*/ 11359 h 160"/>
                  <a:gd name="T22" fmla="*/ 1470 w 188"/>
                  <a:gd name="T23" fmla="*/ 12407 h 160"/>
                  <a:gd name="T24" fmla="*/ 2966 w 188"/>
                  <a:gd name="T25" fmla="*/ 12977 h 160"/>
                  <a:gd name="T26" fmla="*/ 2966 w 188"/>
                  <a:gd name="T27" fmla="*/ 13904 h 160"/>
                  <a:gd name="T28" fmla="*/ 4697 w 188"/>
                  <a:gd name="T29" fmla="*/ 14259 h 160"/>
                  <a:gd name="T30" fmla="*/ 5640 w 188"/>
                  <a:gd name="T31" fmla="*/ 14474 h 160"/>
                  <a:gd name="T32" fmla="*/ 3908 w 188"/>
                  <a:gd name="T33" fmla="*/ 16326 h 160"/>
                  <a:gd name="T34" fmla="*/ 2546 w 188"/>
                  <a:gd name="T35" fmla="*/ 17038 h 160"/>
                  <a:gd name="T36" fmla="*/ 394 w 188"/>
                  <a:gd name="T37" fmla="*/ 17964 h 160"/>
                  <a:gd name="T38" fmla="*/ 394 w 188"/>
                  <a:gd name="T39" fmla="*/ 18535 h 160"/>
                  <a:gd name="T40" fmla="*/ 3908 w 188"/>
                  <a:gd name="T41" fmla="*/ 17253 h 160"/>
                  <a:gd name="T42" fmla="*/ 8344 w 188"/>
                  <a:gd name="T43" fmla="*/ 13904 h 160"/>
                  <a:gd name="T44" fmla="*/ 7924 w 188"/>
                  <a:gd name="T45" fmla="*/ 13548 h 160"/>
                  <a:gd name="T46" fmla="*/ 10337 w 188"/>
                  <a:gd name="T47" fmla="*/ 11003 h 160"/>
                  <a:gd name="T48" fmla="*/ 9681 w 188"/>
                  <a:gd name="T49" fmla="*/ 11690 h 160"/>
                  <a:gd name="T50" fmla="*/ 9814 w 188"/>
                  <a:gd name="T51" fmla="*/ 12621 h 160"/>
                  <a:gd name="T52" fmla="*/ 9681 w 188"/>
                  <a:gd name="T53" fmla="*/ 13216 h 160"/>
                  <a:gd name="T54" fmla="*/ 11571 w 188"/>
                  <a:gd name="T55" fmla="*/ 12285 h 160"/>
                  <a:gd name="T56" fmla="*/ 11571 w 188"/>
                  <a:gd name="T57" fmla="*/ 11359 h 160"/>
                  <a:gd name="T58" fmla="*/ 14378 w 188"/>
                  <a:gd name="T59" fmla="*/ 11929 h 160"/>
                  <a:gd name="T60" fmla="*/ 16269 w 188"/>
                  <a:gd name="T61" fmla="*/ 11690 h 160"/>
                  <a:gd name="T62" fmla="*/ 19496 w 188"/>
                  <a:gd name="T63" fmla="*/ 12621 h 160"/>
                  <a:gd name="T64" fmla="*/ 20571 w 188"/>
                  <a:gd name="T65" fmla="*/ 13787 h 160"/>
                  <a:gd name="T66" fmla="*/ 22303 w 188"/>
                  <a:gd name="T67" fmla="*/ 14830 h 160"/>
                  <a:gd name="T68" fmla="*/ 25269 w 188"/>
                  <a:gd name="T69" fmla="*/ 15069 h 160"/>
                  <a:gd name="T70" fmla="*/ 24874 w 188"/>
                  <a:gd name="T71" fmla="*/ 13548 h 160"/>
                  <a:gd name="T72" fmla="*/ 23665 w 188"/>
                  <a:gd name="T73" fmla="*/ 13333 h 160"/>
                  <a:gd name="T74" fmla="*/ 21908 w 188"/>
                  <a:gd name="T75" fmla="*/ 12285 h 160"/>
                  <a:gd name="T76" fmla="*/ 19757 w 188"/>
                  <a:gd name="T77" fmla="*/ 11003 h 160"/>
                  <a:gd name="T78" fmla="*/ 18942 w 188"/>
                  <a:gd name="T79" fmla="*/ 11929 h 160"/>
                  <a:gd name="T80" fmla="*/ 17344 w 188"/>
                  <a:gd name="T81" fmla="*/ 10764 h 160"/>
                  <a:gd name="T82" fmla="*/ 15715 w 188"/>
                  <a:gd name="T83" fmla="*/ 9267 h 160"/>
                  <a:gd name="T84" fmla="*/ 13697 w 188"/>
                  <a:gd name="T85" fmla="*/ 2423 h 160"/>
                  <a:gd name="T86" fmla="*/ 12094 w 188"/>
                  <a:gd name="T87" fmla="*/ 570 h 160"/>
                  <a:gd name="T88" fmla="*/ 9261 w 188"/>
                  <a:gd name="T89" fmla="*/ 570 h 160"/>
                  <a:gd name="T90" fmla="*/ 7924 w 188"/>
                  <a:gd name="T91" fmla="*/ 570 h 160"/>
                  <a:gd name="T92" fmla="*/ 6060 w 188"/>
                  <a:gd name="T93" fmla="*/ 0 h 160"/>
                  <a:gd name="T94" fmla="*/ 4697 w 188"/>
                  <a:gd name="T95" fmla="*/ 478 h 160"/>
                  <a:gd name="T96" fmla="*/ 3227 w 188"/>
                  <a:gd name="T97" fmla="*/ 1497 h 160"/>
                  <a:gd name="T98" fmla="*/ 2546 w 188"/>
                  <a:gd name="T99" fmla="*/ 2423 h 160"/>
                  <a:gd name="T100" fmla="*/ 1337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98" name="Freeform 33"/>
              <p:cNvSpPr>
                <a:spLocks/>
              </p:cNvSpPr>
              <p:nvPr/>
            </p:nvSpPr>
            <p:spPr bwMode="auto">
              <a:xfrm>
                <a:off x="995" y="33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99" name="Freeform 34"/>
              <p:cNvSpPr>
                <a:spLocks/>
              </p:cNvSpPr>
              <p:nvPr/>
            </p:nvSpPr>
            <p:spPr bwMode="auto">
              <a:xfrm>
                <a:off x="949" y="3310"/>
                <a:ext cx="46" cy="30"/>
              </a:xfrm>
              <a:custGeom>
                <a:avLst/>
                <a:gdLst>
                  <a:gd name="T0" fmla="*/ 940 w 9"/>
                  <a:gd name="T1" fmla="*/ 0 h 6"/>
                  <a:gd name="T2" fmla="*/ 521 w 9"/>
                  <a:gd name="T3" fmla="*/ 0 h 6"/>
                  <a:gd name="T4" fmla="*/ 394 w 9"/>
                  <a:gd name="T5" fmla="*/ 125 h 6"/>
                  <a:gd name="T6" fmla="*/ 394 w 9"/>
                  <a:gd name="T7" fmla="*/ 125 h 6"/>
                  <a:gd name="T8" fmla="*/ 394 w 9"/>
                  <a:gd name="T9" fmla="*/ 250 h 6"/>
                  <a:gd name="T10" fmla="*/ 394 w 9"/>
                  <a:gd name="T11" fmla="*/ 375 h 6"/>
                  <a:gd name="T12" fmla="*/ 261 w 9"/>
                  <a:gd name="T13" fmla="*/ 375 h 6"/>
                  <a:gd name="T14" fmla="*/ 261 w 9"/>
                  <a:gd name="T15" fmla="*/ 375 h 6"/>
                  <a:gd name="T16" fmla="*/ 133 w 9"/>
                  <a:gd name="T17" fmla="*/ 375 h 6"/>
                  <a:gd name="T18" fmla="*/ 133 w 9"/>
                  <a:gd name="T19" fmla="*/ 500 h 6"/>
                  <a:gd name="T20" fmla="*/ 133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33 w 9"/>
                  <a:gd name="T39" fmla="*/ 750 h 6"/>
                  <a:gd name="T40" fmla="*/ 261 w 9"/>
                  <a:gd name="T41" fmla="*/ 750 h 6"/>
                  <a:gd name="T42" fmla="*/ 394 w 9"/>
                  <a:gd name="T43" fmla="*/ 625 h 6"/>
                  <a:gd name="T44" fmla="*/ 808 w 9"/>
                  <a:gd name="T45" fmla="*/ 375 h 6"/>
                  <a:gd name="T46" fmla="*/ 940 w 9"/>
                  <a:gd name="T47" fmla="*/ 250 h 6"/>
                  <a:gd name="T48" fmla="*/ 1073 w 9"/>
                  <a:gd name="T49" fmla="*/ 250 h 6"/>
                  <a:gd name="T50" fmla="*/ 1201 w 9"/>
                  <a:gd name="T51" fmla="*/ 125 h 6"/>
                  <a:gd name="T52" fmla="*/ 1201 w 9"/>
                  <a:gd name="T53" fmla="*/ 125 h 6"/>
                  <a:gd name="T54" fmla="*/ 1201 w 9"/>
                  <a:gd name="T55" fmla="*/ 125 h 6"/>
                  <a:gd name="T56" fmla="*/ 1073 w 9"/>
                  <a:gd name="T57" fmla="*/ 0 h 6"/>
                  <a:gd name="T58" fmla="*/ 1073 w 9"/>
                  <a:gd name="T59" fmla="*/ 0 h 6"/>
                  <a:gd name="T60" fmla="*/ 1073 w 9"/>
                  <a:gd name="T61" fmla="*/ 0 h 6"/>
                  <a:gd name="T62" fmla="*/ 1073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0" name="Freeform 35"/>
              <p:cNvSpPr>
                <a:spLocks/>
              </p:cNvSpPr>
              <p:nvPr/>
            </p:nvSpPr>
            <p:spPr bwMode="auto">
              <a:xfrm>
                <a:off x="903" y="3332"/>
                <a:ext cx="46" cy="34"/>
              </a:xfrm>
              <a:custGeom>
                <a:avLst/>
                <a:gdLst>
                  <a:gd name="T0" fmla="*/ 1073 w 9"/>
                  <a:gd name="T1" fmla="*/ 355 h 7"/>
                  <a:gd name="T2" fmla="*/ 1073 w 9"/>
                  <a:gd name="T3" fmla="*/ 117 h 7"/>
                  <a:gd name="T4" fmla="*/ 680 w 9"/>
                  <a:gd name="T5" fmla="*/ 355 h 7"/>
                  <a:gd name="T6" fmla="*/ 521 w 9"/>
                  <a:gd name="T7" fmla="*/ 447 h 7"/>
                  <a:gd name="T8" fmla="*/ 521 w 9"/>
                  <a:gd name="T9" fmla="*/ 447 h 7"/>
                  <a:gd name="T10" fmla="*/ 261 w 9"/>
                  <a:gd name="T11" fmla="*/ 568 h 7"/>
                  <a:gd name="T12" fmla="*/ 133 w 9"/>
                  <a:gd name="T13" fmla="*/ 685 h 7"/>
                  <a:gd name="T14" fmla="*/ 0 w 9"/>
                  <a:gd name="T15" fmla="*/ 685 h 7"/>
                  <a:gd name="T16" fmla="*/ 261 w 9"/>
                  <a:gd name="T17" fmla="*/ 685 h 7"/>
                  <a:gd name="T18" fmla="*/ 394 w 9"/>
                  <a:gd name="T19" fmla="*/ 568 h 7"/>
                  <a:gd name="T20" fmla="*/ 808 w 9"/>
                  <a:gd name="T21" fmla="*/ 447 h 7"/>
                  <a:gd name="T22" fmla="*/ 1073 w 9"/>
                  <a:gd name="T23" fmla="*/ 355 h 7"/>
                  <a:gd name="T24" fmla="*/ 1073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1" name="Freeform 36"/>
              <p:cNvSpPr>
                <a:spLocks/>
              </p:cNvSpPr>
              <p:nvPr/>
            </p:nvSpPr>
            <p:spPr bwMode="auto">
              <a:xfrm>
                <a:off x="903" y="3337"/>
                <a:ext cx="41" cy="29"/>
              </a:xfrm>
              <a:custGeom>
                <a:avLst/>
                <a:gdLst>
                  <a:gd name="T0" fmla="*/ 1076 w 8"/>
                  <a:gd name="T1" fmla="*/ 232 h 6"/>
                  <a:gd name="T2" fmla="*/ 1076 w 8"/>
                  <a:gd name="T3" fmla="*/ 116 h 6"/>
                  <a:gd name="T4" fmla="*/ 1076 w 8"/>
                  <a:gd name="T5" fmla="*/ 116 h 6"/>
                  <a:gd name="T6" fmla="*/ 1076 w 8"/>
                  <a:gd name="T7" fmla="*/ 0 h 6"/>
                  <a:gd name="T8" fmla="*/ 1076 w 8"/>
                  <a:gd name="T9" fmla="*/ 0 h 6"/>
                  <a:gd name="T10" fmla="*/ 1076 w 8"/>
                  <a:gd name="T11" fmla="*/ 0 h 6"/>
                  <a:gd name="T12" fmla="*/ 1076 w 8"/>
                  <a:gd name="T13" fmla="*/ 0 h 6"/>
                  <a:gd name="T14" fmla="*/ 1076 w 8"/>
                  <a:gd name="T15" fmla="*/ 0 h 6"/>
                  <a:gd name="T16" fmla="*/ 1076 w 8"/>
                  <a:gd name="T17" fmla="*/ 0 h 6"/>
                  <a:gd name="T18" fmla="*/ 1076 w 8"/>
                  <a:gd name="T19" fmla="*/ 0 h 6"/>
                  <a:gd name="T20" fmla="*/ 943 w 8"/>
                  <a:gd name="T21" fmla="*/ 0 h 6"/>
                  <a:gd name="T22" fmla="*/ 943 w 8"/>
                  <a:gd name="T23" fmla="*/ 0 h 6"/>
                  <a:gd name="T24" fmla="*/ 815 w 8"/>
                  <a:gd name="T25" fmla="*/ 0 h 6"/>
                  <a:gd name="T26" fmla="*/ 682 w 8"/>
                  <a:gd name="T27" fmla="*/ 116 h 6"/>
                  <a:gd name="T28" fmla="*/ 682 w 8"/>
                  <a:gd name="T29" fmla="*/ 232 h 6"/>
                  <a:gd name="T30" fmla="*/ 682 w 8"/>
                  <a:gd name="T31" fmla="*/ 232 h 6"/>
                  <a:gd name="T32" fmla="*/ 554 w 8"/>
                  <a:gd name="T33" fmla="*/ 232 h 6"/>
                  <a:gd name="T34" fmla="*/ 554 w 8"/>
                  <a:gd name="T35" fmla="*/ 232 h 6"/>
                  <a:gd name="T36" fmla="*/ 554 w 8"/>
                  <a:gd name="T37" fmla="*/ 232 h 6"/>
                  <a:gd name="T38" fmla="*/ 554 w 8"/>
                  <a:gd name="T39" fmla="*/ 348 h 6"/>
                  <a:gd name="T40" fmla="*/ 554 w 8"/>
                  <a:gd name="T41" fmla="*/ 348 h 6"/>
                  <a:gd name="T42" fmla="*/ 554 w 8"/>
                  <a:gd name="T43" fmla="*/ 348 h 6"/>
                  <a:gd name="T44" fmla="*/ 554 w 8"/>
                  <a:gd name="T45" fmla="*/ 348 h 6"/>
                  <a:gd name="T46" fmla="*/ 261 w 8"/>
                  <a:gd name="T47" fmla="*/ 445 h 6"/>
                  <a:gd name="T48" fmla="*/ 261 w 8"/>
                  <a:gd name="T49" fmla="*/ 445 h 6"/>
                  <a:gd name="T50" fmla="*/ 261 w 8"/>
                  <a:gd name="T51" fmla="*/ 445 h 6"/>
                  <a:gd name="T52" fmla="*/ 261 w 8"/>
                  <a:gd name="T53" fmla="*/ 445 h 6"/>
                  <a:gd name="T54" fmla="*/ 133 w 8"/>
                  <a:gd name="T55" fmla="*/ 445 h 6"/>
                  <a:gd name="T56" fmla="*/ 133 w 8"/>
                  <a:gd name="T57" fmla="*/ 561 h 6"/>
                  <a:gd name="T58" fmla="*/ 133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33 w 8"/>
                  <a:gd name="T67" fmla="*/ 677 h 6"/>
                  <a:gd name="T68" fmla="*/ 133 w 8"/>
                  <a:gd name="T69" fmla="*/ 677 h 6"/>
                  <a:gd name="T70" fmla="*/ 133 w 8"/>
                  <a:gd name="T71" fmla="*/ 677 h 6"/>
                  <a:gd name="T72" fmla="*/ 133 w 8"/>
                  <a:gd name="T73" fmla="*/ 677 h 6"/>
                  <a:gd name="T74" fmla="*/ 261 w 8"/>
                  <a:gd name="T75" fmla="*/ 561 h 6"/>
                  <a:gd name="T76" fmla="*/ 261 w 8"/>
                  <a:gd name="T77" fmla="*/ 561 h 6"/>
                  <a:gd name="T78" fmla="*/ 395 w 8"/>
                  <a:gd name="T79" fmla="*/ 561 h 6"/>
                  <a:gd name="T80" fmla="*/ 395 w 8"/>
                  <a:gd name="T81" fmla="*/ 445 h 6"/>
                  <a:gd name="T82" fmla="*/ 395 w 8"/>
                  <a:gd name="T83" fmla="*/ 445 h 6"/>
                  <a:gd name="T84" fmla="*/ 682 w 8"/>
                  <a:gd name="T85" fmla="*/ 445 h 6"/>
                  <a:gd name="T86" fmla="*/ 682 w 8"/>
                  <a:gd name="T87" fmla="*/ 348 h 6"/>
                  <a:gd name="T88" fmla="*/ 815 w 8"/>
                  <a:gd name="T89" fmla="*/ 348 h 6"/>
                  <a:gd name="T90" fmla="*/ 943 w 8"/>
                  <a:gd name="T91" fmla="*/ 348 h 6"/>
                  <a:gd name="T92" fmla="*/ 943 w 8"/>
                  <a:gd name="T93" fmla="*/ 232 h 6"/>
                  <a:gd name="T94" fmla="*/ 943 w 8"/>
                  <a:gd name="T95" fmla="*/ 232 h 6"/>
                  <a:gd name="T96" fmla="*/ 1076 w 8"/>
                  <a:gd name="T97" fmla="*/ 232 h 6"/>
                  <a:gd name="T98" fmla="*/ 1076 w 8"/>
                  <a:gd name="T99" fmla="*/ 232 h 6"/>
                  <a:gd name="T100" fmla="*/ 107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2" name="Freeform 37"/>
              <p:cNvSpPr>
                <a:spLocks/>
              </p:cNvSpPr>
              <p:nvPr/>
            </p:nvSpPr>
            <p:spPr bwMode="auto">
              <a:xfrm>
                <a:off x="877" y="3376"/>
                <a:ext cx="4" cy="5"/>
              </a:xfrm>
              <a:custGeom>
                <a:avLst/>
                <a:gdLst>
                  <a:gd name="T0" fmla="*/ 64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64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3" name="Freeform 38"/>
              <p:cNvSpPr>
                <a:spLocks/>
              </p:cNvSpPr>
              <p:nvPr/>
            </p:nvSpPr>
            <p:spPr bwMode="auto">
              <a:xfrm>
                <a:off x="877" y="3376"/>
                <a:ext cx="4" cy="5"/>
              </a:xfrm>
              <a:custGeom>
                <a:avLst/>
                <a:gdLst>
                  <a:gd name="T0" fmla="*/ 64 w 1"/>
                  <a:gd name="T1" fmla="*/ 0 h 1"/>
                  <a:gd name="T2" fmla="*/ 64 w 1"/>
                  <a:gd name="T3" fmla="*/ 0 h 1"/>
                  <a:gd name="T4" fmla="*/ 64 w 1"/>
                  <a:gd name="T5" fmla="*/ 0 h 1"/>
                  <a:gd name="T6" fmla="*/ 64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64 w 1"/>
                  <a:gd name="T27" fmla="*/ 125 h 1"/>
                  <a:gd name="T28" fmla="*/ 64 w 1"/>
                  <a:gd name="T29" fmla="*/ 0 h 1"/>
                  <a:gd name="T30" fmla="*/ 64 w 1"/>
                  <a:gd name="T31" fmla="*/ 0 h 1"/>
                  <a:gd name="T32" fmla="*/ 64 w 1"/>
                  <a:gd name="T33" fmla="*/ 0 h 1"/>
                  <a:gd name="T34" fmla="*/ 64 w 1"/>
                  <a:gd name="T35" fmla="*/ 0 h 1"/>
                  <a:gd name="T36" fmla="*/ 64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4" name="Freeform 39"/>
              <p:cNvSpPr>
                <a:spLocks/>
              </p:cNvSpPr>
              <p:nvPr/>
            </p:nvSpPr>
            <p:spPr bwMode="auto">
              <a:xfrm>
                <a:off x="836" y="33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5" name="Freeform 40"/>
              <p:cNvSpPr>
                <a:spLocks/>
              </p:cNvSpPr>
              <p:nvPr/>
            </p:nvSpPr>
            <p:spPr bwMode="auto">
              <a:xfrm>
                <a:off x="840" y="3384"/>
                <a:ext cx="15" cy="9"/>
              </a:xfrm>
              <a:custGeom>
                <a:avLst/>
                <a:gdLst>
                  <a:gd name="T0" fmla="*/ 250 w 3"/>
                  <a:gd name="T1" fmla="*/ 0 h 2"/>
                  <a:gd name="T2" fmla="*/ 250 w 3"/>
                  <a:gd name="T3" fmla="*/ 0 h 2"/>
                  <a:gd name="T4" fmla="*/ 250 w 3"/>
                  <a:gd name="T5" fmla="*/ 0 h 2"/>
                  <a:gd name="T6" fmla="*/ 250 w 3"/>
                  <a:gd name="T7" fmla="*/ 0 h 2"/>
                  <a:gd name="T8" fmla="*/ 375 w 3"/>
                  <a:gd name="T9" fmla="*/ 0 h 2"/>
                  <a:gd name="T10" fmla="*/ 375 w 3"/>
                  <a:gd name="T11" fmla="*/ 0 h 2"/>
                  <a:gd name="T12" fmla="*/ 375 w 3"/>
                  <a:gd name="T13" fmla="*/ 0 h 2"/>
                  <a:gd name="T14" fmla="*/ 375 w 3"/>
                  <a:gd name="T15" fmla="*/ 0 h 2"/>
                  <a:gd name="T16" fmla="*/ 375 w 3"/>
                  <a:gd name="T17" fmla="*/ 0 h 2"/>
                  <a:gd name="T18" fmla="*/ 375 w 3"/>
                  <a:gd name="T19" fmla="*/ 0 h 2"/>
                  <a:gd name="T20" fmla="*/ 375 w 3"/>
                  <a:gd name="T21" fmla="*/ 0 h 2"/>
                  <a:gd name="T22" fmla="*/ 250 w 3"/>
                  <a:gd name="T23" fmla="*/ 0 h 2"/>
                  <a:gd name="T24" fmla="*/ 250 w 3"/>
                  <a:gd name="T25" fmla="*/ 99 h 2"/>
                  <a:gd name="T26" fmla="*/ 375 w 3"/>
                  <a:gd name="T27" fmla="*/ 99 h 2"/>
                  <a:gd name="T28" fmla="*/ 375 w 3"/>
                  <a:gd name="T29" fmla="*/ 99 h 2"/>
                  <a:gd name="T30" fmla="*/ 375 w 3"/>
                  <a:gd name="T31" fmla="*/ 99 h 2"/>
                  <a:gd name="T32" fmla="*/ 250 w 3"/>
                  <a:gd name="T33" fmla="*/ 99 h 2"/>
                  <a:gd name="T34" fmla="*/ 250 w 3"/>
                  <a:gd name="T35" fmla="*/ 99 h 2"/>
                  <a:gd name="T36" fmla="*/ 250 w 3"/>
                  <a:gd name="T37" fmla="*/ 99 h 2"/>
                  <a:gd name="T38" fmla="*/ 250 w 3"/>
                  <a:gd name="T39" fmla="*/ 99 h 2"/>
                  <a:gd name="T40" fmla="*/ 250 w 3"/>
                  <a:gd name="T41" fmla="*/ 99 h 2"/>
                  <a:gd name="T42" fmla="*/ 125 w 3"/>
                  <a:gd name="T43" fmla="*/ 180 h 2"/>
                  <a:gd name="T44" fmla="*/ 125 w 3"/>
                  <a:gd name="T45" fmla="*/ 180 h 2"/>
                  <a:gd name="T46" fmla="*/ 125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25 w 3"/>
                  <a:gd name="T55" fmla="*/ 99 h 2"/>
                  <a:gd name="T56" fmla="*/ 125 w 3"/>
                  <a:gd name="T57" fmla="*/ 99 h 2"/>
                  <a:gd name="T58" fmla="*/ 125 w 3"/>
                  <a:gd name="T59" fmla="*/ 99 h 2"/>
                  <a:gd name="T60" fmla="*/ 125 w 3"/>
                  <a:gd name="T61" fmla="*/ 0 h 2"/>
                  <a:gd name="T62" fmla="*/ 250 w 3"/>
                  <a:gd name="T63" fmla="*/ 0 h 2"/>
                  <a:gd name="T64" fmla="*/ 250 w 3"/>
                  <a:gd name="T65" fmla="*/ 0 h 2"/>
                  <a:gd name="T66" fmla="*/ 250 w 3"/>
                  <a:gd name="T67" fmla="*/ 0 h 2"/>
                  <a:gd name="T68" fmla="*/ 250 w 3"/>
                  <a:gd name="T69" fmla="*/ 0 h 2"/>
                  <a:gd name="T70" fmla="*/ 250 w 3"/>
                  <a:gd name="T71" fmla="*/ 0 h 2"/>
                  <a:gd name="T72" fmla="*/ 250 w 3"/>
                  <a:gd name="T73" fmla="*/ 0 h 2"/>
                  <a:gd name="T74" fmla="*/ 250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6" name="Freeform 41"/>
              <p:cNvSpPr>
                <a:spLocks/>
              </p:cNvSpPr>
              <p:nvPr/>
            </p:nvSpPr>
            <p:spPr bwMode="auto">
              <a:xfrm>
                <a:off x="796" y="3390"/>
                <a:ext cx="20" cy="10"/>
              </a:xfrm>
              <a:custGeom>
                <a:avLst/>
                <a:gdLst>
                  <a:gd name="T0" fmla="*/ 375 w 4"/>
                  <a:gd name="T1" fmla="*/ 125 h 2"/>
                  <a:gd name="T2" fmla="*/ 375 w 4"/>
                  <a:gd name="T3" fmla="*/ 0 h 2"/>
                  <a:gd name="T4" fmla="*/ 500 w 4"/>
                  <a:gd name="T5" fmla="*/ 0 h 2"/>
                  <a:gd name="T6" fmla="*/ 500 w 4"/>
                  <a:gd name="T7" fmla="*/ 125 h 2"/>
                  <a:gd name="T8" fmla="*/ 125 w 4"/>
                  <a:gd name="T9" fmla="*/ 250 h 2"/>
                  <a:gd name="T10" fmla="*/ 375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7" name="Freeform 42"/>
              <p:cNvSpPr>
                <a:spLocks/>
              </p:cNvSpPr>
              <p:nvPr/>
            </p:nvSpPr>
            <p:spPr bwMode="auto">
              <a:xfrm>
                <a:off x="802" y="33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8" name="Freeform 43"/>
              <p:cNvSpPr>
                <a:spLocks/>
              </p:cNvSpPr>
              <p:nvPr/>
            </p:nvSpPr>
            <p:spPr bwMode="auto">
              <a:xfrm>
                <a:off x="777" y="33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09" name="Freeform 44"/>
              <p:cNvSpPr>
                <a:spLocks/>
              </p:cNvSpPr>
              <p:nvPr/>
            </p:nvSpPr>
            <p:spPr bwMode="auto">
              <a:xfrm>
                <a:off x="777" y="33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10" name="Freeform 45"/>
              <p:cNvSpPr>
                <a:spLocks/>
              </p:cNvSpPr>
              <p:nvPr/>
            </p:nvSpPr>
            <p:spPr bwMode="auto">
              <a:xfrm>
                <a:off x="756" y="3393"/>
                <a:ext cx="16" cy="15"/>
              </a:xfrm>
              <a:custGeom>
                <a:avLst/>
                <a:gdLst>
                  <a:gd name="T0" fmla="*/ 453 w 3"/>
                  <a:gd name="T1" fmla="*/ 375 h 3"/>
                  <a:gd name="T2" fmla="*/ 453 w 3"/>
                  <a:gd name="T3" fmla="*/ 375 h 3"/>
                  <a:gd name="T4" fmla="*/ 453 w 3"/>
                  <a:gd name="T5" fmla="*/ 375 h 3"/>
                  <a:gd name="T6" fmla="*/ 453 w 3"/>
                  <a:gd name="T7" fmla="*/ 375 h 3"/>
                  <a:gd name="T8" fmla="*/ 453 w 3"/>
                  <a:gd name="T9" fmla="*/ 375 h 3"/>
                  <a:gd name="T10" fmla="*/ 453 w 3"/>
                  <a:gd name="T11" fmla="*/ 375 h 3"/>
                  <a:gd name="T12" fmla="*/ 315 w 3"/>
                  <a:gd name="T13" fmla="*/ 250 h 3"/>
                  <a:gd name="T14" fmla="*/ 144 w 3"/>
                  <a:gd name="T15" fmla="*/ 125 h 3"/>
                  <a:gd name="T16" fmla="*/ 144 w 3"/>
                  <a:gd name="T17" fmla="*/ 125 h 3"/>
                  <a:gd name="T18" fmla="*/ 144 w 3"/>
                  <a:gd name="T19" fmla="*/ 125 h 3"/>
                  <a:gd name="T20" fmla="*/ 144 w 3"/>
                  <a:gd name="T21" fmla="*/ 125 h 3"/>
                  <a:gd name="T22" fmla="*/ 144 w 3"/>
                  <a:gd name="T23" fmla="*/ 125 h 3"/>
                  <a:gd name="T24" fmla="*/ 144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44 w 3"/>
                  <a:gd name="T49" fmla="*/ 125 h 3"/>
                  <a:gd name="T50" fmla="*/ 144 w 3"/>
                  <a:gd name="T51" fmla="*/ 250 h 3"/>
                  <a:gd name="T52" fmla="*/ 144 w 3"/>
                  <a:gd name="T53" fmla="*/ 250 h 3"/>
                  <a:gd name="T54" fmla="*/ 315 w 3"/>
                  <a:gd name="T55" fmla="*/ 375 h 3"/>
                  <a:gd name="T56" fmla="*/ 315 w 3"/>
                  <a:gd name="T57" fmla="*/ 375 h 3"/>
                  <a:gd name="T58" fmla="*/ 453 w 3"/>
                  <a:gd name="T59" fmla="*/ 375 h 3"/>
                  <a:gd name="T60" fmla="*/ 453 w 3"/>
                  <a:gd name="T61" fmla="*/ 375 h 3"/>
                  <a:gd name="T62" fmla="*/ 453 w 3"/>
                  <a:gd name="T63" fmla="*/ 375 h 3"/>
                  <a:gd name="T64" fmla="*/ 453 w 3"/>
                  <a:gd name="T65" fmla="*/ 375 h 3"/>
                  <a:gd name="T66" fmla="*/ 453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3011" name="Freeform 46"/>
              <p:cNvSpPr>
                <a:spLocks/>
              </p:cNvSpPr>
              <p:nvPr/>
            </p:nvSpPr>
            <p:spPr bwMode="auto">
              <a:xfrm>
                <a:off x="728" y="3383"/>
                <a:ext cx="20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25 w 4"/>
                  <a:gd name="T5" fmla="*/ 0 h 2"/>
                  <a:gd name="T6" fmla="*/ 125 w 4"/>
                  <a:gd name="T7" fmla="*/ 0 h 2"/>
                  <a:gd name="T8" fmla="*/ 250 w 4"/>
                  <a:gd name="T9" fmla="*/ 0 h 2"/>
                  <a:gd name="T10" fmla="*/ 375 w 4"/>
                  <a:gd name="T11" fmla="*/ 0 h 2"/>
                  <a:gd name="T12" fmla="*/ 375 w 4"/>
                  <a:gd name="T13" fmla="*/ 0 h 2"/>
                  <a:gd name="T14" fmla="*/ 375 w 4"/>
                  <a:gd name="T15" fmla="*/ 0 h 2"/>
                  <a:gd name="T16" fmla="*/ 375 w 4"/>
                  <a:gd name="T17" fmla="*/ 125 h 2"/>
                  <a:gd name="T18" fmla="*/ 500 w 4"/>
                  <a:gd name="T19" fmla="*/ 125 h 2"/>
                  <a:gd name="T20" fmla="*/ 500 w 4"/>
                  <a:gd name="T21" fmla="*/ 125 h 2"/>
                  <a:gd name="T22" fmla="*/ 500 w 4"/>
                  <a:gd name="T23" fmla="*/ 125 h 2"/>
                  <a:gd name="T24" fmla="*/ 500 w 4"/>
                  <a:gd name="T25" fmla="*/ 125 h 2"/>
                  <a:gd name="T26" fmla="*/ 500 w 4"/>
                  <a:gd name="T27" fmla="*/ 125 h 2"/>
                  <a:gd name="T28" fmla="*/ 500 w 4"/>
                  <a:gd name="T29" fmla="*/ 125 h 2"/>
                  <a:gd name="T30" fmla="*/ 500 w 4"/>
                  <a:gd name="T31" fmla="*/ 125 h 2"/>
                  <a:gd name="T32" fmla="*/ 500 w 4"/>
                  <a:gd name="T33" fmla="*/ 250 h 2"/>
                  <a:gd name="T34" fmla="*/ 500 w 4"/>
                  <a:gd name="T35" fmla="*/ 250 h 2"/>
                  <a:gd name="T36" fmla="*/ 500 w 4"/>
                  <a:gd name="T37" fmla="*/ 250 h 2"/>
                  <a:gd name="T38" fmla="*/ 500 w 4"/>
                  <a:gd name="T39" fmla="*/ 250 h 2"/>
                  <a:gd name="T40" fmla="*/ 375 w 4"/>
                  <a:gd name="T41" fmla="*/ 125 h 2"/>
                  <a:gd name="T42" fmla="*/ 375 w 4"/>
                  <a:gd name="T43" fmla="*/ 125 h 2"/>
                  <a:gd name="T44" fmla="*/ 375 w 4"/>
                  <a:gd name="T45" fmla="*/ 250 h 2"/>
                  <a:gd name="T46" fmla="*/ 375 w 4"/>
                  <a:gd name="T47" fmla="*/ 250 h 2"/>
                  <a:gd name="T48" fmla="*/ 375 w 4"/>
                  <a:gd name="T49" fmla="*/ 250 h 2"/>
                  <a:gd name="T50" fmla="*/ 250 w 4"/>
                  <a:gd name="T51" fmla="*/ 250 h 2"/>
                  <a:gd name="T52" fmla="*/ 250 w 4"/>
                  <a:gd name="T53" fmla="*/ 250 h 2"/>
                  <a:gd name="T54" fmla="*/ 250 w 4"/>
                  <a:gd name="T55" fmla="*/ 250 h 2"/>
                  <a:gd name="T56" fmla="*/ 250 w 4"/>
                  <a:gd name="T57" fmla="*/ 250 h 2"/>
                  <a:gd name="T58" fmla="*/ 250 w 4"/>
                  <a:gd name="T59" fmla="*/ 250 h 2"/>
                  <a:gd name="T60" fmla="*/ 250 w 4"/>
                  <a:gd name="T61" fmla="*/ 250 h 2"/>
                  <a:gd name="T62" fmla="*/ 250 w 4"/>
                  <a:gd name="T63" fmla="*/ 250 h 2"/>
                  <a:gd name="T64" fmla="*/ 125 w 4"/>
                  <a:gd name="T65" fmla="*/ 250 h 2"/>
                  <a:gd name="T66" fmla="*/ 125 w 4"/>
                  <a:gd name="T67" fmla="*/ 250 h 2"/>
                  <a:gd name="T68" fmla="*/ 125 w 4"/>
                  <a:gd name="T69" fmla="*/ 125 h 2"/>
                  <a:gd name="T70" fmla="*/ 125 w 4"/>
                  <a:gd name="T71" fmla="*/ 125 h 2"/>
                  <a:gd name="T72" fmla="*/ 125 w 4"/>
                  <a:gd name="T73" fmla="*/ 125 h 2"/>
                  <a:gd name="T74" fmla="*/ 125 w 4"/>
                  <a:gd name="T75" fmla="*/ 125 h 2"/>
                  <a:gd name="T76" fmla="*/ 125 w 4"/>
                  <a:gd name="T77" fmla="*/ 125 h 2"/>
                  <a:gd name="T78" fmla="*/ 125 w 4"/>
                  <a:gd name="T79" fmla="*/ 125 h 2"/>
                  <a:gd name="T80" fmla="*/ 125 w 4"/>
                  <a:gd name="T81" fmla="*/ 125 h 2"/>
                  <a:gd name="T82" fmla="*/ 125 w 4"/>
                  <a:gd name="T83" fmla="*/ 125 h 2"/>
                  <a:gd name="T84" fmla="*/ 125 w 4"/>
                  <a:gd name="T85" fmla="*/ 125 h 2"/>
                  <a:gd name="T86" fmla="*/ 125 w 4"/>
                  <a:gd name="T87" fmla="*/ 125 h 2"/>
                  <a:gd name="T88" fmla="*/ 125 w 4"/>
                  <a:gd name="T89" fmla="*/ 125 h 2"/>
                  <a:gd name="T90" fmla="*/ 125 w 4"/>
                  <a:gd name="T91" fmla="*/ 125 h 2"/>
                  <a:gd name="T92" fmla="*/ 125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bg1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32963" name="Freeform 47"/>
            <p:cNvSpPr>
              <a:spLocks/>
            </p:cNvSpPr>
            <p:nvPr/>
          </p:nvSpPr>
          <p:spPr bwMode="auto">
            <a:xfrm>
              <a:off x="2095" y="1760"/>
              <a:ext cx="391" cy="458"/>
            </a:xfrm>
            <a:custGeom>
              <a:avLst/>
              <a:gdLst>
                <a:gd name="T0" fmla="*/ 8998 w 76"/>
                <a:gd name="T1" fmla="*/ 10875 h 94"/>
                <a:gd name="T2" fmla="*/ 10351 w 76"/>
                <a:gd name="T3" fmla="*/ 3133 h 94"/>
                <a:gd name="T4" fmla="*/ 6935 w 76"/>
                <a:gd name="T5" fmla="*/ 2660 h 94"/>
                <a:gd name="T6" fmla="*/ 7228 w 76"/>
                <a:gd name="T7" fmla="*/ 687 h 94"/>
                <a:gd name="T8" fmla="*/ 2171 w 76"/>
                <a:gd name="T9" fmla="*/ 0 h 94"/>
                <a:gd name="T10" fmla="*/ 0 w 76"/>
                <a:gd name="T11" fmla="*/ 9711 h 94"/>
                <a:gd name="T12" fmla="*/ 0 w 76"/>
                <a:gd name="T13" fmla="*/ 9711 h 94"/>
                <a:gd name="T14" fmla="*/ 8998 w 76"/>
                <a:gd name="T15" fmla="*/ 10875 h 94"/>
                <a:gd name="T16" fmla="*/ 8998 w 76"/>
                <a:gd name="T17" fmla="*/ 10875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64" name="Freeform 48"/>
            <p:cNvSpPr>
              <a:spLocks/>
            </p:cNvSpPr>
            <p:nvPr/>
          </p:nvSpPr>
          <p:spPr bwMode="auto">
            <a:xfrm>
              <a:off x="1537" y="1282"/>
              <a:ext cx="554" cy="439"/>
            </a:xfrm>
            <a:custGeom>
              <a:avLst/>
              <a:gdLst>
                <a:gd name="T0" fmla="*/ 0 w 108"/>
                <a:gd name="T1" fmla="*/ 7780 h 90"/>
                <a:gd name="T2" fmla="*/ 0 w 108"/>
                <a:gd name="T3" fmla="*/ 7185 h 90"/>
                <a:gd name="T4" fmla="*/ 133 w 108"/>
                <a:gd name="T5" fmla="*/ 6614 h 90"/>
                <a:gd name="T6" fmla="*/ 262 w 108"/>
                <a:gd name="T7" fmla="*/ 5927 h 90"/>
                <a:gd name="T8" fmla="*/ 395 w 108"/>
                <a:gd name="T9" fmla="*/ 5687 h 90"/>
                <a:gd name="T10" fmla="*/ 682 w 108"/>
                <a:gd name="T11" fmla="*/ 5448 h 90"/>
                <a:gd name="T12" fmla="*/ 682 w 108"/>
                <a:gd name="T13" fmla="*/ 5234 h 90"/>
                <a:gd name="T14" fmla="*/ 1344 w 108"/>
                <a:gd name="T15" fmla="*/ 4283 h 90"/>
                <a:gd name="T16" fmla="*/ 2160 w 108"/>
                <a:gd name="T17" fmla="*/ 2663 h 90"/>
                <a:gd name="T18" fmla="*/ 2708 w 108"/>
                <a:gd name="T19" fmla="*/ 1497 h 90"/>
                <a:gd name="T20" fmla="*/ 3237 w 108"/>
                <a:gd name="T21" fmla="*/ 356 h 90"/>
                <a:gd name="T22" fmla="*/ 3237 w 108"/>
                <a:gd name="T23" fmla="*/ 0 h 90"/>
                <a:gd name="T24" fmla="*/ 3657 w 108"/>
                <a:gd name="T25" fmla="*/ 0 h 90"/>
                <a:gd name="T26" fmla="*/ 4052 w 108"/>
                <a:gd name="T27" fmla="*/ 117 h 90"/>
                <a:gd name="T28" fmla="*/ 4186 w 108"/>
                <a:gd name="T29" fmla="*/ 239 h 90"/>
                <a:gd name="T30" fmla="*/ 4735 w 108"/>
                <a:gd name="T31" fmla="*/ 571 h 90"/>
                <a:gd name="T32" fmla="*/ 4735 w 108"/>
                <a:gd name="T33" fmla="*/ 927 h 90"/>
                <a:gd name="T34" fmla="*/ 4868 w 108"/>
                <a:gd name="T35" fmla="*/ 1619 h 90"/>
                <a:gd name="T36" fmla="*/ 5817 w 108"/>
                <a:gd name="T37" fmla="*/ 1854 h 90"/>
                <a:gd name="T38" fmla="*/ 6474 w 108"/>
                <a:gd name="T39" fmla="*/ 1854 h 90"/>
                <a:gd name="T40" fmla="*/ 7289 w 108"/>
                <a:gd name="T41" fmla="*/ 2093 h 90"/>
                <a:gd name="T42" fmla="*/ 8238 w 108"/>
                <a:gd name="T43" fmla="*/ 2093 h 90"/>
                <a:gd name="T44" fmla="*/ 8761 w 108"/>
                <a:gd name="T45" fmla="*/ 2215 h 90"/>
                <a:gd name="T46" fmla="*/ 9182 w 108"/>
                <a:gd name="T47" fmla="*/ 2093 h 90"/>
                <a:gd name="T48" fmla="*/ 9577 w 108"/>
                <a:gd name="T49" fmla="*/ 2215 h 90"/>
                <a:gd name="T50" fmla="*/ 9998 w 108"/>
                <a:gd name="T51" fmla="*/ 2093 h 90"/>
                <a:gd name="T52" fmla="*/ 10264 w 108"/>
                <a:gd name="T53" fmla="*/ 2215 h 90"/>
                <a:gd name="T54" fmla="*/ 10659 w 108"/>
                <a:gd name="T55" fmla="*/ 2215 h 90"/>
                <a:gd name="T56" fmla="*/ 14024 w 108"/>
                <a:gd name="T57" fmla="*/ 2785 h 90"/>
                <a:gd name="T58" fmla="*/ 14183 w 108"/>
                <a:gd name="T59" fmla="*/ 3141 h 90"/>
                <a:gd name="T60" fmla="*/ 14578 w 108"/>
                <a:gd name="T61" fmla="*/ 3258 h 90"/>
                <a:gd name="T62" fmla="*/ 13763 w 108"/>
                <a:gd name="T63" fmla="*/ 4639 h 90"/>
                <a:gd name="T64" fmla="*/ 13629 w 108"/>
                <a:gd name="T65" fmla="*/ 4878 h 90"/>
                <a:gd name="T66" fmla="*/ 13234 w 108"/>
                <a:gd name="T67" fmla="*/ 5117 h 90"/>
                <a:gd name="T68" fmla="*/ 12680 w 108"/>
                <a:gd name="T69" fmla="*/ 5927 h 90"/>
                <a:gd name="T70" fmla="*/ 13106 w 108"/>
                <a:gd name="T71" fmla="*/ 6161 h 90"/>
                <a:gd name="T72" fmla="*/ 13106 w 108"/>
                <a:gd name="T73" fmla="*/ 6375 h 90"/>
                <a:gd name="T74" fmla="*/ 12947 w 108"/>
                <a:gd name="T75" fmla="*/ 6497 h 90"/>
                <a:gd name="T76" fmla="*/ 12814 w 108"/>
                <a:gd name="T77" fmla="*/ 6970 h 90"/>
                <a:gd name="T78" fmla="*/ 7028 w 108"/>
                <a:gd name="T79" fmla="*/ 9399 h 90"/>
                <a:gd name="T80" fmla="*/ 133 w 108"/>
                <a:gd name="T81" fmla="*/ 789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65" name="Freeform 49"/>
            <p:cNvSpPr>
              <a:spLocks/>
            </p:cNvSpPr>
            <p:nvPr/>
          </p:nvSpPr>
          <p:spPr bwMode="auto">
            <a:xfrm>
              <a:off x="1988" y="1155"/>
              <a:ext cx="415" cy="634"/>
            </a:xfrm>
            <a:custGeom>
              <a:avLst/>
              <a:gdLst>
                <a:gd name="T0" fmla="*/ 943 w 81"/>
                <a:gd name="T1" fmla="*/ 9964 h 130"/>
                <a:gd name="T2" fmla="*/ 1076 w 81"/>
                <a:gd name="T3" fmla="*/ 9515 h 130"/>
                <a:gd name="T4" fmla="*/ 1209 w 81"/>
                <a:gd name="T5" fmla="*/ 9393 h 130"/>
                <a:gd name="T6" fmla="*/ 1209 w 81"/>
                <a:gd name="T7" fmla="*/ 9159 h 130"/>
                <a:gd name="T8" fmla="*/ 815 w 81"/>
                <a:gd name="T9" fmla="*/ 8944 h 130"/>
                <a:gd name="T10" fmla="*/ 1337 w 81"/>
                <a:gd name="T11" fmla="*/ 8110 h 130"/>
                <a:gd name="T12" fmla="*/ 1757 w 81"/>
                <a:gd name="T13" fmla="*/ 7896 h 130"/>
                <a:gd name="T14" fmla="*/ 1891 w 81"/>
                <a:gd name="T15" fmla="*/ 7657 h 130"/>
                <a:gd name="T16" fmla="*/ 2680 w 81"/>
                <a:gd name="T17" fmla="*/ 6257 h 130"/>
                <a:gd name="T18" fmla="*/ 2285 w 81"/>
                <a:gd name="T19" fmla="*/ 6135 h 130"/>
                <a:gd name="T20" fmla="*/ 2152 w 81"/>
                <a:gd name="T21" fmla="*/ 5804 h 130"/>
                <a:gd name="T22" fmla="*/ 2152 w 81"/>
                <a:gd name="T23" fmla="*/ 5448 h 130"/>
                <a:gd name="T24" fmla="*/ 2152 w 81"/>
                <a:gd name="T25" fmla="*/ 5209 h 130"/>
                <a:gd name="T26" fmla="*/ 2152 w 81"/>
                <a:gd name="T27" fmla="*/ 4994 h 130"/>
                <a:gd name="T28" fmla="*/ 3489 w 81"/>
                <a:gd name="T29" fmla="*/ 0 h 130"/>
                <a:gd name="T30" fmla="*/ 4565 w 81"/>
                <a:gd name="T31" fmla="*/ 2214 h 130"/>
                <a:gd name="T32" fmla="*/ 4831 w 81"/>
                <a:gd name="T33" fmla="*/ 3019 h 130"/>
                <a:gd name="T34" fmla="*/ 4698 w 81"/>
                <a:gd name="T35" fmla="*/ 3355 h 130"/>
                <a:gd name="T36" fmla="*/ 4985 w 81"/>
                <a:gd name="T37" fmla="*/ 3589 h 130"/>
                <a:gd name="T38" fmla="*/ 5646 w 81"/>
                <a:gd name="T39" fmla="*/ 4521 h 130"/>
                <a:gd name="T40" fmla="*/ 5774 w 81"/>
                <a:gd name="T41" fmla="*/ 4994 h 130"/>
                <a:gd name="T42" fmla="*/ 6066 w 81"/>
                <a:gd name="T43" fmla="*/ 5209 h 130"/>
                <a:gd name="T44" fmla="*/ 6589 w 81"/>
                <a:gd name="T45" fmla="*/ 5326 h 130"/>
                <a:gd name="T46" fmla="*/ 6194 w 81"/>
                <a:gd name="T47" fmla="*/ 6043 h 130"/>
                <a:gd name="T48" fmla="*/ 6066 w 81"/>
                <a:gd name="T49" fmla="*/ 6491 h 130"/>
                <a:gd name="T50" fmla="*/ 6066 w 81"/>
                <a:gd name="T51" fmla="*/ 6613 h 130"/>
                <a:gd name="T52" fmla="*/ 5774 w 81"/>
                <a:gd name="T53" fmla="*/ 6969 h 130"/>
                <a:gd name="T54" fmla="*/ 5774 w 81"/>
                <a:gd name="T55" fmla="*/ 7184 h 130"/>
                <a:gd name="T56" fmla="*/ 6194 w 81"/>
                <a:gd name="T57" fmla="*/ 7540 h 130"/>
                <a:gd name="T58" fmla="*/ 6722 w 81"/>
                <a:gd name="T59" fmla="*/ 7062 h 130"/>
                <a:gd name="T60" fmla="*/ 6850 w 81"/>
                <a:gd name="T61" fmla="*/ 7301 h 130"/>
                <a:gd name="T62" fmla="*/ 6983 w 81"/>
                <a:gd name="T63" fmla="*/ 7423 h 130"/>
                <a:gd name="T64" fmla="*/ 6983 w 81"/>
                <a:gd name="T65" fmla="*/ 8018 h 130"/>
                <a:gd name="T66" fmla="*/ 7270 w 81"/>
                <a:gd name="T67" fmla="*/ 8588 h 130"/>
                <a:gd name="T68" fmla="*/ 7142 w 81"/>
                <a:gd name="T69" fmla="*/ 8822 h 130"/>
                <a:gd name="T70" fmla="*/ 7531 w 81"/>
                <a:gd name="T71" fmla="*/ 9037 h 130"/>
                <a:gd name="T72" fmla="*/ 7665 w 81"/>
                <a:gd name="T73" fmla="*/ 9393 h 130"/>
                <a:gd name="T74" fmla="*/ 7665 w 81"/>
                <a:gd name="T75" fmla="*/ 9754 h 130"/>
                <a:gd name="T76" fmla="*/ 7926 w 81"/>
                <a:gd name="T77" fmla="*/ 10085 h 130"/>
                <a:gd name="T78" fmla="*/ 8218 w 81"/>
                <a:gd name="T79" fmla="*/ 9754 h 130"/>
                <a:gd name="T80" fmla="*/ 8741 w 81"/>
                <a:gd name="T81" fmla="*/ 9964 h 130"/>
                <a:gd name="T82" fmla="*/ 9002 w 81"/>
                <a:gd name="T83" fmla="*/ 9754 h 130"/>
                <a:gd name="T84" fmla="*/ 9555 w 81"/>
                <a:gd name="T85" fmla="*/ 9871 h 130"/>
                <a:gd name="T86" fmla="*/ 9817 w 81"/>
                <a:gd name="T87" fmla="*/ 9964 h 130"/>
                <a:gd name="T88" fmla="*/ 10211 w 81"/>
                <a:gd name="T89" fmla="*/ 9754 h 130"/>
                <a:gd name="T90" fmla="*/ 10631 w 81"/>
                <a:gd name="T91" fmla="*/ 9871 h 130"/>
                <a:gd name="T92" fmla="*/ 10892 w 81"/>
                <a:gd name="T93" fmla="*/ 10203 h 130"/>
                <a:gd name="T94" fmla="*/ 9950 w 81"/>
                <a:gd name="T95" fmla="*/ 15079 h 130"/>
                <a:gd name="T96" fmla="*/ 0 w 81"/>
                <a:gd name="T97" fmla="*/ 13460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66" name="Freeform 50"/>
            <p:cNvSpPr>
              <a:spLocks/>
            </p:cNvSpPr>
            <p:nvPr/>
          </p:nvSpPr>
          <p:spPr bwMode="auto">
            <a:xfrm>
              <a:off x="2162" y="1170"/>
              <a:ext cx="707" cy="424"/>
            </a:xfrm>
            <a:custGeom>
              <a:avLst/>
              <a:gdLst>
                <a:gd name="T0" fmla="*/ 6455 w 138"/>
                <a:gd name="T1" fmla="*/ 8909 h 87"/>
                <a:gd name="T2" fmla="*/ 6061 w 138"/>
                <a:gd name="T3" fmla="*/ 9713 h 87"/>
                <a:gd name="T4" fmla="*/ 5774 w 138"/>
                <a:gd name="T5" fmla="*/ 9265 h 87"/>
                <a:gd name="T6" fmla="*/ 5641 w 138"/>
                <a:gd name="T7" fmla="*/ 9620 h 87"/>
                <a:gd name="T8" fmla="*/ 5118 w 138"/>
                <a:gd name="T9" fmla="*/ 9620 h 87"/>
                <a:gd name="T10" fmla="*/ 4437 w 138"/>
                <a:gd name="T11" fmla="*/ 9499 h 87"/>
                <a:gd name="T12" fmla="*/ 4303 w 138"/>
                <a:gd name="T13" fmla="*/ 9499 h 87"/>
                <a:gd name="T14" fmla="*/ 3909 w 138"/>
                <a:gd name="T15" fmla="*/ 9499 h 87"/>
                <a:gd name="T16" fmla="*/ 3489 w 138"/>
                <a:gd name="T17" fmla="*/ 9499 h 87"/>
                <a:gd name="T18" fmla="*/ 3228 w 138"/>
                <a:gd name="T19" fmla="*/ 9620 h 87"/>
                <a:gd name="T20" fmla="*/ 3100 w 138"/>
                <a:gd name="T21" fmla="*/ 9265 h 87"/>
                <a:gd name="T22" fmla="*/ 3100 w 138"/>
                <a:gd name="T23" fmla="*/ 8909 h 87"/>
                <a:gd name="T24" fmla="*/ 2679 w 138"/>
                <a:gd name="T25" fmla="*/ 8694 h 87"/>
                <a:gd name="T26" fmla="*/ 2679 w 138"/>
                <a:gd name="T27" fmla="*/ 8339 h 87"/>
                <a:gd name="T28" fmla="*/ 2413 w 138"/>
                <a:gd name="T29" fmla="*/ 7983 h 87"/>
                <a:gd name="T30" fmla="*/ 2413 w 138"/>
                <a:gd name="T31" fmla="*/ 7291 h 87"/>
                <a:gd name="T32" fmla="*/ 2285 w 138"/>
                <a:gd name="T33" fmla="*/ 6935 h 87"/>
                <a:gd name="T34" fmla="*/ 2152 w 138"/>
                <a:gd name="T35" fmla="*/ 6842 h 87"/>
                <a:gd name="T36" fmla="*/ 2019 w 138"/>
                <a:gd name="T37" fmla="*/ 6842 h 87"/>
                <a:gd name="T38" fmla="*/ 1470 w 138"/>
                <a:gd name="T39" fmla="*/ 7174 h 87"/>
                <a:gd name="T40" fmla="*/ 1209 w 138"/>
                <a:gd name="T41" fmla="*/ 6721 h 87"/>
                <a:gd name="T42" fmla="*/ 1209 w 138"/>
                <a:gd name="T43" fmla="*/ 6482 h 87"/>
                <a:gd name="T44" fmla="*/ 1470 w 138"/>
                <a:gd name="T45" fmla="*/ 6126 h 87"/>
                <a:gd name="T46" fmla="*/ 1470 w 138"/>
                <a:gd name="T47" fmla="*/ 5795 h 87"/>
                <a:gd name="T48" fmla="*/ 1604 w 138"/>
                <a:gd name="T49" fmla="*/ 5556 h 87"/>
                <a:gd name="T50" fmla="*/ 1890 w 138"/>
                <a:gd name="T51" fmla="*/ 4869 h 87"/>
                <a:gd name="T52" fmla="*/ 1470 w 138"/>
                <a:gd name="T53" fmla="*/ 4630 h 87"/>
                <a:gd name="T54" fmla="*/ 1076 w 138"/>
                <a:gd name="T55" fmla="*/ 4396 h 87"/>
                <a:gd name="T56" fmla="*/ 815 w 138"/>
                <a:gd name="T57" fmla="*/ 3587 h 87"/>
                <a:gd name="T58" fmla="*/ 261 w 138"/>
                <a:gd name="T59" fmla="*/ 3134 h 87"/>
                <a:gd name="T60" fmla="*/ 261 w 138"/>
                <a:gd name="T61" fmla="*/ 2900 h 87"/>
                <a:gd name="T62" fmla="*/ 261 w 138"/>
                <a:gd name="T63" fmla="*/ 2305 h 87"/>
                <a:gd name="T64" fmla="*/ 394 w 138"/>
                <a:gd name="T65" fmla="*/ 0 h 87"/>
                <a:gd name="T66" fmla="*/ 6588 w 138"/>
                <a:gd name="T67" fmla="*/ 926 h 87"/>
                <a:gd name="T68" fmla="*/ 18556 w 138"/>
                <a:gd name="T69" fmla="*/ 2208 h 87"/>
                <a:gd name="T70" fmla="*/ 17742 w 138"/>
                <a:gd name="T71" fmla="*/ 10069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67" name="Freeform 51"/>
            <p:cNvSpPr>
              <a:spLocks/>
            </p:cNvSpPr>
            <p:nvPr/>
          </p:nvSpPr>
          <p:spPr bwMode="auto">
            <a:xfrm>
              <a:off x="1737" y="1677"/>
              <a:ext cx="440" cy="649"/>
            </a:xfrm>
            <a:custGeom>
              <a:avLst/>
              <a:gdLst>
                <a:gd name="T0" fmla="*/ 1755 w 86"/>
                <a:gd name="T1" fmla="*/ 0 h 133"/>
                <a:gd name="T2" fmla="*/ 0 w 86"/>
                <a:gd name="T3" fmla="*/ 5929 h 133"/>
                <a:gd name="T4" fmla="*/ 7511 w 86"/>
                <a:gd name="T5" fmla="*/ 15454 h 133"/>
                <a:gd name="T6" fmla="*/ 7511 w 86"/>
                <a:gd name="T7" fmla="*/ 15337 h 133"/>
                <a:gd name="T8" fmla="*/ 7511 w 86"/>
                <a:gd name="T9" fmla="*/ 15215 h 133"/>
                <a:gd name="T10" fmla="*/ 7644 w 86"/>
                <a:gd name="T11" fmla="*/ 14761 h 133"/>
                <a:gd name="T12" fmla="*/ 7644 w 86"/>
                <a:gd name="T13" fmla="*/ 14644 h 133"/>
                <a:gd name="T14" fmla="*/ 7644 w 86"/>
                <a:gd name="T15" fmla="*/ 13717 h 133"/>
                <a:gd name="T16" fmla="*/ 7644 w 86"/>
                <a:gd name="T17" fmla="*/ 13361 h 133"/>
                <a:gd name="T18" fmla="*/ 7644 w 86"/>
                <a:gd name="T19" fmla="*/ 13239 h 133"/>
                <a:gd name="T20" fmla="*/ 8038 w 86"/>
                <a:gd name="T21" fmla="*/ 13239 h 133"/>
                <a:gd name="T22" fmla="*/ 8299 w 86"/>
                <a:gd name="T23" fmla="*/ 13239 h 133"/>
                <a:gd name="T24" fmla="*/ 8427 w 86"/>
                <a:gd name="T25" fmla="*/ 13361 h 133"/>
                <a:gd name="T26" fmla="*/ 8427 w 86"/>
                <a:gd name="T27" fmla="*/ 13478 h 133"/>
                <a:gd name="T28" fmla="*/ 8560 w 86"/>
                <a:gd name="T29" fmla="*/ 13595 h 133"/>
                <a:gd name="T30" fmla="*/ 8846 w 86"/>
                <a:gd name="T31" fmla="*/ 13595 h 133"/>
                <a:gd name="T32" fmla="*/ 9107 w 86"/>
                <a:gd name="T33" fmla="*/ 12785 h 133"/>
                <a:gd name="T34" fmla="*/ 9373 w 86"/>
                <a:gd name="T35" fmla="*/ 11741 h 133"/>
                <a:gd name="T36" fmla="*/ 11517 w 86"/>
                <a:gd name="T37" fmla="*/ 1976 h 133"/>
                <a:gd name="T38" fmla="*/ 6569 w 86"/>
                <a:gd name="T39" fmla="*/ 1049 h 133"/>
                <a:gd name="T40" fmla="*/ 1755 w 86"/>
                <a:gd name="T41" fmla="*/ 0 h 133"/>
                <a:gd name="T42" fmla="*/ 1755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68" name="Freeform 52"/>
            <p:cNvSpPr>
              <a:spLocks/>
            </p:cNvSpPr>
            <p:nvPr/>
          </p:nvSpPr>
          <p:spPr bwMode="auto">
            <a:xfrm>
              <a:off x="1967" y="2170"/>
              <a:ext cx="467" cy="517"/>
            </a:xfrm>
            <a:custGeom>
              <a:avLst/>
              <a:gdLst>
                <a:gd name="T0" fmla="*/ 10536 w 91"/>
                <a:gd name="T1" fmla="*/ 12301 h 106"/>
                <a:gd name="T2" fmla="*/ 12301 w 91"/>
                <a:gd name="T3" fmla="*/ 1166 h 106"/>
                <a:gd name="T4" fmla="*/ 3372 w 91"/>
                <a:gd name="T5" fmla="*/ 0 h 106"/>
                <a:gd name="T6" fmla="*/ 3372 w 91"/>
                <a:gd name="T7" fmla="*/ 0 h 106"/>
                <a:gd name="T8" fmla="*/ 3110 w 91"/>
                <a:gd name="T9" fmla="*/ 1049 h 106"/>
                <a:gd name="T10" fmla="*/ 2843 w 91"/>
                <a:gd name="T11" fmla="*/ 1853 h 106"/>
                <a:gd name="T12" fmla="*/ 2581 w 91"/>
                <a:gd name="T13" fmla="*/ 1853 h 106"/>
                <a:gd name="T14" fmla="*/ 2422 w 91"/>
                <a:gd name="T15" fmla="*/ 1736 h 106"/>
                <a:gd name="T16" fmla="*/ 2422 w 91"/>
                <a:gd name="T17" fmla="*/ 1619 h 106"/>
                <a:gd name="T18" fmla="*/ 2289 w 91"/>
                <a:gd name="T19" fmla="*/ 1497 h 106"/>
                <a:gd name="T20" fmla="*/ 2027 w 91"/>
                <a:gd name="T21" fmla="*/ 1497 h 106"/>
                <a:gd name="T22" fmla="*/ 1632 w 91"/>
                <a:gd name="T23" fmla="*/ 1497 h 106"/>
                <a:gd name="T24" fmla="*/ 1632 w 91"/>
                <a:gd name="T25" fmla="*/ 1619 h 106"/>
                <a:gd name="T26" fmla="*/ 1632 w 91"/>
                <a:gd name="T27" fmla="*/ 1975 h 106"/>
                <a:gd name="T28" fmla="*/ 1632 w 91"/>
                <a:gd name="T29" fmla="*/ 2902 h 106"/>
                <a:gd name="T30" fmla="*/ 1632 w 91"/>
                <a:gd name="T31" fmla="*/ 3019 h 106"/>
                <a:gd name="T32" fmla="*/ 1473 w 91"/>
                <a:gd name="T33" fmla="*/ 3473 h 106"/>
                <a:gd name="T34" fmla="*/ 1473 w 91"/>
                <a:gd name="T35" fmla="*/ 3590 h 106"/>
                <a:gd name="T36" fmla="*/ 1473 w 91"/>
                <a:gd name="T37" fmla="*/ 3712 h 106"/>
                <a:gd name="T38" fmla="*/ 1473 w 91"/>
                <a:gd name="T39" fmla="*/ 3951 h 106"/>
                <a:gd name="T40" fmla="*/ 1473 w 91"/>
                <a:gd name="T41" fmla="*/ 4068 h 106"/>
                <a:gd name="T42" fmla="*/ 1473 w 91"/>
                <a:gd name="T43" fmla="*/ 4185 h 106"/>
                <a:gd name="T44" fmla="*/ 1632 w 91"/>
                <a:gd name="T45" fmla="*/ 4399 h 106"/>
                <a:gd name="T46" fmla="*/ 1632 w 91"/>
                <a:gd name="T47" fmla="*/ 4521 h 106"/>
                <a:gd name="T48" fmla="*/ 1632 w 91"/>
                <a:gd name="T49" fmla="*/ 4755 h 106"/>
                <a:gd name="T50" fmla="*/ 1765 w 91"/>
                <a:gd name="T51" fmla="*/ 4994 h 106"/>
                <a:gd name="T52" fmla="*/ 1765 w 91"/>
                <a:gd name="T53" fmla="*/ 4994 h 106"/>
                <a:gd name="T54" fmla="*/ 1894 w 91"/>
                <a:gd name="T55" fmla="*/ 5116 h 106"/>
                <a:gd name="T56" fmla="*/ 2027 w 91"/>
                <a:gd name="T57" fmla="*/ 5331 h 106"/>
                <a:gd name="T58" fmla="*/ 1894 w 91"/>
                <a:gd name="T59" fmla="*/ 5331 h 106"/>
                <a:gd name="T60" fmla="*/ 1894 w 91"/>
                <a:gd name="T61" fmla="*/ 5331 h 106"/>
                <a:gd name="T62" fmla="*/ 1632 w 91"/>
                <a:gd name="T63" fmla="*/ 5448 h 106"/>
                <a:gd name="T64" fmla="*/ 1345 w 91"/>
                <a:gd name="T65" fmla="*/ 5565 h 106"/>
                <a:gd name="T66" fmla="*/ 1211 w 91"/>
                <a:gd name="T67" fmla="*/ 5804 h 106"/>
                <a:gd name="T68" fmla="*/ 949 w 91"/>
                <a:gd name="T69" fmla="*/ 6375 h 106"/>
                <a:gd name="T70" fmla="*/ 683 w 91"/>
                <a:gd name="T71" fmla="*/ 6731 h 106"/>
                <a:gd name="T72" fmla="*/ 395 w 91"/>
                <a:gd name="T73" fmla="*/ 6731 h 106"/>
                <a:gd name="T74" fmla="*/ 395 w 91"/>
                <a:gd name="T75" fmla="*/ 6853 h 106"/>
                <a:gd name="T76" fmla="*/ 554 w 91"/>
                <a:gd name="T77" fmla="*/ 6970 h 106"/>
                <a:gd name="T78" fmla="*/ 395 w 91"/>
                <a:gd name="T79" fmla="*/ 7087 h 106"/>
                <a:gd name="T80" fmla="*/ 395 w 91"/>
                <a:gd name="T81" fmla="*/ 7301 h 106"/>
                <a:gd name="T82" fmla="*/ 395 w 91"/>
                <a:gd name="T83" fmla="*/ 7423 h 106"/>
                <a:gd name="T84" fmla="*/ 683 w 91"/>
                <a:gd name="T85" fmla="*/ 7662 h 106"/>
                <a:gd name="T86" fmla="*/ 816 w 91"/>
                <a:gd name="T87" fmla="*/ 7779 h 106"/>
                <a:gd name="T88" fmla="*/ 683 w 91"/>
                <a:gd name="T89" fmla="*/ 7779 h 106"/>
                <a:gd name="T90" fmla="*/ 683 w 91"/>
                <a:gd name="T91" fmla="*/ 8018 h 106"/>
                <a:gd name="T92" fmla="*/ 554 w 91"/>
                <a:gd name="T93" fmla="*/ 8111 h 106"/>
                <a:gd name="T94" fmla="*/ 395 w 91"/>
                <a:gd name="T95" fmla="*/ 8111 h 106"/>
                <a:gd name="T96" fmla="*/ 133 w 91"/>
                <a:gd name="T97" fmla="*/ 8018 h 106"/>
                <a:gd name="T98" fmla="*/ 0 w 91"/>
                <a:gd name="T99" fmla="*/ 8467 h 106"/>
                <a:gd name="T100" fmla="*/ 6610 w 91"/>
                <a:gd name="T101" fmla="*/ 11823 h 106"/>
                <a:gd name="T102" fmla="*/ 10536 w 91"/>
                <a:gd name="T103" fmla="*/ 12301 h 106"/>
                <a:gd name="T104" fmla="*/ 10536 w 91"/>
                <a:gd name="T105" fmla="*/ 12301 h 106"/>
                <a:gd name="T106" fmla="*/ 10536 w 91"/>
                <a:gd name="T107" fmla="*/ 12301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69" name="Freeform 53"/>
            <p:cNvSpPr>
              <a:spLocks/>
            </p:cNvSpPr>
            <p:nvPr/>
          </p:nvSpPr>
          <p:spPr bwMode="auto">
            <a:xfrm>
              <a:off x="3265" y="1248"/>
              <a:ext cx="455" cy="487"/>
            </a:xfrm>
            <a:custGeom>
              <a:avLst/>
              <a:gdLst>
                <a:gd name="T0" fmla="*/ 1074 w 89"/>
                <a:gd name="T1" fmla="*/ 7967 h 100"/>
                <a:gd name="T2" fmla="*/ 521 w 89"/>
                <a:gd name="T3" fmla="*/ 7398 h 100"/>
                <a:gd name="T4" fmla="*/ 941 w 89"/>
                <a:gd name="T5" fmla="*/ 6925 h 100"/>
                <a:gd name="T6" fmla="*/ 941 w 89"/>
                <a:gd name="T7" fmla="*/ 6477 h 100"/>
                <a:gd name="T8" fmla="*/ 680 w 89"/>
                <a:gd name="T9" fmla="*/ 5430 h 100"/>
                <a:gd name="T10" fmla="*/ 680 w 89"/>
                <a:gd name="T11" fmla="*/ 4958 h 100"/>
                <a:gd name="T12" fmla="*/ 521 w 89"/>
                <a:gd name="T13" fmla="*/ 3818 h 100"/>
                <a:gd name="T14" fmla="*/ 261 w 89"/>
                <a:gd name="T15" fmla="*/ 3010 h 100"/>
                <a:gd name="T16" fmla="*/ 0 w 89"/>
                <a:gd name="T17" fmla="*/ 1851 h 100"/>
                <a:gd name="T18" fmla="*/ 133 w 89"/>
                <a:gd name="T19" fmla="*/ 1373 h 100"/>
                <a:gd name="T20" fmla="*/ 0 w 89"/>
                <a:gd name="T21" fmla="*/ 808 h 100"/>
                <a:gd name="T22" fmla="*/ 3083 w 89"/>
                <a:gd name="T23" fmla="*/ 356 h 100"/>
                <a:gd name="T24" fmla="*/ 3343 w 89"/>
                <a:gd name="T25" fmla="*/ 117 h 100"/>
                <a:gd name="T26" fmla="*/ 3737 w 89"/>
                <a:gd name="T27" fmla="*/ 570 h 100"/>
                <a:gd name="T28" fmla="*/ 3737 w 89"/>
                <a:gd name="T29" fmla="*/ 1164 h 100"/>
                <a:gd name="T30" fmla="*/ 4284 w 89"/>
                <a:gd name="T31" fmla="*/ 1373 h 100"/>
                <a:gd name="T32" fmla="*/ 4550 w 89"/>
                <a:gd name="T33" fmla="*/ 1495 h 100"/>
                <a:gd name="T34" fmla="*/ 5071 w 89"/>
                <a:gd name="T35" fmla="*/ 1495 h 100"/>
                <a:gd name="T36" fmla="*/ 5199 w 89"/>
                <a:gd name="T37" fmla="*/ 1612 h 100"/>
                <a:gd name="T38" fmla="*/ 5751 w 89"/>
                <a:gd name="T39" fmla="*/ 1495 h 100"/>
                <a:gd name="T40" fmla="*/ 6820 w 89"/>
                <a:gd name="T41" fmla="*/ 1612 h 100"/>
                <a:gd name="T42" fmla="*/ 6953 w 89"/>
                <a:gd name="T43" fmla="*/ 1734 h 100"/>
                <a:gd name="T44" fmla="*/ 7081 w 89"/>
                <a:gd name="T45" fmla="*/ 1734 h 100"/>
                <a:gd name="T46" fmla="*/ 7214 w 89"/>
                <a:gd name="T47" fmla="*/ 2089 h 100"/>
                <a:gd name="T48" fmla="*/ 7607 w 89"/>
                <a:gd name="T49" fmla="*/ 1967 h 100"/>
                <a:gd name="T50" fmla="*/ 7893 w 89"/>
                <a:gd name="T51" fmla="*/ 1967 h 100"/>
                <a:gd name="T52" fmla="*/ 8287 w 89"/>
                <a:gd name="T53" fmla="*/ 2206 h 100"/>
                <a:gd name="T54" fmla="*/ 8548 w 89"/>
                <a:gd name="T55" fmla="*/ 2420 h 100"/>
                <a:gd name="T56" fmla="*/ 9095 w 89"/>
                <a:gd name="T57" fmla="*/ 2420 h 100"/>
                <a:gd name="T58" fmla="*/ 9749 w 89"/>
                <a:gd name="T59" fmla="*/ 2089 h 100"/>
                <a:gd name="T60" fmla="*/ 10823 w 89"/>
                <a:gd name="T61" fmla="*/ 2299 h 100"/>
                <a:gd name="T62" fmla="*/ 11084 w 89"/>
                <a:gd name="T63" fmla="*/ 2299 h 100"/>
                <a:gd name="T64" fmla="*/ 11498 w 89"/>
                <a:gd name="T65" fmla="*/ 2420 h 100"/>
                <a:gd name="T66" fmla="*/ 11631 w 89"/>
                <a:gd name="T67" fmla="*/ 2537 h 100"/>
                <a:gd name="T68" fmla="*/ 10823 w 89"/>
                <a:gd name="T69" fmla="*/ 2893 h 100"/>
                <a:gd name="T70" fmla="*/ 10429 w 89"/>
                <a:gd name="T71" fmla="*/ 3224 h 100"/>
                <a:gd name="T72" fmla="*/ 9749 w 89"/>
                <a:gd name="T73" fmla="*/ 3463 h 100"/>
                <a:gd name="T74" fmla="*/ 7893 w 89"/>
                <a:gd name="T75" fmla="*/ 5075 h 100"/>
                <a:gd name="T76" fmla="*/ 7607 w 89"/>
                <a:gd name="T77" fmla="*/ 5313 h 100"/>
                <a:gd name="T78" fmla="*/ 7607 w 89"/>
                <a:gd name="T79" fmla="*/ 6477 h 100"/>
                <a:gd name="T80" fmla="*/ 6953 w 89"/>
                <a:gd name="T81" fmla="*/ 6808 h 100"/>
                <a:gd name="T82" fmla="*/ 6953 w 89"/>
                <a:gd name="T83" fmla="*/ 7042 h 100"/>
                <a:gd name="T84" fmla="*/ 6953 w 89"/>
                <a:gd name="T85" fmla="*/ 7519 h 100"/>
                <a:gd name="T86" fmla="*/ 7081 w 89"/>
                <a:gd name="T87" fmla="*/ 7967 h 100"/>
                <a:gd name="T88" fmla="*/ 6953 w 89"/>
                <a:gd name="T89" fmla="*/ 8445 h 100"/>
                <a:gd name="T90" fmla="*/ 7081 w 89"/>
                <a:gd name="T91" fmla="*/ 9131 h 100"/>
                <a:gd name="T92" fmla="*/ 7346 w 89"/>
                <a:gd name="T93" fmla="*/ 9248 h 100"/>
                <a:gd name="T94" fmla="*/ 7761 w 89"/>
                <a:gd name="T95" fmla="*/ 9346 h 100"/>
                <a:gd name="T96" fmla="*/ 7893 w 89"/>
                <a:gd name="T97" fmla="*/ 9579 h 100"/>
                <a:gd name="T98" fmla="*/ 8548 w 89"/>
                <a:gd name="T99" fmla="*/ 10057 h 100"/>
                <a:gd name="T100" fmla="*/ 9616 w 89"/>
                <a:gd name="T101" fmla="*/ 10626 h 100"/>
                <a:gd name="T102" fmla="*/ 9616 w 89"/>
                <a:gd name="T103" fmla="*/ 10982 h 100"/>
                <a:gd name="T104" fmla="*/ 1074 w 89"/>
                <a:gd name="T105" fmla="*/ 11552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0" name="Freeform 54"/>
            <p:cNvSpPr>
              <a:spLocks/>
            </p:cNvSpPr>
            <p:nvPr/>
          </p:nvSpPr>
          <p:spPr bwMode="auto">
            <a:xfrm>
              <a:off x="3474" y="2604"/>
              <a:ext cx="395" cy="322"/>
            </a:xfrm>
            <a:custGeom>
              <a:avLst/>
              <a:gdLst>
                <a:gd name="T0" fmla="*/ 5525 w 77"/>
                <a:gd name="T1" fmla="*/ 117 h 66"/>
                <a:gd name="T2" fmla="*/ 5946 w 77"/>
                <a:gd name="T3" fmla="*/ 1166 h 66"/>
                <a:gd name="T4" fmla="*/ 5817 w 77"/>
                <a:gd name="T5" fmla="*/ 1498 h 66"/>
                <a:gd name="T6" fmla="*/ 5397 w 77"/>
                <a:gd name="T7" fmla="*/ 2547 h 66"/>
                <a:gd name="T8" fmla="*/ 8634 w 77"/>
                <a:gd name="T9" fmla="*/ 3830 h 66"/>
                <a:gd name="T10" fmla="*/ 8634 w 77"/>
                <a:gd name="T11" fmla="*/ 4640 h 66"/>
                <a:gd name="T12" fmla="*/ 8500 w 77"/>
                <a:gd name="T13" fmla="*/ 5235 h 66"/>
                <a:gd name="T14" fmla="*/ 7844 w 77"/>
                <a:gd name="T15" fmla="*/ 5118 h 66"/>
                <a:gd name="T16" fmla="*/ 7551 w 77"/>
                <a:gd name="T17" fmla="*/ 5689 h 66"/>
                <a:gd name="T18" fmla="*/ 8367 w 77"/>
                <a:gd name="T19" fmla="*/ 5572 h 66"/>
                <a:gd name="T20" fmla="*/ 8921 w 77"/>
                <a:gd name="T21" fmla="*/ 5450 h 66"/>
                <a:gd name="T22" fmla="*/ 8634 w 77"/>
                <a:gd name="T23" fmla="*/ 5689 h 66"/>
                <a:gd name="T24" fmla="*/ 8921 w 77"/>
                <a:gd name="T25" fmla="*/ 5928 h 66"/>
                <a:gd name="T26" fmla="*/ 9577 w 77"/>
                <a:gd name="T27" fmla="*/ 5450 h 66"/>
                <a:gd name="T28" fmla="*/ 9998 w 77"/>
                <a:gd name="T29" fmla="*/ 5572 h 66"/>
                <a:gd name="T30" fmla="*/ 9844 w 77"/>
                <a:gd name="T31" fmla="*/ 5928 h 66"/>
                <a:gd name="T32" fmla="*/ 9182 w 77"/>
                <a:gd name="T33" fmla="*/ 6499 h 66"/>
                <a:gd name="T34" fmla="*/ 9577 w 77"/>
                <a:gd name="T35" fmla="*/ 6972 h 66"/>
                <a:gd name="T36" fmla="*/ 10393 w 77"/>
                <a:gd name="T37" fmla="*/ 7547 h 66"/>
                <a:gd name="T38" fmla="*/ 9577 w 77"/>
                <a:gd name="T39" fmla="*/ 7308 h 66"/>
                <a:gd name="T40" fmla="*/ 8634 w 77"/>
                <a:gd name="T41" fmla="*/ 6855 h 66"/>
                <a:gd name="T42" fmla="*/ 8239 w 77"/>
                <a:gd name="T43" fmla="*/ 7186 h 66"/>
                <a:gd name="T44" fmla="*/ 8105 w 77"/>
                <a:gd name="T45" fmla="*/ 7547 h 66"/>
                <a:gd name="T46" fmla="*/ 7685 w 77"/>
                <a:gd name="T47" fmla="*/ 7308 h 66"/>
                <a:gd name="T48" fmla="*/ 7290 w 77"/>
                <a:gd name="T49" fmla="*/ 7308 h 66"/>
                <a:gd name="T50" fmla="*/ 6607 w 77"/>
                <a:gd name="T51" fmla="*/ 7426 h 66"/>
                <a:gd name="T52" fmla="*/ 5525 w 77"/>
                <a:gd name="T53" fmla="*/ 6855 h 66"/>
                <a:gd name="T54" fmla="*/ 5130 w 77"/>
                <a:gd name="T55" fmla="*/ 6616 h 66"/>
                <a:gd name="T56" fmla="*/ 5002 w 77"/>
                <a:gd name="T57" fmla="*/ 6499 h 66"/>
                <a:gd name="T58" fmla="*/ 4581 w 77"/>
                <a:gd name="T59" fmla="*/ 6381 h 66"/>
                <a:gd name="T60" fmla="*/ 4448 w 77"/>
                <a:gd name="T61" fmla="*/ 6259 h 66"/>
                <a:gd name="T62" fmla="*/ 4186 w 77"/>
                <a:gd name="T63" fmla="*/ 6738 h 66"/>
                <a:gd name="T64" fmla="*/ 2026 w 77"/>
                <a:gd name="T65" fmla="*/ 6499 h 66"/>
                <a:gd name="T66" fmla="*/ 554 w 77"/>
                <a:gd name="T67" fmla="*/ 6381 h 66"/>
                <a:gd name="T68" fmla="*/ 682 w 77"/>
                <a:gd name="T69" fmla="*/ 6167 h 66"/>
                <a:gd name="T70" fmla="*/ 816 w 77"/>
                <a:gd name="T71" fmla="*/ 5333 h 66"/>
                <a:gd name="T72" fmla="*/ 816 w 77"/>
                <a:gd name="T73" fmla="*/ 4879 h 66"/>
                <a:gd name="T74" fmla="*/ 1211 w 77"/>
                <a:gd name="T75" fmla="*/ 4308 h 66"/>
                <a:gd name="T76" fmla="*/ 949 w 77"/>
                <a:gd name="T77" fmla="*/ 3474 h 66"/>
                <a:gd name="T78" fmla="*/ 816 w 77"/>
                <a:gd name="T79" fmla="*/ 3259 h 66"/>
                <a:gd name="T80" fmla="*/ 554 w 77"/>
                <a:gd name="T81" fmla="*/ 2903 h 66"/>
                <a:gd name="T82" fmla="*/ 133 w 77"/>
                <a:gd name="T83" fmla="*/ 2215 h 66"/>
                <a:gd name="T84" fmla="*/ 0 w 77"/>
                <a:gd name="T85" fmla="*/ 11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1" name="Freeform 55"/>
            <p:cNvSpPr>
              <a:spLocks/>
            </p:cNvSpPr>
            <p:nvPr/>
          </p:nvSpPr>
          <p:spPr bwMode="auto">
            <a:xfrm>
              <a:off x="3633" y="1799"/>
              <a:ext cx="277" cy="463"/>
            </a:xfrm>
            <a:custGeom>
              <a:avLst/>
              <a:gdLst>
                <a:gd name="T0" fmla="*/ 1211 w 54"/>
                <a:gd name="T1" fmla="*/ 239 h 95"/>
                <a:gd name="T2" fmla="*/ 1631 w 54"/>
                <a:gd name="T3" fmla="*/ 570 h 95"/>
                <a:gd name="T4" fmla="*/ 2026 w 54"/>
                <a:gd name="T5" fmla="*/ 926 h 95"/>
                <a:gd name="T6" fmla="*/ 2026 w 54"/>
                <a:gd name="T7" fmla="*/ 1379 h 95"/>
                <a:gd name="T8" fmla="*/ 1893 w 54"/>
                <a:gd name="T9" fmla="*/ 1735 h 95"/>
                <a:gd name="T10" fmla="*/ 1472 w 54"/>
                <a:gd name="T11" fmla="*/ 2208 h 95"/>
                <a:gd name="T12" fmla="*/ 1211 w 54"/>
                <a:gd name="T13" fmla="*/ 2305 h 95"/>
                <a:gd name="T14" fmla="*/ 682 w 54"/>
                <a:gd name="T15" fmla="*/ 2422 h 95"/>
                <a:gd name="T16" fmla="*/ 554 w 54"/>
                <a:gd name="T17" fmla="*/ 2778 h 95"/>
                <a:gd name="T18" fmla="*/ 816 w 54"/>
                <a:gd name="T19" fmla="*/ 3134 h 95"/>
                <a:gd name="T20" fmla="*/ 554 w 54"/>
                <a:gd name="T21" fmla="*/ 3943 h 95"/>
                <a:gd name="T22" fmla="*/ 133 w 54"/>
                <a:gd name="T23" fmla="*/ 4157 h 95"/>
                <a:gd name="T24" fmla="*/ 0 w 54"/>
                <a:gd name="T25" fmla="*/ 4513 h 95"/>
                <a:gd name="T26" fmla="*/ 0 w 54"/>
                <a:gd name="T27" fmla="*/ 4752 h 95"/>
                <a:gd name="T28" fmla="*/ 133 w 54"/>
                <a:gd name="T29" fmla="*/ 5556 h 95"/>
                <a:gd name="T30" fmla="*/ 682 w 54"/>
                <a:gd name="T31" fmla="*/ 6126 h 95"/>
                <a:gd name="T32" fmla="*/ 1344 w 54"/>
                <a:gd name="T33" fmla="*/ 6604 h 95"/>
                <a:gd name="T34" fmla="*/ 1765 w 54"/>
                <a:gd name="T35" fmla="*/ 7413 h 95"/>
                <a:gd name="T36" fmla="*/ 2026 w 54"/>
                <a:gd name="T37" fmla="*/ 7174 h 95"/>
                <a:gd name="T38" fmla="*/ 2555 w 54"/>
                <a:gd name="T39" fmla="*/ 7530 h 95"/>
                <a:gd name="T40" fmla="*/ 2555 w 54"/>
                <a:gd name="T41" fmla="*/ 7983 h 95"/>
                <a:gd name="T42" fmla="*/ 2160 w 54"/>
                <a:gd name="T43" fmla="*/ 8456 h 95"/>
                <a:gd name="T44" fmla="*/ 2555 w 54"/>
                <a:gd name="T45" fmla="*/ 9026 h 95"/>
                <a:gd name="T46" fmla="*/ 3237 w 54"/>
                <a:gd name="T47" fmla="*/ 9382 h 95"/>
                <a:gd name="T48" fmla="*/ 3919 w 54"/>
                <a:gd name="T49" fmla="*/ 10069 h 95"/>
                <a:gd name="T50" fmla="*/ 4052 w 54"/>
                <a:gd name="T51" fmla="*/ 10308 h 95"/>
                <a:gd name="T52" fmla="*/ 3919 w 54"/>
                <a:gd name="T53" fmla="*/ 10547 h 95"/>
                <a:gd name="T54" fmla="*/ 4314 w 54"/>
                <a:gd name="T55" fmla="*/ 11000 h 95"/>
                <a:gd name="T56" fmla="*/ 4447 w 54"/>
                <a:gd name="T57" fmla="*/ 10878 h 95"/>
                <a:gd name="T58" fmla="*/ 4581 w 54"/>
                <a:gd name="T59" fmla="*/ 10639 h 95"/>
                <a:gd name="T60" fmla="*/ 5130 w 54"/>
                <a:gd name="T61" fmla="*/ 10547 h 95"/>
                <a:gd name="T62" fmla="*/ 5658 w 54"/>
                <a:gd name="T63" fmla="*/ 10761 h 95"/>
                <a:gd name="T64" fmla="*/ 5817 w 54"/>
                <a:gd name="T65" fmla="*/ 10308 h 95"/>
                <a:gd name="T66" fmla="*/ 5945 w 54"/>
                <a:gd name="T67" fmla="*/ 10069 h 95"/>
                <a:gd name="T68" fmla="*/ 6474 w 54"/>
                <a:gd name="T69" fmla="*/ 9835 h 95"/>
                <a:gd name="T70" fmla="*/ 6340 w 54"/>
                <a:gd name="T71" fmla="*/ 9621 h 95"/>
                <a:gd name="T72" fmla="*/ 6340 w 54"/>
                <a:gd name="T73" fmla="*/ 9382 h 95"/>
                <a:gd name="T74" fmla="*/ 6474 w 54"/>
                <a:gd name="T75" fmla="*/ 9265 h 95"/>
                <a:gd name="T76" fmla="*/ 6474 w 54"/>
                <a:gd name="T77" fmla="*/ 9143 h 95"/>
                <a:gd name="T78" fmla="*/ 6474 w 54"/>
                <a:gd name="T79" fmla="*/ 8456 h 95"/>
                <a:gd name="T80" fmla="*/ 7028 w 54"/>
                <a:gd name="T81" fmla="*/ 7861 h 95"/>
                <a:gd name="T82" fmla="*/ 7289 w 54"/>
                <a:gd name="T83" fmla="*/ 7413 h 95"/>
                <a:gd name="T84" fmla="*/ 7028 w 54"/>
                <a:gd name="T85" fmla="*/ 6604 h 95"/>
                <a:gd name="T86" fmla="*/ 7028 w 54"/>
                <a:gd name="T87" fmla="*/ 6248 h 95"/>
                <a:gd name="T88" fmla="*/ 6607 w 54"/>
                <a:gd name="T89" fmla="*/ 1496 h 95"/>
                <a:gd name="T90" fmla="*/ 6474 w 54"/>
                <a:gd name="T91" fmla="*/ 1282 h 95"/>
                <a:gd name="T92" fmla="*/ 6212 w 54"/>
                <a:gd name="T93" fmla="*/ 687 h 95"/>
                <a:gd name="T94" fmla="*/ 5945 w 54"/>
                <a:gd name="T95" fmla="*/ 356 h 95"/>
                <a:gd name="T96" fmla="*/ 5945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2" name="Freeform 56"/>
            <p:cNvSpPr>
              <a:spLocks/>
            </p:cNvSpPr>
            <p:nvPr/>
          </p:nvSpPr>
          <p:spPr bwMode="auto">
            <a:xfrm>
              <a:off x="3925" y="1506"/>
              <a:ext cx="267" cy="346"/>
            </a:xfrm>
            <a:custGeom>
              <a:avLst/>
              <a:gdLst>
                <a:gd name="T0" fmla="*/ 3533 w 52"/>
                <a:gd name="T1" fmla="*/ 7861 h 71"/>
                <a:gd name="T2" fmla="*/ 5828 w 52"/>
                <a:gd name="T3" fmla="*/ 7768 h 71"/>
                <a:gd name="T4" fmla="*/ 6090 w 52"/>
                <a:gd name="T5" fmla="*/ 7173 h 71"/>
                <a:gd name="T6" fmla="*/ 6090 w 52"/>
                <a:gd name="T7" fmla="*/ 6720 h 71"/>
                <a:gd name="T8" fmla="*/ 6485 w 52"/>
                <a:gd name="T9" fmla="*/ 6364 h 71"/>
                <a:gd name="T10" fmla="*/ 6644 w 52"/>
                <a:gd name="T11" fmla="*/ 6009 h 71"/>
                <a:gd name="T12" fmla="*/ 6778 w 52"/>
                <a:gd name="T13" fmla="*/ 5794 h 71"/>
                <a:gd name="T14" fmla="*/ 6906 w 52"/>
                <a:gd name="T15" fmla="*/ 5911 h 71"/>
                <a:gd name="T16" fmla="*/ 7040 w 52"/>
                <a:gd name="T17" fmla="*/ 5794 h 71"/>
                <a:gd name="T18" fmla="*/ 7040 w 52"/>
                <a:gd name="T19" fmla="*/ 5322 h 71"/>
                <a:gd name="T20" fmla="*/ 6906 w 52"/>
                <a:gd name="T21" fmla="*/ 4868 h 71"/>
                <a:gd name="T22" fmla="*/ 6352 w 52"/>
                <a:gd name="T23" fmla="*/ 3231 h 71"/>
                <a:gd name="T24" fmla="*/ 5694 w 52"/>
                <a:gd name="T25" fmla="*/ 3231 h 71"/>
                <a:gd name="T26" fmla="*/ 4878 w 52"/>
                <a:gd name="T27" fmla="*/ 4157 h 71"/>
                <a:gd name="T28" fmla="*/ 4744 w 52"/>
                <a:gd name="T29" fmla="*/ 4059 h 71"/>
                <a:gd name="T30" fmla="*/ 4457 w 52"/>
                <a:gd name="T31" fmla="*/ 3942 h 71"/>
                <a:gd name="T32" fmla="*/ 4457 w 52"/>
                <a:gd name="T33" fmla="*/ 3465 h 71"/>
                <a:gd name="T34" fmla="*/ 4878 w 52"/>
                <a:gd name="T35" fmla="*/ 3231 h 71"/>
                <a:gd name="T36" fmla="*/ 4878 w 52"/>
                <a:gd name="T37" fmla="*/ 3017 h 71"/>
                <a:gd name="T38" fmla="*/ 5140 w 52"/>
                <a:gd name="T39" fmla="*/ 2778 h 71"/>
                <a:gd name="T40" fmla="*/ 5140 w 52"/>
                <a:gd name="T41" fmla="*/ 1969 h 71"/>
                <a:gd name="T42" fmla="*/ 5011 w 52"/>
                <a:gd name="T43" fmla="*/ 1613 h 71"/>
                <a:gd name="T44" fmla="*/ 4744 w 52"/>
                <a:gd name="T45" fmla="*/ 1379 h 71"/>
                <a:gd name="T46" fmla="*/ 5011 w 52"/>
                <a:gd name="T47" fmla="*/ 1165 h 71"/>
                <a:gd name="T48" fmla="*/ 4878 w 52"/>
                <a:gd name="T49" fmla="*/ 809 h 71"/>
                <a:gd name="T50" fmla="*/ 4061 w 52"/>
                <a:gd name="T51" fmla="*/ 453 h 71"/>
                <a:gd name="T52" fmla="*/ 3533 w 52"/>
                <a:gd name="T53" fmla="*/ 239 h 71"/>
                <a:gd name="T54" fmla="*/ 2850 w 52"/>
                <a:gd name="T55" fmla="*/ 117 h 71"/>
                <a:gd name="T56" fmla="*/ 2424 w 52"/>
                <a:gd name="T57" fmla="*/ 117 h 71"/>
                <a:gd name="T58" fmla="*/ 2028 w 52"/>
                <a:gd name="T59" fmla="*/ 356 h 71"/>
                <a:gd name="T60" fmla="*/ 2028 w 52"/>
                <a:gd name="T61" fmla="*/ 687 h 71"/>
                <a:gd name="T62" fmla="*/ 2162 w 52"/>
                <a:gd name="T63" fmla="*/ 809 h 71"/>
                <a:gd name="T64" fmla="*/ 2028 w 52"/>
                <a:gd name="T65" fmla="*/ 926 h 71"/>
                <a:gd name="T66" fmla="*/ 1766 w 52"/>
                <a:gd name="T67" fmla="*/ 1165 h 71"/>
                <a:gd name="T68" fmla="*/ 1633 w 52"/>
                <a:gd name="T69" fmla="*/ 1496 h 71"/>
                <a:gd name="T70" fmla="*/ 1633 w 52"/>
                <a:gd name="T71" fmla="*/ 1969 h 71"/>
                <a:gd name="T72" fmla="*/ 1345 w 52"/>
                <a:gd name="T73" fmla="*/ 1852 h 71"/>
                <a:gd name="T74" fmla="*/ 1345 w 52"/>
                <a:gd name="T75" fmla="*/ 1496 h 71"/>
                <a:gd name="T76" fmla="*/ 1345 w 52"/>
                <a:gd name="T77" fmla="*/ 1282 h 71"/>
                <a:gd name="T78" fmla="*/ 1083 w 52"/>
                <a:gd name="T79" fmla="*/ 1496 h 71"/>
                <a:gd name="T80" fmla="*/ 1083 w 52"/>
                <a:gd name="T81" fmla="*/ 1852 h 71"/>
                <a:gd name="T82" fmla="*/ 688 w 52"/>
                <a:gd name="T83" fmla="*/ 1969 h 71"/>
                <a:gd name="T84" fmla="*/ 555 w 52"/>
                <a:gd name="T85" fmla="*/ 2208 h 71"/>
                <a:gd name="T86" fmla="*/ 395 w 52"/>
                <a:gd name="T87" fmla="*/ 2661 h 71"/>
                <a:gd name="T88" fmla="*/ 262 w 52"/>
                <a:gd name="T89" fmla="*/ 3231 h 71"/>
                <a:gd name="T90" fmla="*/ 134 w 52"/>
                <a:gd name="T91" fmla="*/ 3704 h 71"/>
                <a:gd name="T92" fmla="*/ 262 w 52"/>
                <a:gd name="T93" fmla="*/ 4274 h 71"/>
                <a:gd name="T94" fmla="*/ 262 w 52"/>
                <a:gd name="T95" fmla="*/ 4751 h 71"/>
                <a:gd name="T96" fmla="*/ 816 w 52"/>
                <a:gd name="T97" fmla="*/ 5794 h 71"/>
                <a:gd name="T98" fmla="*/ 950 w 52"/>
                <a:gd name="T99" fmla="*/ 6364 h 71"/>
                <a:gd name="T100" fmla="*/ 950 w 52"/>
                <a:gd name="T101" fmla="*/ 6481 h 71"/>
                <a:gd name="T102" fmla="*/ 816 w 52"/>
                <a:gd name="T103" fmla="*/ 7173 h 71"/>
                <a:gd name="T104" fmla="*/ 262 w 52"/>
                <a:gd name="T105" fmla="*/ 7977 h 71"/>
                <a:gd name="T106" fmla="*/ 0 w 52"/>
                <a:gd name="T107" fmla="*/ 8216 h 71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71"/>
                <a:gd name="T164" fmla="*/ 52 w 52"/>
                <a:gd name="T165" fmla="*/ 71 h 71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71">
                  <a:moveTo>
                    <a:pt x="0" y="71"/>
                  </a:moveTo>
                  <a:lnTo>
                    <a:pt x="26" y="68"/>
                  </a:lnTo>
                  <a:lnTo>
                    <a:pt x="26" y="69"/>
                  </a:lnTo>
                  <a:lnTo>
                    <a:pt x="43" y="67"/>
                  </a:lnTo>
                  <a:lnTo>
                    <a:pt x="43" y="66"/>
                  </a:lnTo>
                  <a:lnTo>
                    <a:pt x="45" y="62"/>
                  </a:lnTo>
                  <a:lnTo>
                    <a:pt x="45" y="61"/>
                  </a:lnTo>
                  <a:lnTo>
                    <a:pt x="45" y="58"/>
                  </a:lnTo>
                  <a:lnTo>
                    <a:pt x="46" y="56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2"/>
                  </a:lnTo>
                  <a:lnTo>
                    <a:pt x="49" y="51"/>
                  </a:lnTo>
                  <a:lnTo>
                    <a:pt x="50" y="50"/>
                  </a:lnTo>
                  <a:lnTo>
                    <a:pt x="50" y="51"/>
                  </a:lnTo>
                  <a:lnTo>
                    <a:pt x="51" y="51"/>
                  </a:lnTo>
                  <a:lnTo>
                    <a:pt x="52" y="50"/>
                  </a:lnTo>
                  <a:lnTo>
                    <a:pt x="52" y="49"/>
                  </a:lnTo>
                  <a:lnTo>
                    <a:pt x="52" y="46"/>
                  </a:lnTo>
                  <a:lnTo>
                    <a:pt x="52" y="43"/>
                  </a:lnTo>
                  <a:lnTo>
                    <a:pt x="51" y="42"/>
                  </a:lnTo>
                  <a:lnTo>
                    <a:pt x="51" y="37"/>
                  </a:lnTo>
                  <a:lnTo>
                    <a:pt x="47" y="28"/>
                  </a:lnTo>
                  <a:lnTo>
                    <a:pt x="43" y="27"/>
                  </a:lnTo>
                  <a:lnTo>
                    <a:pt x="42" y="28"/>
                  </a:lnTo>
                  <a:lnTo>
                    <a:pt x="40" y="29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5" y="35"/>
                  </a:lnTo>
                  <a:lnTo>
                    <a:pt x="33" y="35"/>
                  </a:lnTo>
                  <a:lnTo>
                    <a:pt x="33" y="34"/>
                  </a:lnTo>
                  <a:lnTo>
                    <a:pt x="32" y="33"/>
                  </a:lnTo>
                  <a:lnTo>
                    <a:pt x="33" y="30"/>
                  </a:lnTo>
                  <a:lnTo>
                    <a:pt x="33" y="29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7" y="24"/>
                  </a:lnTo>
                  <a:lnTo>
                    <a:pt x="38" y="24"/>
                  </a:lnTo>
                  <a:lnTo>
                    <a:pt x="38" y="22"/>
                  </a:lnTo>
                  <a:lnTo>
                    <a:pt x="38" y="17"/>
                  </a:lnTo>
                  <a:lnTo>
                    <a:pt x="38" y="15"/>
                  </a:lnTo>
                  <a:lnTo>
                    <a:pt x="37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6" y="11"/>
                  </a:lnTo>
                  <a:lnTo>
                    <a:pt x="37" y="10"/>
                  </a:lnTo>
                  <a:lnTo>
                    <a:pt x="36" y="7"/>
                  </a:lnTo>
                  <a:lnTo>
                    <a:pt x="34" y="6"/>
                  </a:lnTo>
                  <a:lnTo>
                    <a:pt x="30" y="4"/>
                  </a:lnTo>
                  <a:lnTo>
                    <a:pt x="27" y="3"/>
                  </a:lnTo>
                  <a:lnTo>
                    <a:pt x="26" y="2"/>
                  </a:lnTo>
                  <a:lnTo>
                    <a:pt x="23" y="2"/>
                  </a:lnTo>
                  <a:lnTo>
                    <a:pt x="21" y="1"/>
                  </a:lnTo>
                  <a:lnTo>
                    <a:pt x="19" y="0"/>
                  </a:lnTo>
                  <a:lnTo>
                    <a:pt x="18" y="1"/>
                  </a:lnTo>
                  <a:lnTo>
                    <a:pt x="17" y="1"/>
                  </a:lnTo>
                  <a:lnTo>
                    <a:pt x="15" y="3"/>
                  </a:lnTo>
                  <a:lnTo>
                    <a:pt x="15" y="5"/>
                  </a:lnTo>
                  <a:lnTo>
                    <a:pt x="15" y="6"/>
                  </a:lnTo>
                  <a:lnTo>
                    <a:pt x="16" y="6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3" y="15"/>
                  </a:lnTo>
                  <a:lnTo>
                    <a:pt x="12" y="17"/>
                  </a:lnTo>
                  <a:lnTo>
                    <a:pt x="10" y="18"/>
                  </a:lnTo>
                  <a:lnTo>
                    <a:pt x="10" y="16"/>
                  </a:lnTo>
                  <a:lnTo>
                    <a:pt x="10" y="14"/>
                  </a:lnTo>
                  <a:lnTo>
                    <a:pt x="10" y="13"/>
                  </a:lnTo>
                  <a:lnTo>
                    <a:pt x="10" y="12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6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4" y="19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6"/>
                  </a:lnTo>
                  <a:lnTo>
                    <a:pt x="2" y="28"/>
                  </a:lnTo>
                  <a:lnTo>
                    <a:pt x="1" y="31"/>
                  </a:lnTo>
                  <a:lnTo>
                    <a:pt x="1" y="32"/>
                  </a:lnTo>
                  <a:lnTo>
                    <a:pt x="1" y="33"/>
                  </a:lnTo>
                  <a:lnTo>
                    <a:pt x="2" y="37"/>
                  </a:lnTo>
                  <a:lnTo>
                    <a:pt x="1" y="39"/>
                  </a:lnTo>
                  <a:lnTo>
                    <a:pt x="2" y="41"/>
                  </a:lnTo>
                  <a:lnTo>
                    <a:pt x="5" y="46"/>
                  </a:lnTo>
                  <a:lnTo>
                    <a:pt x="6" y="50"/>
                  </a:lnTo>
                  <a:lnTo>
                    <a:pt x="6" y="54"/>
                  </a:lnTo>
                  <a:lnTo>
                    <a:pt x="7" y="55"/>
                  </a:lnTo>
                  <a:lnTo>
                    <a:pt x="7" y="56"/>
                  </a:lnTo>
                  <a:lnTo>
                    <a:pt x="6" y="59"/>
                  </a:lnTo>
                  <a:lnTo>
                    <a:pt x="6" y="62"/>
                  </a:lnTo>
                  <a:lnTo>
                    <a:pt x="5" y="64"/>
                  </a:lnTo>
                  <a:lnTo>
                    <a:pt x="2" y="69"/>
                  </a:lnTo>
                  <a:lnTo>
                    <a:pt x="1" y="71"/>
                  </a:lnTo>
                  <a:lnTo>
                    <a:pt x="0" y="71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3" name="Freeform 57"/>
            <p:cNvSpPr>
              <a:spLocks/>
            </p:cNvSpPr>
            <p:nvPr/>
          </p:nvSpPr>
          <p:spPr bwMode="auto">
            <a:xfrm>
              <a:off x="3669" y="1384"/>
              <a:ext cx="426" cy="200"/>
            </a:xfrm>
            <a:custGeom>
              <a:avLst/>
              <a:gdLst>
                <a:gd name="T0" fmla="*/ 554 w 83"/>
                <a:gd name="T1" fmla="*/ 1854 h 41"/>
                <a:gd name="T2" fmla="*/ 1078 w 83"/>
                <a:gd name="T3" fmla="*/ 1498 h 41"/>
                <a:gd name="T4" fmla="*/ 2715 w 83"/>
                <a:gd name="T5" fmla="*/ 688 h 41"/>
                <a:gd name="T6" fmla="*/ 3506 w 83"/>
                <a:gd name="T7" fmla="*/ 117 h 41"/>
                <a:gd name="T8" fmla="*/ 4188 w 83"/>
                <a:gd name="T9" fmla="*/ 117 h 41"/>
                <a:gd name="T10" fmla="*/ 3793 w 83"/>
                <a:gd name="T11" fmla="*/ 478 h 41"/>
                <a:gd name="T12" fmla="*/ 3110 w 83"/>
                <a:gd name="T13" fmla="*/ 1049 h 41"/>
                <a:gd name="T14" fmla="*/ 3110 w 83"/>
                <a:gd name="T15" fmla="*/ 1405 h 41"/>
                <a:gd name="T16" fmla="*/ 3793 w 83"/>
                <a:gd name="T17" fmla="*/ 1166 h 41"/>
                <a:gd name="T18" fmla="*/ 5271 w 83"/>
                <a:gd name="T19" fmla="*/ 1737 h 41"/>
                <a:gd name="T20" fmla="*/ 5820 w 83"/>
                <a:gd name="T21" fmla="*/ 1854 h 41"/>
                <a:gd name="T22" fmla="*/ 5954 w 83"/>
                <a:gd name="T23" fmla="*/ 1976 h 41"/>
                <a:gd name="T24" fmla="*/ 6611 w 83"/>
                <a:gd name="T25" fmla="*/ 1498 h 41"/>
                <a:gd name="T26" fmla="*/ 8638 w 83"/>
                <a:gd name="T27" fmla="*/ 927 h 41"/>
                <a:gd name="T28" fmla="*/ 8510 w 83"/>
                <a:gd name="T29" fmla="*/ 1283 h 41"/>
                <a:gd name="T30" fmla="*/ 8931 w 83"/>
                <a:gd name="T31" fmla="*/ 1620 h 41"/>
                <a:gd name="T32" fmla="*/ 9747 w 83"/>
                <a:gd name="T33" fmla="*/ 1498 h 41"/>
                <a:gd name="T34" fmla="*/ 10275 w 83"/>
                <a:gd name="T35" fmla="*/ 2093 h 41"/>
                <a:gd name="T36" fmla="*/ 11091 w 83"/>
                <a:gd name="T37" fmla="*/ 2215 h 41"/>
                <a:gd name="T38" fmla="*/ 11091 w 83"/>
                <a:gd name="T39" fmla="*/ 2429 h 41"/>
                <a:gd name="T40" fmla="*/ 10671 w 83"/>
                <a:gd name="T41" fmla="*/ 2429 h 41"/>
                <a:gd name="T42" fmla="*/ 10142 w 83"/>
                <a:gd name="T43" fmla="*/ 2429 h 41"/>
                <a:gd name="T44" fmla="*/ 9326 w 83"/>
                <a:gd name="T45" fmla="*/ 2429 h 41"/>
                <a:gd name="T46" fmla="*/ 9326 w 83"/>
                <a:gd name="T47" fmla="*/ 2785 h 41"/>
                <a:gd name="T48" fmla="*/ 8376 w 83"/>
                <a:gd name="T49" fmla="*/ 2429 h 41"/>
                <a:gd name="T50" fmla="*/ 7719 w 83"/>
                <a:gd name="T51" fmla="*/ 2663 h 41"/>
                <a:gd name="T52" fmla="*/ 7427 w 83"/>
                <a:gd name="T53" fmla="*/ 2902 h 41"/>
                <a:gd name="T54" fmla="*/ 6770 w 83"/>
                <a:gd name="T55" fmla="*/ 2902 h 41"/>
                <a:gd name="T56" fmla="*/ 6215 w 83"/>
                <a:gd name="T57" fmla="*/ 3473 h 41"/>
                <a:gd name="T58" fmla="*/ 6349 w 83"/>
                <a:gd name="T59" fmla="*/ 3259 h 41"/>
                <a:gd name="T60" fmla="*/ 5954 w 83"/>
                <a:gd name="T61" fmla="*/ 3259 h 41"/>
                <a:gd name="T62" fmla="*/ 5692 w 83"/>
                <a:gd name="T63" fmla="*/ 3141 h 41"/>
                <a:gd name="T64" fmla="*/ 5399 w 83"/>
                <a:gd name="T65" fmla="*/ 3712 h 41"/>
                <a:gd name="T66" fmla="*/ 4876 w 83"/>
                <a:gd name="T67" fmla="*/ 4400 h 41"/>
                <a:gd name="T68" fmla="*/ 4609 w 83"/>
                <a:gd name="T69" fmla="*/ 4522 h 41"/>
                <a:gd name="T70" fmla="*/ 4742 w 83"/>
                <a:gd name="T71" fmla="*/ 4190 h 41"/>
                <a:gd name="T72" fmla="*/ 4322 w 83"/>
                <a:gd name="T73" fmla="*/ 4190 h 41"/>
                <a:gd name="T74" fmla="*/ 4055 w 83"/>
                <a:gd name="T75" fmla="*/ 3356 h 41"/>
                <a:gd name="T76" fmla="*/ 3926 w 83"/>
                <a:gd name="T77" fmla="*/ 3259 h 41"/>
                <a:gd name="T78" fmla="*/ 3110 w 83"/>
                <a:gd name="T79" fmla="*/ 3024 h 41"/>
                <a:gd name="T80" fmla="*/ 2977 w 83"/>
                <a:gd name="T81" fmla="*/ 3024 h 41"/>
                <a:gd name="T82" fmla="*/ 2161 w 83"/>
                <a:gd name="T83" fmla="*/ 2785 h 41"/>
                <a:gd name="T84" fmla="*/ 554 w 83"/>
                <a:gd name="T85" fmla="*/ 2215 h 41"/>
                <a:gd name="T86" fmla="*/ 0 w 83"/>
                <a:gd name="T87" fmla="*/ 1976 h 41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"/>
                <a:gd name="T133" fmla="*/ 0 h 41"/>
                <a:gd name="T134" fmla="*/ 83 w 83"/>
                <a:gd name="T135" fmla="*/ 41 h 41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" h="41">
                  <a:moveTo>
                    <a:pt x="0" y="17"/>
                  </a:moveTo>
                  <a:lnTo>
                    <a:pt x="3" y="17"/>
                  </a:lnTo>
                  <a:lnTo>
                    <a:pt x="4" y="16"/>
                  </a:lnTo>
                  <a:lnTo>
                    <a:pt x="7" y="14"/>
                  </a:lnTo>
                  <a:lnTo>
                    <a:pt x="7" y="13"/>
                  </a:lnTo>
                  <a:lnTo>
                    <a:pt x="8" y="13"/>
                  </a:lnTo>
                  <a:lnTo>
                    <a:pt x="13" y="11"/>
                  </a:lnTo>
                  <a:lnTo>
                    <a:pt x="16" y="10"/>
                  </a:lnTo>
                  <a:lnTo>
                    <a:pt x="20" y="6"/>
                  </a:lnTo>
                  <a:lnTo>
                    <a:pt x="21" y="5"/>
                  </a:lnTo>
                  <a:lnTo>
                    <a:pt x="24" y="2"/>
                  </a:lnTo>
                  <a:lnTo>
                    <a:pt x="26" y="1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29" y="2"/>
                  </a:lnTo>
                  <a:lnTo>
                    <a:pt x="28" y="2"/>
                  </a:lnTo>
                  <a:lnTo>
                    <a:pt x="28" y="4"/>
                  </a:lnTo>
                  <a:lnTo>
                    <a:pt x="25" y="7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2"/>
                  </a:lnTo>
                  <a:lnTo>
                    <a:pt x="26" y="10"/>
                  </a:lnTo>
                  <a:lnTo>
                    <a:pt x="27" y="10"/>
                  </a:lnTo>
                  <a:lnTo>
                    <a:pt x="28" y="10"/>
                  </a:lnTo>
                  <a:lnTo>
                    <a:pt x="33" y="12"/>
                  </a:lnTo>
                  <a:lnTo>
                    <a:pt x="36" y="16"/>
                  </a:lnTo>
                  <a:lnTo>
                    <a:pt x="39" y="15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6"/>
                  </a:lnTo>
                  <a:lnTo>
                    <a:pt x="44" y="17"/>
                  </a:lnTo>
                  <a:lnTo>
                    <a:pt x="45" y="17"/>
                  </a:lnTo>
                  <a:lnTo>
                    <a:pt x="46" y="15"/>
                  </a:lnTo>
                  <a:lnTo>
                    <a:pt x="49" y="13"/>
                  </a:lnTo>
                  <a:lnTo>
                    <a:pt x="59" y="10"/>
                  </a:lnTo>
                  <a:lnTo>
                    <a:pt x="62" y="9"/>
                  </a:lnTo>
                  <a:lnTo>
                    <a:pt x="64" y="8"/>
                  </a:lnTo>
                  <a:lnTo>
                    <a:pt x="64" y="9"/>
                  </a:lnTo>
                  <a:lnTo>
                    <a:pt x="63" y="10"/>
                  </a:lnTo>
                  <a:lnTo>
                    <a:pt x="63" y="11"/>
                  </a:lnTo>
                  <a:lnTo>
                    <a:pt x="65" y="14"/>
                  </a:lnTo>
                  <a:lnTo>
                    <a:pt x="66" y="14"/>
                  </a:lnTo>
                  <a:lnTo>
                    <a:pt x="68" y="14"/>
                  </a:lnTo>
                  <a:lnTo>
                    <a:pt x="69" y="14"/>
                  </a:lnTo>
                  <a:lnTo>
                    <a:pt x="72" y="13"/>
                  </a:lnTo>
                  <a:lnTo>
                    <a:pt x="73" y="14"/>
                  </a:lnTo>
                  <a:lnTo>
                    <a:pt x="75" y="17"/>
                  </a:lnTo>
                  <a:lnTo>
                    <a:pt x="76" y="18"/>
                  </a:lnTo>
                  <a:lnTo>
                    <a:pt x="79" y="19"/>
                  </a:lnTo>
                  <a:lnTo>
                    <a:pt x="81" y="18"/>
                  </a:lnTo>
                  <a:lnTo>
                    <a:pt x="82" y="19"/>
                  </a:lnTo>
                  <a:lnTo>
                    <a:pt x="83" y="19"/>
                  </a:lnTo>
                  <a:lnTo>
                    <a:pt x="83" y="20"/>
                  </a:lnTo>
                  <a:lnTo>
                    <a:pt x="82" y="21"/>
                  </a:lnTo>
                  <a:lnTo>
                    <a:pt x="80" y="21"/>
                  </a:lnTo>
                  <a:lnTo>
                    <a:pt x="79" y="21"/>
                  </a:lnTo>
                  <a:lnTo>
                    <a:pt x="78" y="21"/>
                  </a:lnTo>
                  <a:lnTo>
                    <a:pt x="76" y="21"/>
                  </a:lnTo>
                  <a:lnTo>
                    <a:pt x="75" y="21"/>
                  </a:lnTo>
                  <a:lnTo>
                    <a:pt x="74" y="21"/>
                  </a:lnTo>
                  <a:lnTo>
                    <a:pt x="71" y="22"/>
                  </a:lnTo>
                  <a:lnTo>
                    <a:pt x="69" y="21"/>
                  </a:lnTo>
                  <a:lnTo>
                    <a:pt x="69" y="22"/>
                  </a:lnTo>
                  <a:lnTo>
                    <a:pt x="69" y="23"/>
                  </a:lnTo>
                  <a:lnTo>
                    <a:pt x="69" y="24"/>
                  </a:lnTo>
                  <a:lnTo>
                    <a:pt x="68" y="23"/>
                  </a:lnTo>
                  <a:lnTo>
                    <a:pt x="66" y="22"/>
                  </a:lnTo>
                  <a:lnTo>
                    <a:pt x="62" y="21"/>
                  </a:lnTo>
                  <a:lnTo>
                    <a:pt x="61" y="22"/>
                  </a:lnTo>
                  <a:lnTo>
                    <a:pt x="60" y="21"/>
                  </a:lnTo>
                  <a:lnTo>
                    <a:pt x="57" y="23"/>
                  </a:lnTo>
                  <a:lnTo>
                    <a:pt x="56" y="23"/>
                  </a:lnTo>
                  <a:lnTo>
                    <a:pt x="55" y="24"/>
                  </a:lnTo>
                  <a:lnTo>
                    <a:pt x="55" y="25"/>
                  </a:lnTo>
                  <a:lnTo>
                    <a:pt x="54" y="25"/>
                  </a:lnTo>
                  <a:lnTo>
                    <a:pt x="52" y="24"/>
                  </a:lnTo>
                  <a:lnTo>
                    <a:pt x="50" y="25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46" y="30"/>
                  </a:lnTo>
                  <a:lnTo>
                    <a:pt x="45" y="30"/>
                  </a:lnTo>
                  <a:lnTo>
                    <a:pt x="47" y="28"/>
                  </a:lnTo>
                  <a:lnTo>
                    <a:pt x="47" y="27"/>
                  </a:lnTo>
                  <a:lnTo>
                    <a:pt x="45" y="27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2" y="28"/>
                  </a:lnTo>
                  <a:lnTo>
                    <a:pt x="42" y="27"/>
                  </a:lnTo>
                  <a:lnTo>
                    <a:pt x="41" y="27"/>
                  </a:lnTo>
                  <a:lnTo>
                    <a:pt x="41" y="29"/>
                  </a:lnTo>
                  <a:lnTo>
                    <a:pt x="40" y="32"/>
                  </a:lnTo>
                  <a:lnTo>
                    <a:pt x="39" y="34"/>
                  </a:lnTo>
                  <a:lnTo>
                    <a:pt x="38" y="36"/>
                  </a:lnTo>
                  <a:lnTo>
                    <a:pt x="36" y="38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4" y="37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3" y="32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2" y="26"/>
                  </a:lnTo>
                  <a:lnTo>
                    <a:pt x="20" y="26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19"/>
                  </a:lnTo>
                  <a:lnTo>
                    <a:pt x="3" y="19"/>
                  </a:lnTo>
                  <a:lnTo>
                    <a:pt x="1" y="18"/>
                  </a:lnTo>
                  <a:lnTo>
                    <a:pt x="0" y="1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4" name="Freeform 58"/>
            <p:cNvSpPr>
              <a:spLocks/>
            </p:cNvSpPr>
            <p:nvPr/>
          </p:nvSpPr>
          <p:spPr bwMode="auto">
            <a:xfrm>
              <a:off x="3879" y="1838"/>
              <a:ext cx="206" cy="351"/>
            </a:xfrm>
            <a:custGeom>
              <a:avLst/>
              <a:gdLst>
                <a:gd name="T0" fmla="*/ 134 w 40"/>
                <a:gd name="T1" fmla="*/ 570 h 72"/>
                <a:gd name="T2" fmla="*/ 556 w 40"/>
                <a:gd name="T3" fmla="*/ 5207 h 72"/>
                <a:gd name="T4" fmla="*/ 556 w 40"/>
                <a:gd name="T5" fmla="*/ 5324 h 72"/>
                <a:gd name="T6" fmla="*/ 556 w 40"/>
                <a:gd name="T7" fmla="*/ 5441 h 72"/>
                <a:gd name="T8" fmla="*/ 556 w 40"/>
                <a:gd name="T9" fmla="*/ 5679 h 72"/>
                <a:gd name="T10" fmla="*/ 690 w 40"/>
                <a:gd name="T11" fmla="*/ 6011 h 72"/>
                <a:gd name="T12" fmla="*/ 824 w 40"/>
                <a:gd name="T13" fmla="*/ 6489 h 72"/>
                <a:gd name="T14" fmla="*/ 556 w 40"/>
                <a:gd name="T15" fmla="*/ 6845 h 72"/>
                <a:gd name="T16" fmla="*/ 556 w 40"/>
                <a:gd name="T17" fmla="*/ 6937 h 72"/>
                <a:gd name="T18" fmla="*/ 268 w 40"/>
                <a:gd name="T19" fmla="*/ 7298 h 72"/>
                <a:gd name="T20" fmla="*/ 0 w 40"/>
                <a:gd name="T21" fmla="*/ 7532 h 72"/>
                <a:gd name="T22" fmla="*/ 0 w 40"/>
                <a:gd name="T23" fmla="*/ 7888 h 72"/>
                <a:gd name="T24" fmla="*/ 0 w 40"/>
                <a:gd name="T25" fmla="*/ 8224 h 72"/>
                <a:gd name="T26" fmla="*/ 0 w 40"/>
                <a:gd name="T27" fmla="*/ 8224 h 72"/>
                <a:gd name="T28" fmla="*/ 0 w 40"/>
                <a:gd name="T29" fmla="*/ 8341 h 72"/>
                <a:gd name="T30" fmla="*/ 0 w 40"/>
                <a:gd name="T31" fmla="*/ 8341 h 72"/>
                <a:gd name="T32" fmla="*/ 134 w 40"/>
                <a:gd name="T33" fmla="*/ 8341 h 72"/>
                <a:gd name="T34" fmla="*/ 268 w 40"/>
                <a:gd name="T35" fmla="*/ 8341 h 72"/>
                <a:gd name="T36" fmla="*/ 268 w 40"/>
                <a:gd name="T37" fmla="*/ 8224 h 72"/>
                <a:gd name="T38" fmla="*/ 268 w 40"/>
                <a:gd name="T39" fmla="*/ 8102 h 72"/>
                <a:gd name="T40" fmla="*/ 690 w 40"/>
                <a:gd name="T41" fmla="*/ 8102 h 72"/>
                <a:gd name="T42" fmla="*/ 1087 w 40"/>
                <a:gd name="T43" fmla="*/ 7985 h 72"/>
                <a:gd name="T44" fmla="*/ 1643 w 40"/>
                <a:gd name="T45" fmla="*/ 8224 h 72"/>
                <a:gd name="T46" fmla="*/ 1643 w 40"/>
                <a:gd name="T47" fmla="*/ 8224 h 72"/>
                <a:gd name="T48" fmla="*/ 1777 w 40"/>
                <a:gd name="T49" fmla="*/ 8224 h 72"/>
                <a:gd name="T50" fmla="*/ 1911 w 40"/>
                <a:gd name="T51" fmla="*/ 7888 h 72"/>
                <a:gd name="T52" fmla="*/ 2173 w 40"/>
                <a:gd name="T53" fmla="*/ 7888 h 72"/>
                <a:gd name="T54" fmla="*/ 2333 w 40"/>
                <a:gd name="T55" fmla="*/ 7985 h 72"/>
                <a:gd name="T56" fmla="*/ 2467 w 40"/>
                <a:gd name="T57" fmla="*/ 8102 h 72"/>
                <a:gd name="T58" fmla="*/ 2601 w 40"/>
                <a:gd name="T59" fmla="*/ 7985 h 72"/>
                <a:gd name="T60" fmla="*/ 2730 w 40"/>
                <a:gd name="T61" fmla="*/ 7532 h 72"/>
                <a:gd name="T62" fmla="*/ 2863 w 40"/>
                <a:gd name="T63" fmla="*/ 7415 h 72"/>
                <a:gd name="T64" fmla="*/ 2997 w 40"/>
                <a:gd name="T65" fmla="*/ 7415 h 72"/>
                <a:gd name="T66" fmla="*/ 3291 w 40"/>
                <a:gd name="T67" fmla="*/ 7654 h 72"/>
                <a:gd name="T68" fmla="*/ 3687 w 40"/>
                <a:gd name="T69" fmla="*/ 7654 h 72"/>
                <a:gd name="T70" fmla="*/ 3821 w 40"/>
                <a:gd name="T71" fmla="*/ 7298 h 72"/>
                <a:gd name="T72" fmla="*/ 4506 w 40"/>
                <a:gd name="T73" fmla="*/ 6489 h 72"/>
                <a:gd name="T74" fmla="*/ 4506 w 40"/>
                <a:gd name="T75" fmla="*/ 6133 h 72"/>
                <a:gd name="T76" fmla="*/ 4640 w 40"/>
                <a:gd name="T77" fmla="*/ 6133 h 72"/>
                <a:gd name="T78" fmla="*/ 5068 w 40"/>
                <a:gd name="T79" fmla="*/ 6133 h 72"/>
                <a:gd name="T80" fmla="*/ 5196 w 40"/>
                <a:gd name="T81" fmla="*/ 6011 h 72"/>
                <a:gd name="T82" fmla="*/ 5464 w 40"/>
                <a:gd name="T83" fmla="*/ 5918 h 72"/>
                <a:gd name="T84" fmla="*/ 5464 w 40"/>
                <a:gd name="T85" fmla="*/ 5796 h 72"/>
                <a:gd name="T86" fmla="*/ 5464 w 40"/>
                <a:gd name="T87" fmla="*/ 5441 h 72"/>
                <a:gd name="T88" fmla="*/ 5464 w 40"/>
                <a:gd name="T89" fmla="*/ 5441 h 72"/>
                <a:gd name="T90" fmla="*/ 5464 w 40"/>
                <a:gd name="T91" fmla="*/ 5207 h 72"/>
                <a:gd name="T92" fmla="*/ 4774 w 40"/>
                <a:gd name="T93" fmla="*/ 117 h 72"/>
                <a:gd name="T94" fmla="*/ 4774 w 40"/>
                <a:gd name="T95" fmla="*/ 0 h 72"/>
                <a:gd name="T96" fmla="*/ 1221 w 40"/>
                <a:gd name="T97" fmla="*/ 356 h 72"/>
                <a:gd name="T98" fmla="*/ 1087 w 40"/>
                <a:gd name="T99" fmla="*/ 473 h 72"/>
                <a:gd name="T100" fmla="*/ 824 w 40"/>
                <a:gd name="T101" fmla="*/ 570 h 72"/>
                <a:gd name="T102" fmla="*/ 690 w 40"/>
                <a:gd name="T103" fmla="*/ 687 h 72"/>
                <a:gd name="T104" fmla="*/ 397 w 40"/>
                <a:gd name="T105" fmla="*/ 687 h 72"/>
                <a:gd name="T106" fmla="*/ 134 w 40"/>
                <a:gd name="T107" fmla="*/ 570 h 72"/>
                <a:gd name="T108" fmla="*/ 134 w 40"/>
                <a:gd name="T109" fmla="*/ 570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5" name="Freeform 59"/>
            <p:cNvSpPr>
              <a:spLocks/>
            </p:cNvSpPr>
            <p:nvPr/>
          </p:nvSpPr>
          <p:spPr bwMode="auto">
            <a:xfrm>
              <a:off x="3665" y="2423"/>
              <a:ext cx="240" cy="405"/>
            </a:xfrm>
            <a:custGeom>
              <a:avLst/>
              <a:gdLst>
                <a:gd name="T0" fmla="*/ 5867 w 47"/>
                <a:gd name="T1" fmla="*/ 0 h 83"/>
                <a:gd name="T2" fmla="*/ 2007 w 47"/>
                <a:gd name="T3" fmla="*/ 239 h 83"/>
                <a:gd name="T4" fmla="*/ 2007 w 47"/>
                <a:gd name="T5" fmla="*/ 356 h 83"/>
                <a:gd name="T6" fmla="*/ 1588 w 47"/>
                <a:gd name="T7" fmla="*/ 571 h 83"/>
                <a:gd name="T8" fmla="*/ 1588 w 47"/>
                <a:gd name="T9" fmla="*/ 927 h 83"/>
                <a:gd name="T10" fmla="*/ 1588 w 47"/>
                <a:gd name="T11" fmla="*/ 1283 h 83"/>
                <a:gd name="T12" fmla="*/ 1460 w 47"/>
                <a:gd name="T13" fmla="*/ 1405 h 83"/>
                <a:gd name="T14" fmla="*/ 1200 w 47"/>
                <a:gd name="T15" fmla="*/ 1620 h 83"/>
                <a:gd name="T16" fmla="*/ 940 w 47"/>
                <a:gd name="T17" fmla="*/ 1859 h 83"/>
                <a:gd name="T18" fmla="*/ 807 w 47"/>
                <a:gd name="T19" fmla="*/ 1976 h 83"/>
                <a:gd name="T20" fmla="*/ 807 w 47"/>
                <a:gd name="T21" fmla="*/ 2215 h 83"/>
                <a:gd name="T22" fmla="*/ 679 w 47"/>
                <a:gd name="T23" fmla="*/ 2430 h 83"/>
                <a:gd name="T24" fmla="*/ 679 w 47"/>
                <a:gd name="T25" fmla="*/ 2547 h 83"/>
                <a:gd name="T26" fmla="*/ 521 w 47"/>
                <a:gd name="T27" fmla="*/ 2903 h 83"/>
                <a:gd name="T28" fmla="*/ 393 w 47"/>
                <a:gd name="T29" fmla="*/ 3142 h 83"/>
                <a:gd name="T30" fmla="*/ 521 w 47"/>
                <a:gd name="T31" fmla="*/ 3474 h 83"/>
                <a:gd name="T32" fmla="*/ 679 w 47"/>
                <a:gd name="T33" fmla="*/ 3596 h 83"/>
                <a:gd name="T34" fmla="*/ 679 w 47"/>
                <a:gd name="T35" fmla="*/ 3835 h 83"/>
                <a:gd name="T36" fmla="*/ 679 w 47"/>
                <a:gd name="T37" fmla="*/ 3835 h 83"/>
                <a:gd name="T38" fmla="*/ 679 w 47"/>
                <a:gd name="T39" fmla="*/ 3952 h 83"/>
                <a:gd name="T40" fmla="*/ 679 w 47"/>
                <a:gd name="T41" fmla="*/ 3952 h 83"/>
                <a:gd name="T42" fmla="*/ 521 w 47"/>
                <a:gd name="T43" fmla="*/ 4192 h 83"/>
                <a:gd name="T44" fmla="*/ 679 w 47"/>
                <a:gd name="T45" fmla="*/ 4309 h 83"/>
                <a:gd name="T46" fmla="*/ 521 w 47"/>
                <a:gd name="T47" fmla="*/ 4406 h 83"/>
                <a:gd name="T48" fmla="*/ 807 w 47"/>
                <a:gd name="T49" fmla="*/ 4880 h 83"/>
                <a:gd name="T50" fmla="*/ 807 w 47"/>
                <a:gd name="T51" fmla="*/ 5236 h 83"/>
                <a:gd name="T52" fmla="*/ 940 w 47"/>
                <a:gd name="T53" fmla="*/ 5450 h 83"/>
                <a:gd name="T54" fmla="*/ 1067 w 47"/>
                <a:gd name="T55" fmla="*/ 5572 h 83"/>
                <a:gd name="T56" fmla="*/ 1067 w 47"/>
                <a:gd name="T57" fmla="*/ 5690 h 83"/>
                <a:gd name="T58" fmla="*/ 807 w 47"/>
                <a:gd name="T59" fmla="*/ 5812 h 83"/>
                <a:gd name="T60" fmla="*/ 807 w 47"/>
                <a:gd name="T61" fmla="*/ 5929 h 83"/>
                <a:gd name="T62" fmla="*/ 679 w 47"/>
                <a:gd name="T63" fmla="*/ 6260 h 83"/>
                <a:gd name="T64" fmla="*/ 393 w 47"/>
                <a:gd name="T65" fmla="*/ 6856 h 83"/>
                <a:gd name="T66" fmla="*/ 0 w 47"/>
                <a:gd name="T67" fmla="*/ 7666 h 83"/>
                <a:gd name="T68" fmla="*/ 0 w 47"/>
                <a:gd name="T69" fmla="*/ 8237 h 83"/>
                <a:gd name="T70" fmla="*/ 3600 w 47"/>
                <a:gd name="T71" fmla="*/ 8144 h 83"/>
                <a:gd name="T72" fmla="*/ 3600 w 47"/>
                <a:gd name="T73" fmla="*/ 8237 h 83"/>
                <a:gd name="T74" fmla="*/ 3467 w 47"/>
                <a:gd name="T75" fmla="*/ 8476 h 83"/>
                <a:gd name="T76" fmla="*/ 3600 w 47"/>
                <a:gd name="T77" fmla="*/ 8954 h 83"/>
                <a:gd name="T78" fmla="*/ 3860 w 47"/>
                <a:gd name="T79" fmla="*/ 9286 h 83"/>
                <a:gd name="T80" fmla="*/ 3988 w 47"/>
                <a:gd name="T81" fmla="*/ 9642 h 83"/>
                <a:gd name="T82" fmla="*/ 4249 w 47"/>
                <a:gd name="T83" fmla="*/ 9642 h 83"/>
                <a:gd name="T84" fmla="*/ 4667 w 47"/>
                <a:gd name="T85" fmla="*/ 9403 h 83"/>
                <a:gd name="T86" fmla="*/ 5449 w 47"/>
                <a:gd name="T87" fmla="*/ 9169 h 83"/>
                <a:gd name="T88" fmla="*/ 5734 w 47"/>
                <a:gd name="T89" fmla="*/ 9169 h 83"/>
                <a:gd name="T90" fmla="*/ 5995 w 47"/>
                <a:gd name="T91" fmla="*/ 9071 h 83"/>
                <a:gd name="T92" fmla="*/ 6128 w 47"/>
                <a:gd name="T93" fmla="*/ 9169 h 83"/>
                <a:gd name="T94" fmla="*/ 6260 w 47"/>
                <a:gd name="T95" fmla="*/ 9286 h 83"/>
                <a:gd name="T96" fmla="*/ 6260 w 47"/>
                <a:gd name="T97" fmla="*/ 9169 h 83"/>
                <a:gd name="T98" fmla="*/ 5867 w 47"/>
                <a:gd name="T99" fmla="*/ 6260 h 83"/>
                <a:gd name="T100" fmla="*/ 5867 w 47"/>
                <a:gd name="T101" fmla="*/ 6046 h 83"/>
                <a:gd name="T102" fmla="*/ 5995 w 47"/>
                <a:gd name="T103" fmla="*/ 239 h 83"/>
                <a:gd name="T104" fmla="*/ 5867 w 47"/>
                <a:gd name="T105" fmla="*/ 0 h 83"/>
                <a:gd name="T106" fmla="*/ 586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6" name="Freeform 60"/>
            <p:cNvSpPr>
              <a:spLocks/>
            </p:cNvSpPr>
            <p:nvPr/>
          </p:nvSpPr>
          <p:spPr bwMode="auto">
            <a:xfrm>
              <a:off x="4331" y="1721"/>
              <a:ext cx="404" cy="249"/>
            </a:xfrm>
            <a:custGeom>
              <a:avLst/>
              <a:gdLst>
                <a:gd name="T0" fmla="*/ 2537 w 79"/>
                <a:gd name="T1" fmla="*/ 5698 h 51"/>
                <a:gd name="T2" fmla="*/ 7349 w 79"/>
                <a:gd name="T3" fmla="*/ 4887 h 51"/>
                <a:gd name="T4" fmla="*/ 8842 w 79"/>
                <a:gd name="T5" fmla="*/ 4648 h 51"/>
                <a:gd name="T6" fmla="*/ 8970 w 79"/>
                <a:gd name="T7" fmla="*/ 4648 h 51"/>
                <a:gd name="T8" fmla="*/ 8970 w 79"/>
                <a:gd name="T9" fmla="*/ 4531 h 51"/>
                <a:gd name="T10" fmla="*/ 8970 w 79"/>
                <a:gd name="T11" fmla="*/ 4433 h 51"/>
                <a:gd name="T12" fmla="*/ 9103 w 79"/>
                <a:gd name="T13" fmla="*/ 4316 h 51"/>
                <a:gd name="T14" fmla="*/ 9364 w 79"/>
                <a:gd name="T15" fmla="*/ 4316 h 51"/>
                <a:gd name="T16" fmla="*/ 9491 w 79"/>
                <a:gd name="T17" fmla="*/ 4316 h 51"/>
                <a:gd name="T18" fmla="*/ 9885 w 79"/>
                <a:gd name="T19" fmla="*/ 4077 h 51"/>
                <a:gd name="T20" fmla="*/ 9885 w 79"/>
                <a:gd name="T21" fmla="*/ 3838 h 51"/>
                <a:gd name="T22" fmla="*/ 10305 w 79"/>
                <a:gd name="T23" fmla="*/ 3598 h 51"/>
                <a:gd name="T24" fmla="*/ 10565 w 79"/>
                <a:gd name="T25" fmla="*/ 3481 h 51"/>
                <a:gd name="T26" fmla="*/ 10565 w 79"/>
                <a:gd name="T27" fmla="*/ 3383 h 51"/>
                <a:gd name="T28" fmla="*/ 10305 w 79"/>
                <a:gd name="T29" fmla="*/ 3266 h 51"/>
                <a:gd name="T30" fmla="*/ 10172 w 79"/>
                <a:gd name="T31" fmla="*/ 3144 h 51"/>
                <a:gd name="T32" fmla="*/ 10044 w 79"/>
                <a:gd name="T33" fmla="*/ 3144 h 51"/>
                <a:gd name="T34" fmla="*/ 10044 w 79"/>
                <a:gd name="T35" fmla="*/ 3027 h 51"/>
                <a:gd name="T36" fmla="*/ 9752 w 79"/>
                <a:gd name="T37" fmla="*/ 3027 h 51"/>
                <a:gd name="T38" fmla="*/ 9752 w 79"/>
                <a:gd name="T39" fmla="*/ 2788 h 51"/>
                <a:gd name="T40" fmla="*/ 9491 w 79"/>
                <a:gd name="T41" fmla="*/ 2788 h 51"/>
                <a:gd name="T42" fmla="*/ 9491 w 79"/>
                <a:gd name="T43" fmla="*/ 2671 h 51"/>
                <a:gd name="T44" fmla="*/ 9491 w 79"/>
                <a:gd name="T45" fmla="*/ 2334 h 51"/>
                <a:gd name="T46" fmla="*/ 9624 w 79"/>
                <a:gd name="T47" fmla="*/ 2334 h 51"/>
                <a:gd name="T48" fmla="*/ 9491 w 79"/>
                <a:gd name="T49" fmla="*/ 2099 h 51"/>
                <a:gd name="T50" fmla="*/ 9364 w 79"/>
                <a:gd name="T51" fmla="*/ 1977 h 51"/>
                <a:gd name="T52" fmla="*/ 9364 w 79"/>
                <a:gd name="T53" fmla="*/ 1977 h 51"/>
                <a:gd name="T54" fmla="*/ 9491 w 79"/>
                <a:gd name="T55" fmla="*/ 1860 h 51"/>
                <a:gd name="T56" fmla="*/ 9624 w 79"/>
                <a:gd name="T57" fmla="*/ 1738 h 51"/>
                <a:gd name="T58" fmla="*/ 9752 w 79"/>
                <a:gd name="T59" fmla="*/ 1406 h 51"/>
                <a:gd name="T60" fmla="*/ 9752 w 79"/>
                <a:gd name="T61" fmla="*/ 1289 h 51"/>
                <a:gd name="T62" fmla="*/ 9885 w 79"/>
                <a:gd name="T63" fmla="*/ 1167 h 51"/>
                <a:gd name="T64" fmla="*/ 9885 w 79"/>
                <a:gd name="T65" fmla="*/ 1050 h 51"/>
                <a:gd name="T66" fmla="*/ 9752 w 79"/>
                <a:gd name="T67" fmla="*/ 1050 h 51"/>
                <a:gd name="T68" fmla="*/ 9364 w 79"/>
                <a:gd name="T69" fmla="*/ 928 h 51"/>
                <a:gd name="T70" fmla="*/ 9364 w 79"/>
                <a:gd name="T71" fmla="*/ 928 h 51"/>
                <a:gd name="T72" fmla="*/ 9231 w 79"/>
                <a:gd name="T73" fmla="*/ 810 h 51"/>
                <a:gd name="T74" fmla="*/ 9231 w 79"/>
                <a:gd name="T75" fmla="*/ 693 h 51"/>
                <a:gd name="T76" fmla="*/ 8970 w 79"/>
                <a:gd name="T77" fmla="*/ 356 h 51"/>
                <a:gd name="T78" fmla="*/ 8842 w 79"/>
                <a:gd name="T79" fmla="*/ 356 h 51"/>
                <a:gd name="T80" fmla="*/ 8842 w 79"/>
                <a:gd name="T81" fmla="*/ 239 h 51"/>
                <a:gd name="T82" fmla="*/ 8683 w 79"/>
                <a:gd name="T83" fmla="*/ 239 h 51"/>
                <a:gd name="T84" fmla="*/ 8683 w 79"/>
                <a:gd name="T85" fmla="*/ 239 h 51"/>
                <a:gd name="T86" fmla="*/ 8683 w 79"/>
                <a:gd name="T87" fmla="*/ 117 h 51"/>
                <a:gd name="T88" fmla="*/ 8550 w 79"/>
                <a:gd name="T89" fmla="*/ 0 h 51"/>
                <a:gd name="T90" fmla="*/ 1202 w 79"/>
                <a:gd name="T91" fmla="*/ 1289 h 51"/>
                <a:gd name="T92" fmla="*/ 1074 w 79"/>
                <a:gd name="T93" fmla="*/ 810 h 51"/>
                <a:gd name="T94" fmla="*/ 680 w 79"/>
                <a:gd name="T95" fmla="*/ 1167 h 51"/>
                <a:gd name="T96" fmla="*/ 680 w 79"/>
                <a:gd name="T97" fmla="*/ 1167 h 51"/>
                <a:gd name="T98" fmla="*/ 522 w 79"/>
                <a:gd name="T99" fmla="*/ 1050 h 51"/>
                <a:gd name="T100" fmla="*/ 522 w 79"/>
                <a:gd name="T101" fmla="*/ 1050 h 51"/>
                <a:gd name="T102" fmla="*/ 394 w 79"/>
                <a:gd name="T103" fmla="*/ 1289 h 51"/>
                <a:gd name="T104" fmla="*/ 133 w 79"/>
                <a:gd name="T105" fmla="*/ 1504 h 51"/>
                <a:gd name="T106" fmla="*/ 0 w 79"/>
                <a:gd name="T107" fmla="*/ 1621 h 51"/>
                <a:gd name="T108" fmla="*/ 522 w 79"/>
                <a:gd name="T109" fmla="*/ 4194 h 51"/>
                <a:gd name="T110" fmla="*/ 813 w 79"/>
                <a:gd name="T111" fmla="*/ 5937 h 51"/>
                <a:gd name="T112" fmla="*/ 2537 w 79"/>
                <a:gd name="T113" fmla="*/ 5698 h 51"/>
                <a:gd name="T114" fmla="*/ 2537 w 79"/>
                <a:gd name="T115" fmla="*/ 5698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7" name="Freeform 61"/>
            <p:cNvSpPr>
              <a:spLocks/>
            </p:cNvSpPr>
            <p:nvPr/>
          </p:nvSpPr>
          <p:spPr bwMode="auto">
            <a:xfrm>
              <a:off x="4197" y="1970"/>
              <a:ext cx="523" cy="287"/>
            </a:xfrm>
            <a:custGeom>
              <a:avLst/>
              <a:gdLst>
                <a:gd name="T0" fmla="*/ 4179 w 102"/>
                <a:gd name="T1" fmla="*/ 6343 h 59"/>
                <a:gd name="T2" fmla="*/ 3497 w 102"/>
                <a:gd name="T3" fmla="*/ 6436 h 59"/>
                <a:gd name="T4" fmla="*/ 2969 w 102"/>
                <a:gd name="T5" fmla="*/ 6436 h 59"/>
                <a:gd name="T6" fmla="*/ 682 w 102"/>
                <a:gd name="T7" fmla="*/ 6436 h 59"/>
                <a:gd name="T8" fmla="*/ 1210 w 102"/>
                <a:gd name="T9" fmla="*/ 5988 h 59"/>
                <a:gd name="T10" fmla="*/ 1343 w 102"/>
                <a:gd name="T11" fmla="*/ 5633 h 59"/>
                <a:gd name="T12" fmla="*/ 2548 w 102"/>
                <a:gd name="T13" fmla="*/ 4616 h 59"/>
                <a:gd name="T14" fmla="*/ 2841 w 102"/>
                <a:gd name="T15" fmla="*/ 5064 h 59"/>
                <a:gd name="T16" fmla="*/ 3630 w 102"/>
                <a:gd name="T17" fmla="*/ 5064 h 59"/>
                <a:gd name="T18" fmla="*/ 3917 w 102"/>
                <a:gd name="T19" fmla="*/ 4947 h 59"/>
                <a:gd name="T20" fmla="*/ 4574 w 102"/>
                <a:gd name="T21" fmla="*/ 4825 h 59"/>
                <a:gd name="T22" fmla="*/ 4866 w 102"/>
                <a:gd name="T23" fmla="*/ 4709 h 59"/>
                <a:gd name="T24" fmla="*/ 5650 w 102"/>
                <a:gd name="T25" fmla="*/ 4140 h 59"/>
                <a:gd name="T26" fmla="*/ 5943 w 102"/>
                <a:gd name="T27" fmla="*/ 3220 h 59"/>
                <a:gd name="T28" fmla="*/ 6599 w 102"/>
                <a:gd name="T29" fmla="*/ 2082 h 59"/>
                <a:gd name="T30" fmla="*/ 7019 w 102"/>
                <a:gd name="T31" fmla="*/ 2179 h 59"/>
                <a:gd name="T32" fmla="*/ 7414 w 102"/>
                <a:gd name="T33" fmla="*/ 1372 h 59"/>
                <a:gd name="T34" fmla="*/ 7968 w 102"/>
                <a:gd name="T35" fmla="*/ 1158 h 59"/>
                <a:gd name="T36" fmla="*/ 8230 w 102"/>
                <a:gd name="T37" fmla="*/ 569 h 59"/>
                <a:gd name="T38" fmla="*/ 8230 w 102"/>
                <a:gd name="T39" fmla="*/ 117 h 59"/>
                <a:gd name="T40" fmla="*/ 9173 w 102"/>
                <a:gd name="T41" fmla="*/ 448 h 59"/>
                <a:gd name="T42" fmla="*/ 9440 w 102"/>
                <a:gd name="T43" fmla="*/ 117 h 59"/>
                <a:gd name="T44" fmla="*/ 9834 w 102"/>
                <a:gd name="T45" fmla="*/ 238 h 59"/>
                <a:gd name="T46" fmla="*/ 10255 w 102"/>
                <a:gd name="T47" fmla="*/ 448 h 59"/>
                <a:gd name="T48" fmla="*/ 10778 w 102"/>
                <a:gd name="T49" fmla="*/ 924 h 59"/>
                <a:gd name="T50" fmla="*/ 10383 w 102"/>
                <a:gd name="T51" fmla="*/ 1610 h 59"/>
                <a:gd name="T52" fmla="*/ 10911 w 102"/>
                <a:gd name="T53" fmla="*/ 1727 h 59"/>
                <a:gd name="T54" fmla="*/ 11332 w 102"/>
                <a:gd name="T55" fmla="*/ 1965 h 59"/>
                <a:gd name="T56" fmla="*/ 11726 w 102"/>
                <a:gd name="T57" fmla="*/ 2082 h 59"/>
                <a:gd name="T58" fmla="*/ 12542 w 102"/>
                <a:gd name="T59" fmla="*/ 2296 h 59"/>
                <a:gd name="T60" fmla="*/ 12542 w 102"/>
                <a:gd name="T61" fmla="*/ 2651 h 59"/>
                <a:gd name="T62" fmla="*/ 12408 w 102"/>
                <a:gd name="T63" fmla="*/ 2982 h 59"/>
                <a:gd name="T64" fmla="*/ 12803 w 102"/>
                <a:gd name="T65" fmla="*/ 3337 h 59"/>
                <a:gd name="T66" fmla="*/ 12542 w 102"/>
                <a:gd name="T67" fmla="*/ 3454 h 59"/>
                <a:gd name="T68" fmla="*/ 12670 w 102"/>
                <a:gd name="T69" fmla="*/ 3575 h 59"/>
                <a:gd name="T70" fmla="*/ 12408 w 102"/>
                <a:gd name="T71" fmla="*/ 3692 h 59"/>
                <a:gd name="T72" fmla="*/ 12670 w 102"/>
                <a:gd name="T73" fmla="*/ 3809 h 59"/>
                <a:gd name="T74" fmla="*/ 12670 w 102"/>
                <a:gd name="T75" fmla="*/ 4140 h 59"/>
                <a:gd name="T76" fmla="*/ 12408 w 102"/>
                <a:gd name="T77" fmla="*/ 4140 h 59"/>
                <a:gd name="T78" fmla="*/ 12937 w 102"/>
                <a:gd name="T79" fmla="*/ 4261 h 59"/>
                <a:gd name="T80" fmla="*/ 13485 w 102"/>
                <a:gd name="T81" fmla="*/ 4140 h 59"/>
                <a:gd name="T82" fmla="*/ 13619 w 102"/>
                <a:gd name="T83" fmla="*/ 4825 h 59"/>
                <a:gd name="T84" fmla="*/ 13619 w 102"/>
                <a:gd name="T85" fmla="*/ 49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8" name="Freeform 62"/>
            <p:cNvSpPr>
              <a:spLocks/>
            </p:cNvSpPr>
            <p:nvPr/>
          </p:nvSpPr>
          <p:spPr bwMode="auto">
            <a:xfrm>
              <a:off x="4233" y="2350"/>
              <a:ext cx="353" cy="258"/>
            </a:xfrm>
            <a:custGeom>
              <a:avLst/>
              <a:gdLst>
                <a:gd name="T0" fmla="*/ 5495 w 69"/>
                <a:gd name="T1" fmla="*/ 6114 h 53"/>
                <a:gd name="T2" fmla="*/ 5075 w 69"/>
                <a:gd name="T3" fmla="*/ 5997 h 53"/>
                <a:gd name="T4" fmla="*/ 4947 w 69"/>
                <a:gd name="T5" fmla="*/ 5545 h 53"/>
                <a:gd name="T6" fmla="*/ 4425 w 69"/>
                <a:gd name="T7" fmla="*/ 5072 h 53"/>
                <a:gd name="T8" fmla="*/ 4159 w 69"/>
                <a:gd name="T9" fmla="*/ 4503 h 53"/>
                <a:gd name="T10" fmla="*/ 3873 w 69"/>
                <a:gd name="T11" fmla="*/ 4264 h 53"/>
                <a:gd name="T12" fmla="*/ 3351 w 69"/>
                <a:gd name="T13" fmla="*/ 3933 h 53"/>
                <a:gd name="T14" fmla="*/ 3090 w 69"/>
                <a:gd name="T15" fmla="*/ 3695 h 53"/>
                <a:gd name="T16" fmla="*/ 2957 w 69"/>
                <a:gd name="T17" fmla="*/ 3461 h 53"/>
                <a:gd name="T18" fmla="*/ 2016 w 69"/>
                <a:gd name="T19" fmla="*/ 2892 h 53"/>
                <a:gd name="T20" fmla="*/ 1755 w 69"/>
                <a:gd name="T21" fmla="*/ 2653 h 53"/>
                <a:gd name="T22" fmla="*/ 1335 w 69"/>
                <a:gd name="T23" fmla="*/ 2181 h 53"/>
                <a:gd name="T24" fmla="*/ 1074 w 69"/>
                <a:gd name="T25" fmla="*/ 1850 h 53"/>
                <a:gd name="T26" fmla="*/ 133 w 69"/>
                <a:gd name="T27" fmla="*/ 1611 h 53"/>
                <a:gd name="T28" fmla="*/ 133 w 69"/>
                <a:gd name="T29" fmla="*/ 1163 h 53"/>
                <a:gd name="T30" fmla="*/ 394 w 69"/>
                <a:gd name="T31" fmla="*/ 925 h 53"/>
                <a:gd name="T32" fmla="*/ 394 w 69"/>
                <a:gd name="T33" fmla="*/ 808 h 53"/>
                <a:gd name="T34" fmla="*/ 1074 w 69"/>
                <a:gd name="T35" fmla="*/ 570 h 53"/>
                <a:gd name="T36" fmla="*/ 1596 w 69"/>
                <a:gd name="T37" fmla="*/ 355 h 53"/>
                <a:gd name="T38" fmla="*/ 1755 w 69"/>
                <a:gd name="T39" fmla="*/ 239 h 53"/>
                <a:gd name="T40" fmla="*/ 4159 w 69"/>
                <a:gd name="T41" fmla="*/ 117 h 53"/>
                <a:gd name="T42" fmla="*/ 4159 w 69"/>
                <a:gd name="T43" fmla="*/ 239 h 53"/>
                <a:gd name="T44" fmla="*/ 4686 w 69"/>
                <a:gd name="T45" fmla="*/ 448 h 53"/>
                <a:gd name="T46" fmla="*/ 6830 w 69"/>
                <a:gd name="T47" fmla="*/ 448 h 53"/>
                <a:gd name="T48" fmla="*/ 9106 w 69"/>
                <a:gd name="T49" fmla="*/ 1967 h 53"/>
                <a:gd name="T50" fmla="*/ 8845 w 69"/>
                <a:gd name="T51" fmla="*/ 2181 h 53"/>
                <a:gd name="T52" fmla="*/ 8426 w 69"/>
                <a:gd name="T53" fmla="*/ 2775 h 53"/>
                <a:gd name="T54" fmla="*/ 8298 w 69"/>
                <a:gd name="T55" fmla="*/ 3223 h 53"/>
                <a:gd name="T56" fmla="*/ 8298 w 69"/>
                <a:gd name="T57" fmla="*/ 3461 h 53"/>
                <a:gd name="T58" fmla="*/ 8037 w 69"/>
                <a:gd name="T59" fmla="*/ 3578 h 53"/>
                <a:gd name="T60" fmla="*/ 7904 w 69"/>
                <a:gd name="T61" fmla="*/ 3816 h 53"/>
                <a:gd name="T62" fmla="*/ 7643 w 69"/>
                <a:gd name="T63" fmla="*/ 4031 h 53"/>
                <a:gd name="T64" fmla="*/ 7091 w 69"/>
                <a:gd name="T65" fmla="*/ 4503 h 53"/>
                <a:gd name="T66" fmla="*/ 6702 w 69"/>
                <a:gd name="T67" fmla="*/ 4741 h 53"/>
                <a:gd name="T68" fmla="*/ 6569 w 69"/>
                <a:gd name="T69" fmla="*/ 4951 h 53"/>
                <a:gd name="T70" fmla="*/ 6149 w 69"/>
                <a:gd name="T71" fmla="*/ 5072 h 53"/>
                <a:gd name="T72" fmla="*/ 6149 w 69"/>
                <a:gd name="T73" fmla="*/ 5189 h 53"/>
                <a:gd name="T74" fmla="*/ 6021 w 69"/>
                <a:gd name="T75" fmla="*/ 5428 h 53"/>
                <a:gd name="T76" fmla="*/ 5761 w 69"/>
                <a:gd name="T77" fmla="*/ 5545 h 53"/>
                <a:gd name="T78" fmla="*/ 5761 w 69"/>
                <a:gd name="T79" fmla="*/ 5545 h 53"/>
                <a:gd name="T80" fmla="*/ 5761 w 69"/>
                <a:gd name="T81" fmla="*/ 5661 h 53"/>
                <a:gd name="T82" fmla="*/ 5888 w 69"/>
                <a:gd name="T83" fmla="*/ 5759 h 53"/>
                <a:gd name="T84" fmla="*/ 5628 w 69"/>
                <a:gd name="T85" fmla="*/ 5876 h 53"/>
                <a:gd name="T86" fmla="*/ 5495 w 69"/>
                <a:gd name="T87" fmla="*/ 599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79" name="Freeform 63"/>
            <p:cNvSpPr>
              <a:spLocks/>
            </p:cNvSpPr>
            <p:nvPr/>
          </p:nvSpPr>
          <p:spPr bwMode="auto">
            <a:xfrm>
              <a:off x="4074" y="2384"/>
              <a:ext cx="375" cy="376"/>
            </a:xfrm>
            <a:custGeom>
              <a:avLst/>
              <a:gdLst>
                <a:gd name="T0" fmla="*/ 1212 w 73"/>
                <a:gd name="T1" fmla="*/ 4771 h 77"/>
                <a:gd name="T2" fmla="*/ 1505 w 73"/>
                <a:gd name="T3" fmla="*/ 5127 h 77"/>
                <a:gd name="T4" fmla="*/ 1767 w 73"/>
                <a:gd name="T5" fmla="*/ 5367 h 77"/>
                <a:gd name="T6" fmla="*/ 1767 w 73"/>
                <a:gd name="T7" fmla="*/ 5699 h 77"/>
                <a:gd name="T8" fmla="*/ 1901 w 73"/>
                <a:gd name="T9" fmla="*/ 5816 h 77"/>
                <a:gd name="T10" fmla="*/ 1767 w 73"/>
                <a:gd name="T11" fmla="*/ 6416 h 77"/>
                <a:gd name="T12" fmla="*/ 1634 w 73"/>
                <a:gd name="T13" fmla="*/ 6988 h 77"/>
                <a:gd name="T14" fmla="*/ 1901 w 73"/>
                <a:gd name="T15" fmla="*/ 7916 h 77"/>
                <a:gd name="T16" fmla="*/ 2163 w 73"/>
                <a:gd name="T17" fmla="*/ 8272 h 77"/>
                <a:gd name="T18" fmla="*/ 2296 w 73"/>
                <a:gd name="T19" fmla="*/ 8609 h 77"/>
                <a:gd name="T20" fmla="*/ 2430 w 73"/>
                <a:gd name="T21" fmla="*/ 8848 h 77"/>
                <a:gd name="T22" fmla="*/ 7865 w 73"/>
                <a:gd name="T23" fmla="*/ 8848 h 77"/>
                <a:gd name="T24" fmla="*/ 8127 w 73"/>
                <a:gd name="T25" fmla="*/ 8965 h 77"/>
                <a:gd name="T26" fmla="*/ 7998 w 73"/>
                <a:gd name="T27" fmla="*/ 8272 h 77"/>
                <a:gd name="T28" fmla="*/ 8127 w 73"/>
                <a:gd name="T29" fmla="*/ 8038 h 77"/>
                <a:gd name="T30" fmla="*/ 8682 w 73"/>
                <a:gd name="T31" fmla="*/ 8038 h 77"/>
                <a:gd name="T32" fmla="*/ 9077 w 73"/>
                <a:gd name="T33" fmla="*/ 8038 h 77"/>
                <a:gd name="T34" fmla="*/ 9077 w 73"/>
                <a:gd name="T35" fmla="*/ 7559 h 77"/>
                <a:gd name="T36" fmla="*/ 9077 w 73"/>
                <a:gd name="T37" fmla="*/ 7227 h 77"/>
                <a:gd name="T38" fmla="*/ 9339 w 73"/>
                <a:gd name="T39" fmla="*/ 6177 h 77"/>
                <a:gd name="T40" fmla="*/ 9632 w 73"/>
                <a:gd name="T41" fmla="*/ 5581 h 77"/>
                <a:gd name="T42" fmla="*/ 9894 w 73"/>
                <a:gd name="T43" fmla="*/ 5484 h 77"/>
                <a:gd name="T44" fmla="*/ 9894 w 73"/>
                <a:gd name="T45" fmla="*/ 5367 h 77"/>
                <a:gd name="T46" fmla="*/ 9765 w 73"/>
                <a:gd name="T47" fmla="*/ 5367 h 77"/>
                <a:gd name="T48" fmla="*/ 9339 w 73"/>
                <a:gd name="T49" fmla="*/ 5244 h 77"/>
                <a:gd name="T50" fmla="*/ 9211 w 73"/>
                <a:gd name="T51" fmla="*/ 4771 h 77"/>
                <a:gd name="T52" fmla="*/ 8682 w 73"/>
                <a:gd name="T53" fmla="*/ 4317 h 77"/>
                <a:gd name="T54" fmla="*/ 8394 w 73"/>
                <a:gd name="T55" fmla="*/ 3721 h 77"/>
                <a:gd name="T56" fmla="*/ 8127 w 73"/>
                <a:gd name="T57" fmla="*/ 3482 h 77"/>
                <a:gd name="T58" fmla="*/ 7598 w 73"/>
                <a:gd name="T59" fmla="*/ 3150 h 77"/>
                <a:gd name="T60" fmla="*/ 7310 w 73"/>
                <a:gd name="T61" fmla="*/ 2910 h 77"/>
                <a:gd name="T62" fmla="*/ 7176 w 73"/>
                <a:gd name="T63" fmla="*/ 2671 h 77"/>
                <a:gd name="T64" fmla="*/ 6226 w 73"/>
                <a:gd name="T65" fmla="*/ 2100 h 77"/>
                <a:gd name="T66" fmla="*/ 5964 w 73"/>
                <a:gd name="T67" fmla="*/ 1860 h 77"/>
                <a:gd name="T68" fmla="*/ 5568 w 73"/>
                <a:gd name="T69" fmla="*/ 1406 h 77"/>
                <a:gd name="T70" fmla="*/ 5276 w 73"/>
                <a:gd name="T71" fmla="*/ 1050 h 77"/>
                <a:gd name="T72" fmla="*/ 4325 w 73"/>
                <a:gd name="T73" fmla="*/ 811 h 77"/>
                <a:gd name="T74" fmla="*/ 4325 w 73"/>
                <a:gd name="T75" fmla="*/ 356 h 77"/>
                <a:gd name="T76" fmla="*/ 4618 w 73"/>
                <a:gd name="T77" fmla="*/ 117 h 77"/>
                <a:gd name="T78" fmla="*/ 4618 w 73"/>
                <a:gd name="T79" fmla="*/ 0 h 77"/>
                <a:gd name="T80" fmla="*/ 0 w 73"/>
                <a:gd name="T81" fmla="*/ 571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80" name="Freeform 64"/>
            <p:cNvSpPr>
              <a:spLocks/>
            </p:cNvSpPr>
            <p:nvPr/>
          </p:nvSpPr>
          <p:spPr bwMode="auto">
            <a:xfrm>
              <a:off x="4427" y="1916"/>
              <a:ext cx="318" cy="141"/>
            </a:xfrm>
            <a:custGeom>
              <a:avLst/>
              <a:gdLst>
                <a:gd name="T0" fmla="*/ 4867 w 62"/>
                <a:gd name="T1" fmla="*/ 238 h 29"/>
                <a:gd name="T2" fmla="*/ 262 w 62"/>
                <a:gd name="T3" fmla="*/ 1964 h 29"/>
                <a:gd name="T4" fmla="*/ 554 w 62"/>
                <a:gd name="T5" fmla="*/ 1843 h 29"/>
                <a:gd name="T6" fmla="*/ 1077 w 62"/>
                <a:gd name="T7" fmla="*/ 1488 h 29"/>
                <a:gd name="T8" fmla="*/ 1344 w 62"/>
                <a:gd name="T9" fmla="*/ 1254 h 29"/>
                <a:gd name="T10" fmla="*/ 1472 w 62"/>
                <a:gd name="T11" fmla="*/ 1157 h 29"/>
                <a:gd name="T12" fmla="*/ 1893 w 62"/>
                <a:gd name="T13" fmla="*/ 1040 h 29"/>
                <a:gd name="T14" fmla="*/ 2554 w 62"/>
                <a:gd name="T15" fmla="*/ 802 h 29"/>
                <a:gd name="T16" fmla="*/ 2841 w 62"/>
                <a:gd name="T17" fmla="*/ 924 h 29"/>
                <a:gd name="T18" fmla="*/ 3103 w 62"/>
                <a:gd name="T19" fmla="*/ 924 h 29"/>
                <a:gd name="T20" fmla="*/ 3370 w 62"/>
                <a:gd name="T21" fmla="*/ 1371 h 29"/>
                <a:gd name="T22" fmla="*/ 3631 w 62"/>
                <a:gd name="T23" fmla="*/ 1371 h 29"/>
                <a:gd name="T24" fmla="*/ 3631 w 62"/>
                <a:gd name="T25" fmla="*/ 1609 h 29"/>
                <a:gd name="T26" fmla="*/ 4185 w 62"/>
                <a:gd name="T27" fmla="*/ 1726 h 29"/>
                <a:gd name="T28" fmla="*/ 4575 w 62"/>
                <a:gd name="T29" fmla="*/ 1964 h 29"/>
                <a:gd name="T30" fmla="*/ 4734 w 62"/>
                <a:gd name="T31" fmla="*/ 2173 h 29"/>
                <a:gd name="T32" fmla="*/ 4314 w 62"/>
                <a:gd name="T33" fmla="*/ 2883 h 29"/>
                <a:gd name="T34" fmla="*/ 4734 w 62"/>
                <a:gd name="T35" fmla="*/ 3097 h 29"/>
                <a:gd name="T36" fmla="*/ 5129 w 62"/>
                <a:gd name="T37" fmla="*/ 3214 h 29"/>
                <a:gd name="T38" fmla="*/ 5262 w 62"/>
                <a:gd name="T39" fmla="*/ 3214 h 29"/>
                <a:gd name="T40" fmla="*/ 5657 w 62"/>
                <a:gd name="T41" fmla="*/ 3097 h 29"/>
                <a:gd name="T42" fmla="*/ 6206 w 62"/>
                <a:gd name="T43" fmla="*/ 3335 h 29"/>
                <a:gd name="T44" fmla="*/ 6339 w 62"/>
                <a:gd name="T45" fmla="*/ 3214 h 29"/>
                <a:gd name="T46" fmla="*/ 6078 w 62"/>
                <a:gd name="T47" fmla="*/ 2980 h 29"/>
                <a:gd name="T48" fmla="*/ 5945 w 62"/>
                <a:gd name="T49" fmla="*/ 2883 h 29"/>
                <a:gd name="T50" fmla="*/ 6078 w 62"/>
                <a:gd name="T51" fmla="*/ 2767 h 29"/>
                <a:gd name="T52" fmla="*/ 5945 w 62"/>
                <a:gd name="T53" fmla="*/ 2650 h 29"/>
                <a:gd name="T54" fmla="*/ 5524 w 62"/>
                <a:gd name="T55" fmla="*/ 2173 h 29"/>
                <a:gd name="T56" fmla="*/ 5524 w 62"/>
                <a:gd name="T57" fmla="*/ 1843 h 29"/>
                <a:gd name="T58" fmla="*/ 5524 w 62"/>
                <a:gd name="T59" fmla="*/ 1371 h 29"/>
                <a:gd name="T60" fmla="*/ 5524 w 62"/>
                <a:gd name="T61" fmla="*/ 1157 h 29"/>
                <a:gd name="T62" fmla="*/ 5524 w 62"/>
                <a:gd name="T63" fmla="*/ 1040 h 29"/>
                <a:gd name="T64" fmla="*/ 5945 w 62"/>
                <a:gd name="T65" fmla="*/ 686 h 29"/>
                <a:gd name="T66" fmla="*/ 6078 w 62"/>
                <a:gd name="T67" fmla="*/ 447 h 29"/>
                <a:gd name="T68" fmla="*/ 6339 w 62"/>
                <a:gd name="T69" fmla="*/ 447 h 29"/>
                <a:gd name="T70" fmla="*/ 6078 w 62"/>
                <a:gd name="T71" fmla="*/ 924 h 29"/>
                <a:gd name="T72" fmla="*/ 5945 w 62"/>
                <a:gd name="T73" fmla="*/ 1157 h 29"/>
                <a:gd name="T74" fmla="*/ 6206 w 62"/>
                <a:gd name="T75" fmla="*/ 1371 h 29"/>
                <a:gd name="T76" fmla="*/ 6206 w 62"/>
                <a:gd name="T77" fmla="*/ 1843 h 29"/>
                <a:gd name="T78" fmla="*/ 6078 w 62"/>
                <a:gd name="T79" fmla="*/ 2081 h 29"/>
                <a:gd name="T80" fmla="*/ 6206 w 62"/>
                <a:gd name="T81" fmla="*/ 2173 h 29"/>
                <a:gd name="T82" fmla="*/ 6206 w 62"/>
                <a:gd name="T83" fmla="*/ 2412 h 29"/>
                <a:gd name="T84" fmla="*/ 6339 w 62"/>
                <a:gd name="T85" fmla="*/ 2767 h 29"/>
                <a:gd name="T86" fmla="*/ 6734 w 62"/>
                <a:gd name="T87" fmla="*/ 2883 h 29"/>
                <a:gd name="T88" fmla="*/ 7022 w 62"/>
                <a:gd name="T89" fmla="*/ 2767 h 29"/>
                <a:gd name="T90" fmla="*/ 7022 w 62"/>
                <a:gd name="T91" fmla="*/ 2980 h 29"/>
                <a:gd name="T92" fmla="*/ 7155 w 62"/>
                <a:gd name="T93" fmla="*/ 3214 h 29"/>
                <a:gd name="T94" fmla="*/ 7417 w 62"/>
                <a:gd name="T95" fmla="*/ 3335 h 29"/>
                <a:gd name="T96" fmla="*/ 7550 w 62"/>
                <a:gd name="T97" fmla="*/ 3214 h 29"/>
                <a:gd name="T98" fmla="*/ 8232 w 62"/>
                <a:gd name="T99" fmla="*/ 2980 h 29"/>
                <a:gd name="T100" fmla="*/ 8365 w 62"/>
                <a:gd name="T101" fmla="*/ 2173 h 29"/>
                <a:gd name="T102" fmla="*/ 7288 w 62"/>
                <a:gd name="T103" fmla="*/ 2412 h 29"/>
                <a:gd name="T104" fmla="*/ 6339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81" name="Freeform 65"/>
            <p:cNvSpPr>
              <a:spLocks/>
            </p:cNvSpPr>
            <p:nvPr/>
          </p:nvSpPr>
          <p:spPr bwMode="auto">
            <a:xfrm>
              <a:off x="4669" y="1901"/>
              <a:ext cx="76" cy="117"/>
            </a:xfrm>
            <a:custGeom>
              <a:avLst/>
              <a:gdLst>
                <a:gd name="T0" fmla="*/ 1951 w 15"/>
                <a:gd name="T1" fmla="*/ 2545 h 24"/>
                <a:gd name="T2" fmla="*/ 1951 w 15"/>
                <a:gd name="T3" fmla="*/ 2330 h 24"/>
                <a:gd name="T4" fmla="*/ 1824 w 15"/>
                <a:gd name="T5" fmla="*/ 2091 h 24"/>
                <a:gd name="T6" fmla="*/ 1566 w 15"/>
                <a:gd name="T7" fmla="*/ 1853 h 24"/>
                <a:gd name="T8" fmla="*/ 1307 w 15"/>
                <a:gd name="T9" fmla="*/ 1736 h 24"/>
                <a:gd name="T10" fmla="*/ 1181 w 15"/>
                <a:gd name="T11" fmla="*/ 1619 h 24"/>
                <a:gd name="T12" fmla="*/ 1181 w 15"/>
                <a:gd name="T13" fmla="*/ 1380 h 24"/>
                <a:gd name="T14" fmla="*/ 897 w 15"/>
                <a:gd name="T15" fmla="*/ 1048 h 24"/>
                <a:gd name="T16" fmla="*/ 770 w 15"/>
                <a:gd name="T17" fmla="*/ 926 h 24"/>
                <a:gd name="T18" fmla="*/ 643 w 15"/>
                <a:gd name="T19" fmla="*/ 687 h 24"/>
                <a:gd name="T20" fmla="*/ 512 w 15"/>
                <a:gd name="T21" fmla="*/ 570 h 24"/>
                <a:gd name="T22" fmla="*/ 512 w 15"/>
                <a:gd name="T23" fmla="*/ 478 h 24"/>
                <a:gd name="T24" fmla="*/ 512 w 15"/>
                <a:gd name="T25" fmla="*/ 478 h 24"/>
                <a:gd name="T26" fmla="*/ 512 w 15"/>
                <a:gd name="T27" fmla="*/ 356 h 24"/>
                <a:gd name="T28" fmla="*/ 643 w 15"/>
                <a:gd name="T29" fmla="*/ 0 h 24"/>
                <a:gd name="T30" fmla="*/ 512 w 15"/>
                <a:gd name="T31" fmla="*/ 0 h 24"/>
                <a:gd name="T32" fmla="*/ 258 w 15"/>
                <a:gd name="T33" fmla="*/ 0 h 24"/>
                <a:gd name="T34" fmla="*/ 127 w 15"/>
                <a:gd name="T35" fmla="*/ 117 h 24"/>
                <a:gd name="T36" fmla="*/ 127 w 15"/>
                <a:gd name="T37" fmla="*/ 239 h 24"/>
                <a:gd name="T38" fmla="*/ 127 w 15"/>
                <a:gd name="T39" fmla="*/ 356 h 24"/>
                <a:gd name="T40" fmla="*/ 0 w 15"/>
                <a:gd name="T41" fmla="*/ 356 h 24"/>
                <a:gd name="T42" fmla="*/ 897 w 15"/>
                <a:gd name="T43" fmla="*/ 2779 h 24"/>
                <a:gd name="T44" fmla="*/ 1951 w 15"/>
                <a:gd name="T45" fmla="*/ 2545 h 24"/>
                <a:gd name="T46" fmla="*/ 1951 w 15"/>
                <a:gd name="T47" fmla="*/ 2545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82" name="Freeform 66"/>
            <p:cNvSpPr>
              <a:spLocks/>
            </p:cNvSpPr>
            <p:nvPr/>
          </p:nvSpPr>
          <p:spPr bwMode="auto">
            <a:xfrm>
              <a:off x="4689" y="1765"/>
              <a:ext cx="98" cy="205"/>
            </a:xfrm>
            <a:custGeom>
              <a:avLst/>
              <a:gdLst>
                <a:gd name="T0" fmla="*/ 0 w 19"/>
                <a:gd name="T1" fmla="*/ 3597 h 42"/>
                <a:gd name="T2" fmla="*/ 0 w 19"/>
                <a:gd name="T3" fmla="*/ 3714 h 42"/>
                <a:gd name="T4" fmla="*/ 268 w 19"/>
                <a:gd name="T5" fmla="*/ 3954 h 42"/>
                <a:gd name="T6" fmla="*/ 825 w 19"/>
                <a:gd name="T7" fmla="*/ 4310 h 42"/>
                <a:gd name="T8" fmla="*/ 1222 w 19"/>
                <a:gd name="T9" fmla="*/ 4408 h 42"/>
                <a:gd name="T10" fmla="*/ 1382 w 19"/>
                <a:gd name="T11" fmla="*/ 4647 h 42"/>
                <a:gd name="T12" fmla="*/ 1516 w 19"/>
                <a:gd name="T13" fmla="*/ 4886 h 42"/>
                <a:gd name="T14" fmla="*/ 1785 w 19"/>
                <a:gd name="T15" fmla="*/ 4525 h 42"/>
                <a:gd name="T16" fmla="*/ 1914 w 19"/>
                <a:gd name="T17" fmla="*/ 4076 h 42"/>
                <a:gd name="T18" fmla="*/ 2342 w 19"/>
                <a:gd name="T19" fmla="*/ 3480 h 42"/>
                <a:gd name="T20" fmla="*/ 2605 w 19"/>
                <a:gd name="T21" fmla="*/ 3026 h 42"/>
                <a:gd name="T22" fmla="*/ 2476 w 19"/>
                <a:gd name="T23" fmla="*/ 2216 h 42"/>
                <a:gd name="T24" fmla="*/ 2342 w 19"/>
                <a:gd name="T25" fmla="*/ 1498 h 42"/>
                <a:gd name="T26" fmla="*/ 1914 w 19"/>
                <a:gd name="T27" fmla="*/ 1620 h 42"/>
                <a:gd name="T28" fmla="*/ 1785 w 19"/>
                <a:gd name="T29" fmla="*/ 1620 h 42"/>
                <a:gd name="T30" fmla="*/ 1651 w 19"/>
                <a:gd name="T31" fmla="*/ 1620 h 42"/>
                <a:gd name="T32" fmla="*/ 1785 w 19"/>
                <a:gd name="T33" fmla="*/ 1289 h 42"/>
                <a:gd name="T34" fmla="*/ 1914 w 19"/>
                <a:gd name="T35" fmla="*/ 1289 h 42"/>
                <a:gd name="T36" fmla="*/ 2048 w 19"/>
                <a:gd name="T37" fmla="*/ 927 h 42"/>
                <a:gd name="T38" fmla="*/ 2208 w 19"/>
                <a:gd name="T39" fmla="*/ 693 h 42"/>
                <a:gd name="T40" fmla="*/ 557 w 19"/>
                <a:gd name="T41" fmla="*/ 0 h 42"/>
                <a:gd name="T42" fmla="*/ 397 w 19"/>
                <a:gd name="T43" fmla="*/ 239 h 42"/>
                <a:gd name="T44" fmla="*/ 268 w 19"/>
                <a:gd name="T45" fmla="*/ 693 h 42"/>
                <a:gd name="T46" fmla="*/ 0 w 19"/>
                <a:gd name="T47" fmla="*/ 927 h 42"/>
                <a:gd name="T48" fmla="*/ 134 w 19"/>
                <a:gd name="T49" fmla="*/ 1049 h 42"/>
                <a:gd name="T50" fmla="*/ 134 w 19"/>
                <a:gd name="T51" fmla="*/ 1289 h 42"/>
                <a:gd name="T52" fmla="*/ 134 w 19"/>
                <a:gd name="T53" fmla="*/ 1738 h 42"/>
                <a:gd name="T54" fmla="*/ 397 w 19"/>
                <a:gd name="T55" fmla="*/ 1977 h 42"/>
                <a:gd name="T56" fmla="*/ 691 w 19"/>
                <a:gd name="T57" fmla="*/ 2099 h 42"/>
                <a:gd name="T58" fmla="*/ 959 w 19"/>
                <a:gd name="T59" fmla="*/ 2216 h 42"/>
                <a:gd name="T60" fmla="*/ 1222 w 19"/>
                <a:gd name="T61" fmla="*/ 2455 h 42"/>
                <a:gd name="T62" fmla="*/ 557 w 19"/>
                <a:gd name="T63" fmla="*/ 2787 h 42"/>
                <a:gd name="T64" fmla="*/ 134 w 19"/>
                <a:gd name="T65" fmla="*/ 3265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chemeClr val="bg1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83" name="Freeform 67"/>
            <p:cNvSpPr>
              <a:spLocks/>
            </p:cNvSpPr>
            <p:nvPr/>
          </p:nvSpPr>
          <p:spPr bwMode="auto">
            <a:xfrm>
              <a:off x="4776" y="1672"/>
              <a:ext cx="118" cy="107"/>
            </a:xfrm>
            <a:custGeom>
              <a:avLst/>
              <a:gdLst>
                <a:gd name="T0" fmla="*/ 0 w 23"/>
                <a:gd name="T1" fmla="*/ 447 h 22"/>
                <a:gd name="T2" fmla="*/ 1077 w 23"/>
                <a:gd name="T3" fmla="*/ 238 h 22"/>
                <a:gd name="T4" fmla="*/ 1077 w 23"/>
                <a:gd name="T5" fmla="*/ 355 h 22"/>
                <a:gd name="T6" fmla="*/ 1211 w 23"/>
                <a:gd name="T7" fmla="*/ 355 h 22"/>
                <a:gd name="T8" fmla="*/ 1211 w 23"/>
                <a:gd name="T9" fmla="*/ 355 h 22"/>
                <a:gd name="T10" fmla="*/ 2709 w 23"/>
                <a:gd name="T11" fmla="*/ 0 h 22"/>
                <a:gd name="T12" fmla="*/ 3104 w 23"/>
                <a:gd name="T13" fmla="*/ 1041 h 22"/>
                <a:gd name="T14" fmla="*/ 3104 w 23"/>
                <a:gd name="T15" fmla="*/ 1158 h 22"/>
                <a:gd name="T16" fmla="*/ 2976 w 23"/>
                <a:gd name="T17" fmla="*/ 1158 h 22"/>
                <a:gd name="T18" fmla="*/ 3104 w 23"/>
                <a:gd name="T19" fmla="*/ 1279 h 22"/>
                <a:gd name="T20" fmla="*/ 3104 w 23"/>
                <a:gd name="T21" fmla="*/ 1279 h 22"/>
                <a:gd name="T22" fmla="*/ 2842 w 23"/>
                <a:gd name="T23" fmla="*/ 1372 h 22"/>
                <a:gd name="T24" fmla="*/ 2288 w 23"/>
                <a:gd name="T25" fmla="*/ 1488 h 22"/>
                <a:gd name="T26" fmla="*/ 2160 w 23"/>
                <a:gd name="T27" fmla="*/ 1488 h 22"/>
                <a:gd name="T28" fmla="*/ 2160 w 23"/>
                <a:gd name="T29" fmla="*/ 1488 h 22"/>
                <a:gd name="T30" fmla="*/ 2160 w 23"/>
                <a:gd name="T31" fmla="*/ 1610 h 22"/>
                <a:gd name="T32" fmla="*/ 2160 w 23"/>
                <a:gd name="T33" fmla="*/ 1610 h 22"/>
                <a:gd name="T34" fmla="*/ 1765 w 23"/>
                <a:gd name="T35" fmla="*/ 1727 h 22"/>
                <a:gd name="T36" fmla="*/ 1344 w 23"/>
                <a:gd name="T37" fmla="*/ 1843 h 22"/>
                <a:gd name="T38" fmla="*/ 1344 w 23"/>
                <a:gd name="T39" fmla="*/ 1843 h 22"/>
                <a:gd name="T40" fmla="*/ 1077 w 23"/>
                <a:gd name="T41" fmla="*/ 2082 h 22"/>
                <a:gd name="T42" fmla="*/ 395 w 23"/>
                <a:gd name="T43" fmla="*/ 2412 h 22"/>
                <a:gd name="T44" fmla="*/ 262 w 23"/>
                <a:gd name="T45" fmla="*/ 2529 h 22"/>
                <a:gd name="T46" fmla="*/ 0 w 23"/>
                <a:gd name="T47" fmla="*/ 2412 h 22"/>
                <a:gd name="T48" fmla="*/ 262 w 23"/>
                <a:gd name="T49" fmla="*/ 2174 h 22"/>
                <a:gd name="T50" fmla="*/ 262 w 23"/>
                <a:gd name="T51" fmla="*/ 2082 h 22"/>
                <a:gd name="T52" fmla="*/ 262 w 23"/>
                <a:gd name="T53" fmla="*/ 1965 h 22"/>
                <a:gd name="T54" fmla="*/ 0 w 23"/>
                <a:gd name="T55" fmla="*/ 447 h 22"/>
                <a:gd name="T56" fmla="*/ 0 w 23"/>
                <a:gd name="T57" fmla="*/ 4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84" name="Freeform 68"/>
            <p:cNvSpPr>
              <a:spLocks/>
            </p:cNvSpPr>
            <p:nvPr/>
          </p:nvSpPr>
          <p:spPr bwMode="auto">
            <a:xfrm>
              <a:off x="4771" y="1589"/>
              <a:ext cx="232" cy="112"/>
            </a:xfrm>
            <a:custGeom>
              <a:avLst/>
              <a:gdLst>
                <a:gd name="T0" fmla="*/ 1382 w 45"/>
                <a:gd name="T1" fmla="*/ 808 h 23"/>
                <a:gd name="T2" fmla="*/ 3294 w 45"/>
                <a:gd name="T3" fmla="*/ 355 h 23"/>
                <a:gd name="T4" fmla="*/ 3428 w 45"/>
                <a:gd name="T5" fmla="*/ 355 h 23"/>
                <a:gd name="T6" fmla="*/ 3428 w 45"/>
                <a:gd name="T7" fmla="*/ 239 h 23"/>
                <a:gd name="T8" fmla="*/ 3697 w 45"/>
                <a:gd name="T9" fmla="*/ 0 h 23"/>
                <a:gd name="T10" fmla="*/ 3985 w 45"/>
                <a:gd name="T11" fmla="*/ 0 h 23"/>
                <a:gd name="T12" fmla="*/ 4253 w 45"/>
                <a:gd name="T13" fmla="*/ 355 h 23"/>
                <a:gd name="T14" fmla="*/ 4387 w 45"/>
                <a:gd name="T15" fmla="*/ 570 h 23"/>
                <a:gd name="T16" fmla="*/ 4119 w 45"/>
                <a:gd name="T17" fmla="*/ 808 h 23"/>
                <a:gd name="T18" fmla="*/ 3985 w 45"/>
                <a:gd name="T19" fmla="*/ 1164 h 23"/>
                <a:gd name="T20" fmla="*/ 4516 w 45"/>
                <a:gd name="T21" fmla="*/ 1164 h 23"/>
                <a:gd name="T22" fmla="*/ 4944 w 45"/>
                <a:gd name="T23" fmla="*/ 1729 h 23"/>
                <a:gd name="T24" fmla="*/ 5609 w 45"/>
                <a:gd name="T25" fmla="*/ 1850 h 23"/>
                <a:gd name="T26" fmla="*/ 5903 w 45"/>
                <a:gd name="T27" fmla="*/ 1612 h 23"/>
                <a:gd name="T28" fmla="*/ 5769 w 45"/>
                <a:gd name="T29" fmla="*/ 1373 h 23"/>
                <a:gd name="T30" fmla="*/ 5475 w 45"/>
                <a:gd name="T31" fmla="*/ 1164 h 23"/>
                <a:gd name="T32" fmla="*/ 5769 w 45"/>
                <a:gd name="T33" fmla="*/ 1281 h 23"/>
                <a:gd name="T34" fmla="*/ 6166 w 45"/>
                <a:gd name="T35" fmla="*/ 1850 h 23"/>
                <a:gd name="T36" fmla="*/ 6032 w 45"/>
                <a:gd name="T37" fmla="*/ 1967 h 23"/>
                <a:gd name="T38" fmla="*/ 5475 w 45"/>
                <a:gd name="T39" fmla="*/ 2206 h 23"/>
                <a:gd name="T40" fmla="*/ 5078 w 45"/>
                <a:gd name="T41" fmla="*/ 2420 h 23"/>
                <a:gd name="T42" fmla="*/ 5078 w 45"/>
                <a:gd name="T43" fmla="*/ 2298 h 23"/>
                <a:gd name="T44" fmla="*/ 4944 w 45"/>
                <a:gd name="T45" fmla="*/ 2089 h 23"/>
                <a:gd name="T46" fmla="*/ 4650 w 45"/>
                <a:gd name="T47" fmla="*/ 2537 h 23"/>
                <a:gd name="T48" fmla="*/ 4387 w 45"/>
                <a:gd name="T49" fmla="*/ 2537 h 23"/>
                <a:gd name="T50" fmla="*/ 4387 w 45"/>
                <a:gd name="T51" fmla="*/ 2420 h 23"/>
                <a:gd name="T52" fmla="*/ 4119 w 45"/>
                <a:gd name="T53" fmla="*/ 2298 h 23"/>
                <a:gd name="T54" fmla="*/ 3825 w 45"/>
                <a:gd name="T55" fmla="*/ 2206 h 23"/>
                <a:gd name="T56" fmla="*/ 3697 w 45"/>
                <a:gd name="T57" fmla="*/ 1967 h 23"/>
                <a:gd name="T58" fmla="*/ 2872 w 45"/>
                <a:gd name="T59" fmla="*/ 1967 h 23"/>
                <a:gd name="T60" fmla="*/ 1382 w 45"/>
                <a:gd name="T61" fmla="*/ 2298 h 23"/>
                <a:gd name="T62" fmla="*/ 1222 w 45"/>
                <a:gd name="T63" fmla="*/ 2206 h 23"/>
                <a:gd name="T64" fmla="*/ 0 w 45"/>
                <a:gd name="T65" fmla="*/ 2420 h 23"/>
                <a:gd name="T66" fmla="*/ 0 w 45"/>
                <a:gd name="T67" fmla="*/ 1042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AAC8F5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85" name="Freeform 69"/>
            <p:cNvSpPr>
              <a:spLocks/>
            </p:cNvSpPr>
            <p:nvPr/>
          </p:nvSpPr>
          <p:spPr bwMode="auto">
            <a:xfrm>
              <a:off x="4879" y="1662"/>
              <a:ext cx="61" cy="64"/>
            </a:xfrm>
            <a:custGeom>
              <a:avLst/>
              <a:gdLst>
                <a:gd name="T0" fmla="*/ 0 w 12"/>
                <a:gd name="T1" fmla="*/ 241 h 13"/>
                <a:gd name="T2" fmla="*/ 386 w 12"/>
                <a:gd name="T3" fmla="*/ 1310 h 13"/>
                <a:gd name="T4" fmla="*/ 386 w 12"/>
                <a:gd name="T5" fmla="*/ 1428 h 13"/>
                <a:gd name="T6" fmla="*/ 259 w 12"/>
                <a:gd name="T7" fmla="*/ 1428 h 13"/>
                <a:gd name="T8" fmla="*/ 386 w 12"/>
                <a:gd name="T9" fmla="*/ 1551 h 13"/>
                <a:gd name="T10" fmla="*/ 386 w 12"/>
                <a:gd name="T11" fmla="*/ 1551 h 13"/>
                <a:gd name="T12" fmla="*/ 386 w 12"/>
                <a:gd name="T13" fmla="*/ 1551 h 13"/>
                <a:gd name="T14" fmla="*/ 803 w 12"/>
                <a:gd name="T15" fmla="*/ 1428 h 13"/>
                <a:gd name="T16" fmla="*/ 930 w 12"/>
                <a:gd name="T17" fmla="*/ 1310 h 13"/>
                <a:gd name="T18" fmla="*/ 930 w 12"/>
                <a:gd name="T19" fmla="*/ 1186 h 13"/>
                <a:gd name="T20" fmla="*/ 930 w 12"/>
                <a:gd name="T21" fmla="*/ 1068 h 13"/>
                <a:gd name="T22" fmla="*/ 930 w 12"/>
                <a:gd name="T23" fmla="*/ 822 h 13"/>
                <a:gd name="T24" fmla="*/ 1057 w 12"/>
                <a:gd name="T25" fmla="*/ 729 h 13"/>
                <a:gd name="T26" fmla="*/ 1057 w 12"/>
                <a:gd name="T27" fmla="*/ 822 h 13"/>
                <a:gd name="T28" fmla="*/ 1057 w 12"/>
                <a:gd name="T29" fmla="*/ 945 h 13"/>
                <a:gd name="T30" fmla="*/ 1057 w 12"/>
                <a:gd name="T31" fmla="*/ 1186 h 13"/>
                <a:gd name="T32" fmla="*/ 1190 w 12"/>
                <a:gd name="T33" fmla="*/ 1186 h 13"/>
                <a:gd name="T34" fmla="*/ 1190 w 12"/>
                <a:gd name="T35" fmla="*/ 1186 h 13"/>
                <a:gd name="T36" fmla="*/ 1190 w 12"/>
                <a:gd name="T37" fmla="*/ 1068 h 13"/>
                <a:gd name="T38" fmla="*/ 1317 w 12"/>
                <a:gd name="T39" fmla="*/ 1068 h 13"/>
                <a:gd name="T40" fmla="*/ 1449 w 12"/>
                <a:gd name="T41" fmla="*/ 945 h 13"/>
                <a:gd name="T42" fmla="*/ 1576 w 12"/>
                <a:gd name="T43" fmla="*/ 945 h 13"/>
                <a:gd name="T44" fmla="*/ 1576 w 12"/>
                <a:gd name="T45" fmla="*/ 945 h 13"/>
                <a:gd name="T46" fmla="*/ 1449 w 12"/>
                <a:gd name="T47" fmla="*/ 822 h 13"/>
                <a:gd name="T48" fmla="*/ 1449 w 12"/>
                <a:gd name="T49" fmla="*/ 729 h 13"/>
                <a:gd name="T50" fmla="*/ 1449 w 12"/>
                <a:gd name="T51" fmla="*/ 729 h 13"/>
                <a:gd name="T52" fmla="*/ 1317 w 12"/>
                <a:gd name="T53" fmla="*/ 729 h 13"/>
                <a:gd name="T54" fmla="*/ 1190 w 12"/>
                <a:gd name="T55" fmla="*/ 606 h 13"/>
                <a:gd name="T56" fmla="*/ 1190 w 12"/>
                <a:gd name="T57" fmla="*/ 606 h 13"/>
                <a:gd name="T58" fmla="*/ 930 w 12"/>
                <a:gd name="T59" fmla="*/ 482 h 13"/>
                <a:gd name="T60" fmla="*/ 803 w 12"/>
                <a:gd name="T61" fmla="*/ 241 h 13"/>
                <a:gd name="T62" fmla="*/ 803 w 12"/>
                <a:gd name="T63" fmla="*/ 241 h 13"/>
                <a:gd name="T64" fmla="*/ 646 w 12"/>
                <a:gd name="T65" fmla="*/ 0 h 13"/>
                <a:gd name="T66" fmla="*/ 0 w 12"/>
                <a:gd name="T67" fmla="*/ 241 h 13"/>
                <a:gd name="T68" fmla="*/ 0 w 12"/>
                <a:gd name="T69" fmla="*/ 241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86" name="Freeform 70"/>
            <p:cNvSpPr>
              <a:spLocks/>
            </p:cNvSpPr>
            <p:nvPr/>
          </p:nvSpPr>
          <p:spPr bwMode="auto">
            <a:xfrm>
              <a:off x="4812" y="1394"/>
              <a:ext cx="108" cy="229"/>
            </a:xfrm>
            <a:custGeom>
              <a:avLst/>
              <a:gdLst>
                <a:gd name="T0" fmla="*/ 2854 w 21"/>
                <a:gd name="T1" fmla="*/ 4629 h 47"/>
                <a:gd name="T2" fmla="*/ 2726 w 21"/>
                <a:gd name="T3" fmla="*/ 4629 h 47"/>
                <a:gd name="T4" fmla="*/ 2592 w 21"/>
                <a:gd name="T5" fmla="*/ 4629 h 47"/>
                <a:gd name="T6" fmla="*/ 2458 w 21"/>
                <a:gd name="T7" fmla="*/ 4867 h 47"/>
                <a:gd name="T8" fmla="*/ 2299 w 21"/>
                <a:gd name="T9" fmla="*/ 4867 h 47"/>
                <a:gd name="T10" fmla="*/ 2299 w 21"/>
                <a:gd name="T11" fmla="*/ 4984 h 47"/>
                <a:gd name="T12" fmla="*/ 2299 w 21"/>
                <a:gd name="T13" fmla="*/ 4984 h 47"/>
                <a:gd name="T14" fmla="*/ 2299 w 21"/>
                <a:gd name="T15" fmla="*/ 4984 h 47"/>
                <a:gd name="T16" fmla="*/ 2170 w 21"/>
                <a:gd name="T17" fmla="*/ 4984 h 47"/>
                <a:gd name="T18" fmla="*/ 2170 w 21"/>
                <a:gd name="T19" fmla="*/ 5082 h 47"/>
                <a:gd name="T20" fmla="*/ 262 w 21"/>
                <a:gd name="T21" fmla="*/ 5438 h 47"/>
                <a:gd name="T22" fmla="*/ 134 w 21"/>
                <a:gd name="T23" fmla="*/ 5316 h 47"/>
                <a:gd name="T24" fmla="*/ 0 w 21"/>
                <a:gd name="T25" fmla="*/ 5199 h 47"/>
                <a:gd name="T26" fmla="*/ 0 w 21"/>
                <a:gd name="T27" fmla="*/ 5082 h 47"/>
                <a:gd name="T28" fmla="*/ 134 w 21"/>
                <a:gd name="T29" fmla="*/ 4984 h 47"/>
                <a:gd name="T30" fmla="*/ 0 w 21"/>
                <a:gd name="T31" fmla="*/ 4746 h 47"/>
                <a:gd name="T32" fmla="*/ 0 w 21"/>
                <a:gd name="T33" fmla="*/ 3942 h 47"/>
                <a:gd name="T34" fmla="*/ 0 w 21"/>
                <a:gd name="T35" fmla="*/ 3703 h 47"/>
                <a:gd name="T36" fmla="*/ 134 w 21"/>
                <a:gd name="T37" fmla="*/ 3230 h 47"/>
                <a:gd name="T38" fmla="*/ 134 w 21"/>
                <a:gd name="T39" fmla="*/ 3016 h 47"/>
                <a:gd name="T40" fmla="*/ 134 w 21"/>
                <a:gd name="T41" fmla="*/ 2777 h 47"/>
                <a:gd name="T42" fmla="*/ 134 w 21"/>
                <a:gd name="T43" fmla="*/ 2538 h 47"/>
                <a:gd name="T44" fmla="*/ 134 w 21"/>
                <a:gd name="T45" fmla="*/ 2422 h 47"/>
                <a:gd name="T46" fmla="*/ 134 w 21"/>
                <a:gd name="T47" fmla="*/ 2305 h 47"/>
                <a:gd name="T48" fmla="*/ 555 w 21"/>
                <a:gd name="T49" fmla="*/ 2090 h 47"/>
                <a:gd name="T50" fmla="*/ 689 w 21"/>
                <a:gd name="T51" fmla="*/ 1613 h 47"/>
                <a:gd name="T52" fmla="*/ 555 w 21"/>
                <a:gd name="T53" fmla="*/ 1379 h 47"/>
                <a:gd name="T54" fmla="*/ 555 w 21"/>
                <a:gd name="T55" fmla="*/ 1164 h 47"/>
                <a:gd name="T56" fmla="*/ 555 w 21"/>
                <a:gd name="T57" fmla="*/ 1164 h 47"/>
                <a:gd name="T58" fmla="*/ 555 w 21"/>
                <a:gd name="T59" fmla="*/ 1043 h 47"/>
                <a:gd name="T60" fmla="*/ 396 w 21"/>
                <a:gd name="T61" fmla="*/ 809 h 47"/>
                <a:gd name="T62" fmla="*/ 555 w 21"/>
                <a:gd name="T63" fmla="*/ 453 h 47"/>
                <a:gd name="T64" fmla="*/ 396 w 21"/>
                <a:gd name="T65" fmla="*/ 356 h 47"/>
                <a:gd name="T66" fmla="*/ 396 w 21"/>
                <a:gd name="T67" fmla="*/ 239 h 47"/>
                <a:gd name="T68" fmla="*/ 555 w 21"/>
                <a:gd name="T69" fmla="*/ 239 h 47"/>
                <a:gd name="T70" fmla="*/ 689 w 21"/>
                <a:gd name="T71" fmla="*/ 117 h 47"/>
                <a:gd name="T72" fmla="*/ 818 w 21"/>
                <a:gd name="T73" fmla="*/ 117 h 47"/>
                <a:gd name="T74" fmla="*/ 818 w 21"/>
                <a:gd name="T75" fmla="*/ 117 h 47"/>
                <a:gd name="T76" fmla="*/ 951 w 21"/>
                <a:gd name="T77" fmla="*/ 0 h 47"/>
                <a:gd name="T78" fmla="*/ 2299 w 21"/>
                <a:gd name="T79" fmla="*/ 3347 h 47"/>
                <a:gd name="T80" fmla="*/ 2299 w 21"/>
                <a:gd name="T81" fmla="*/ 3464 h 47"/>
                <a:gd name="T82" fmla="*/ 2299 w 21"/>
                <a:gd name="T83" fmla="*/ 3586 h 47"/>
                <a:gd name="T84" fmla="*/ 2299 w 21"/>
                <a:gd name="T85" fmla="*/ 3586 h 47"/>
                <a:gd name="T86" fmla="*/ 2592 w 21"/>
                <a:gd name="T87" fmla="*/ 3820 h 47"/>
                <a:gd name="T88" fmla="*/ 2726 w 21"/>
                <a:gd name="T89" fmla="*/ 3820 h 47"/>
                <a:gd name="T90" fmla="*/ 2726 w 21"/>
                <a:gd name="T91" fmla="*/ 3942 h 47"/>
                <a:gd name="T92" fmla="*/ 2726 w 21"/>
                <a:gd name="T93" fmla="*/ 4059 h 47"/>
                <a:gd name="T94" fmla="*/ 2854 w 21"/>
                <a:gd name="T95" fmla="*/ 4273 h 47"/>
                <a:gd name="T96" fmla="*/ 2854 w 21"/>
                <a:gd name="T97" fmla="*/ 4390 h 47"/>
                <a:gd name="T98" fmla="*/ 2854 w 21"/>
                <a:gd name="T99" fmla="*/ 4512 h 47"/>
                <a:gd name="T100" fmla="*/ 2854 w 21"/>
                <a:gd name="T101" fmla="*/ 4629 h 47"/>
                <a:gd name="T102" fmla="*/ 2854 w 21"/>
                <a:gd name="T103" fmla="*/ 4629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87" name="Freeform 71"/>
            <p:cNvSpPr>
              <a:spLocks/>
            </p:cNvSpPr>
            <p:nvPr/>
          </p:nvSpPr>
          <p:spPr bwMode="auto">
            <a:xfrm>
              <a:off x="4848" y="1189"/>
              <a:ext cx="251" cy="385"/>
            </a:xfrm>
            <a:custGeom>
              <a:avLst/>
              <a:gdLst>
                <a:gd name="T0" fmla="*/ 1337 w 49"/>
                <a:gd name="T1" fmla="*/ 8217 h 79"/>
                <a:gd name="T2" fmla="*/ 1337 w 49"/>
                <a:gd name="T3" fmla="*/ 8455 h 79"/>
                <a:gd name="T4" fmla="*/ 1598 w 49"/>
                <a:gd name="T5" fmla="*/ 8694 h 79"/>
                <a:gd name="T6" fmla="*/ 1757 w 49"/>
                <a:gd name="T7" fmla="*/ 8787 h 79"/>
                <a:gd name="T8" fmla="*/ 1890 w 49"/>
                <a:gd name="T9" fmla="*/ 9143 h 79"/>
                <a:gd name="T10" fmla="*/ 2018 w 49"/>
                <a:gd name="T11" fmla="*/ 8909 h 79"/>
                <a:gd name="T12" fmla="*/ 2151 w 49"/>
                <a:gd name="T13" fmla="*/ 8455 h 79"/>
                <a:gd name="T14" fmla="*/ 2413 w 49"/>
                <a:gd name="T15" fmla="*/ 7861 h 79"/>
                <a:gd name="T16" fmla="*/ 2413 w 49"/>
                <a:gd name="T17" fmla="*/ 7768 h 79"/>
                <a:gd name="T18" fmla="*/ 2674 w 49"/>
                <a:gd name="T19" fmla="*/ 7291 h 79"/>
                <a:gd name="T20" fmla="*/ 2833 w 49"/>
                <a:gd name="T21" fmla="*/ 7412 h 79"/>
                <a:gd name="T22" fmla="*/ 2966 w 49"/>
                <a:gd name="T23" fmla="*/ 7412 h 79"/>
                <a:gd name="T24" fmla="*/ 2966 w 49"/>
                <a:gd name="T25" fmla="*/ 7174 h 79"/>
                <a:gd name="T26" fmla="*/ 3488 w 49"/>
                <a:gd name="T27" fmla="*/ 7052 h 79"/>
                <a:gd name="T28" fmla="*/ 3488 w 49"/>
                <a:gd name="T29" fmla="*/ 6842 h 79"/>
                <a:gd name="T30" fmla="*/ 3755 w 49"/>
                <a:gd name="T31" fmla="*/ 6720 h 79"/>
                <a:gd name="T32" fmla="*/ 3908 w 49"/>
                <a:gd name="T33" fmla="*/ 6482 h 79"/>
                <a:gd name="T34" fmla="*/ 4170 w 49"/>
                <a:gd name="T35" fmla="*/ 6009 h 79"/>
                <a:gd name="T36" fmla="*/ 4170 w 49"/>
                <a:gd name="T37" fmla="*/ 5911 h 79"/>
                <a:gd name="T38" fmla="*/ 4564 w 49"/>
                <a:gd name="T39" fmla="*/ 5911 h 79"/>
                <a:gd name="T40" fmla="*/ 4697 w 49"/>
                <a:gd name="T41" fmla="*/ 5678 h 79"/>
                <a:gd name="T42" fmla="*/ 4984 w 49"/>
                <a:gd name="T43" fmla="*/ 5439 h 79"/>
                <a:gd name="T44" fmla="*/ 5379 w 49"/>
                <a:gd name="T45" fmla="*/ 5556 h 79"/>
                <a:gd name="T46" fmla="*/ 5773 w 49"/>
                <a:gd name="T47" fmla="*/ 5083 h 79"/>
                <a:gd name="T48" fmla="*/ 6193 w 49"/>
                <a:gd name="T49" fmla="*/ 4752 h 79"/>
                <a:gd name="T50" fmla="*/ 6454 w 49"/>
                <a:gd name="T51" fmla="*/ 4630 h 79"/>
                <a:gd name="T52" fmla="*/ 6587 w 49"/>
                <a:gd name="T53" fmla="*/ 4396 h 79"/>
                <a:gd name="T54" fmla="*/ 6454 w 49"/>
                <a:gd name="T55" fmla="*/ 4274 h 79"/>
                <a:gd name="T56" fmla="*/ 6326 w 49"/>
                <a:gd name="T57" fmla="*/ 4157 h 79"/>
                <a:gd name="T58" fmla="*/ 6454 w 49"/>
                <a:gd name="T59" fmla="*/ 4060 h 79"/>
                <a:gd name="T60" fmla="*/ 6326 w 49"/>
                <a:gd name="T61" fmla="*/ 3704 h 79"/>
                <a:gd name="T62" fmla="*/ 6060 w 49"/>
                <a:gd name="T63" fmla="*/ 3587 h 79"/>
                <a:gd name="T64" fmla="*/ 5773 w 49"/>
                <a:gd name="T65" fmla="*/ 3704 h 79"/>
                <a:gd name="T66" fmla="*/ 5512 w 49"/>
                <a:gd name="T67" fmla="*/ 3231 h 79"/>
                <a:gd name="T68" fmla="*/ 5512 w 49"/>
                <a:gd name="T69" fmla="*/ 3017 h 79"/>
                <a:gd name="T70" fmla="*/ 5379 w 49"/>
                <a:gd name="T71" fmla="*/ 3017 h 79"/>
                <a:gd name="T72" fmla="*/ 5117 w 49"/>
                <a:gd name="T73" fmla="*/ 3017 h 79"/>
                <a:gd name="T74" fmla="*/ 4830 w 49"/>
                <a:gd name="T75" fmla="*/ 2900 h 79"/>
                <a:gd name="T76" fmla="*/ 4697 w 49"/>
                <a:gd name="T77" fmla="*/ 2539 h 79"/>
                <a:gd name="T78" fmla="*/ 3227 w 49"/>
                <a:gd name="T79" fmla="*/ 0 h 79"/>
                <a:gd name="T80" fmla="*/ 2966 w 49"/>
                <a:gd name="T81" fmla="*/ 0 h 79"/>
                <a:gd name="T82" fmla="*/ 2833 w 49"/>
                <a:gd name="T83" fmla="*/ 239 h 79"/>
                <a:gd name="T84" fmla="*/ 2413 w 49"/>
                <a:gd name="T85" fmla="*/ 239 h 79"/>
                <a:gd name="T86" fmla="*/ 2018 w 49"/>
                <a:gd name="T87" fmla="*/ 570 h 79"/>
                <a:gd name="T88" fmla="*/ 1890 w 49"/>
                <a:gd name="T89" fmla="*/ 239 h 79"/>
                <a:gd name="T90" fmla="*/ 1757 w 49"/>
                <a:gd name="T91" fmla="*/ 117 h 79"/>
                <a:gd name="T92" fmla="*/ 814 w 49"/>
                <a:gd name="T93" fmla="*/ 1852 h 79"/>
                <a:gd name="T94" fmla="*/ 943 w 49"/>
                <a:gd name="T95" fmla="*/ 2208 h 79"/>
                <a:gd name="T96" fmla="*/ 943 w 49"/>
                <a:gd name="T97" fmla="*/ 2539 h 79"/>
                <a:gd name="T98" fmla="*/ 681 w 49"/>
                <a:gd name="T99" fmla="*/ 2778 h 79"/>
                <a:gd name="T100" fmla="*/ 814 w 49"/>
                <a:gd name="T101" fmla="*/ 3704 h 79"/>
                <a:gd name="T102" fmla="*/ 522 w 49"/>
                <a:gd name="T103" fmla="*/ 4157 h 79"/>
                <a:gd name="T104" fmla="*/ 522 w 49"/>
                <a:gd name="T105" fmla="*/ 4513 h 79"/>
                <a:gd name="T106" fmla="*/ 394 w 49"/>
                <a:gd name="T107" fmla="*/ 4630 h 79"/>
                <a:gd name="T108" fmla="*/ 394 w 49"/>
                <a:gd name="T109" fmla="*/ 4869 h 79"/>
                <a:gd name="T110" fmla="*/ 133 w 49"/>
                <a:gd name="T111" fmla="*/ 4752 h 79"/>
                <a:gd name="T112" fmla="*/ 0 w 49"/>
                <a:gd name="T113" fmla="*/ 4869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32988" name="Group 72"/>
            <p:cNvGrpSpPr>
              <a:grpSpLocks/>
            </p:cNvGrpSpPr>
            <p:nvPr/>
          </p:nvGrpSpPr>
          <p:grpSpPr bwMode="auto">
            <a:xfrm>
              <a:off x="2038" y="2920"/>
              <a:ext cx="609" cy="371"/>
              <a:chOff x="1991" y="3321"/>
              <a:chExt cx="361" cy="231"/>
            </a:xfrm>
          </p:grpSpPr>
          <p:sp>
            <p:nvSpPr>
              <p:cNvPr id="32989" name="Freeform 73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3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90" name="Freeform 74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91" name="Freeform 75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92" name="Freeform 76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4 w 4"/>
                  <a:gd name="T5" fmla="*/ 0 h 3"/>
                  <a:gd name="T6" fmla="*/ 314 w 4"/>
                  <a:gd name="T7" fmla="*/ 0 h 3"/>
                  <a:gd name="T8" fmla="*/ 314 w 4"/>
                  <a:gd name="T9" fmla="*/ 0 h 3"/>
                  <a:gd name="T10" fmla="*/ 314 w 4"/>
                  <a:gd name="T11" fmla="*/ 107 h 3"/>
                  <a:gd name="T12" fmla="*/ 314 w 4"/>
                  <a:gd name="T13" fmla="*/ 107 h 3"/>
                  <a:gd name="T14" fmla="*/ 314 w 4"/>
                  <a:gd name="T15" fmla="*/ 107 h 3"/>
                  <a:gd name="T16" fmla="*/ 428 w 4"/>
                  <a:gd name="T17" fmla="*/ 107 h 3"/>
                  <a:gd name="T18" fmla="*/ 314 w 4"/>
                  <a:gd name="T19" fmla="*/ 196 h 3"/>
                  <a:gd name="T20" fmla="*/ 314 w 4"/>
                  <a:gd name="T21" fmla="*/ 196 h 3"/>
                  <a:gd name="T22" fmla="*/ 314 w 4"/>
                  <a:gd name="T23" fmla="*/ 196 h 3"/>
                  <a:gd name="T24" fmla="*/ 314 w 4"/>
                  <a:gd name="T25" fmla="*/ 303 h 3"/>
                  <a:gd name="T26" fmla="*/ 314 w 4"/>
                  <a:gd name="T27" fmla="*/ 303 h 3"/>
                  <a:gd name="T28" fmla="*/ 314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93" name="Freeform 77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94" name="Freeform 78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4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2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95" name="Freeform 79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96" name="Freeform 80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6487EB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32775" name="Text Box 81"/>
          <p:cNvSpPr txBox="1">
            <a:spLocks noChangeArrowheads="1"/>
          </p:cNvSpPr>
          <p:nvPr/>
        </p:nvSpPr>
        <p:spPr bwMode="auto">
          <a:xfrm>
            <a:off x="1934634" y="1391063"/>
            <a:ext cx="69522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>
                <a:solidFill>
                  <a:srgbClr val="000000"/>
                </a:solidFill>
                <a:latin typeface="Verdana" charset="0"/>
              </a:rPr>
              <a:t>1990</a:t>
            </a:r>
          </a:p>
        </p:txBody>
      </p:sp>
      <p:sp>
        <p:nvSpPr>
          <p:cNvPr id="32777" name="Rectangle 83"/>
          <p:cNvSpPr>
            <a:spLocks noChangeArrowheads="1"/>
          </p:cNvSpPr>
          <p:nvPr/>
        </p:nvSpPr>
        <p:spPr bwMode="auto">
          <a:xfrm>
            <a:off x="489660" y="5956300"/>
            <a:ext cx="207433" cy="234950"/>
          </a:xfrm>
          <a:prstGeom prst="rect">
            <a:avLst/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2778" name="Rectangle 84"/>
          <p:cNvSpPr>
            <a:spLocks noChangeArrowheads="1"/>
          </p:cNvSpPr>
          <p:nvPr/>
        </p:nvSpPr>
        <p:spPr bwMode="auto">
          <a:xfrm>
            <a:off x="1347612" y="5953125"/>
            <a:ext cx="208844" cy="234950"/>
          </a:xfrm>
          <a:prstGeom prst="rect">
            <a:avLst/>
          </a:prstGeom>
          <a:solidFill>
            <a:srgbClr val="99CC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2779" name="Rectangle 85"/>
          <p:cNvSpPr>
            <a:spLocks noChangeArrowheads="1"/>
          </p:cNvSpPr>
          <p:nvPr/>
        </p:nvSpPr>
        <p:spPr bwMode="auto">
          <a:xfrm>
            <a:off x="2064456" y="5951538"/>
            <a:ext cx="208844" cy="234950"/>
          </a:xfrm>
          <a:prstGeom prst="rect">
            <a:avLst/>
          </a:prstGeom>
          <a:solidFill>
            <a:srgbClr val="6699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algn="ctr"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2780" name="Rectangle 86"/>
          <p:cNvSpPr>
            <a:spLocks noChangeArrowheads="1"/>
          </p:cNvSpPr>
          <p:nvPr/>
        </p:nvSpPr>
        <p:spPr bwMode="auto">
          <a:xfrm>
            <a:off x="3060907" y="5961063"/>
            <a:ext cx="210255" cy="234950"/>
          </a:xfrm>
          <a:prstGeom prst="rect">
            <a:avLst/>
          </a:prstGeom>
          <a:solidFill>
            <a:srgbClr val="0000A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2781" name="Rectangle 87"/>
          <p:cNvSpPr>
            <a:spLocks noChangeArrowheads="1"/>
          </p:cNvSpPr>
          <p:nvPr/>
        </p:nvSpPr>
        <p:spPr bwMode="auto">
          <a:xfrm>
            <a:off x="4998159" y="5948363"/>
            <a:ext cx="207434" cy="234950"/>
          </a:xfrm>
          <a:prstGeom prst="rect">
            <a:avLst/>
          </a:prstGeom>
          <a:solidFill>
            <a:srgbClr val="ED421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2782" name="Rectangle 88"/>
          <p:cNvSpPr>
            <a:spLocks noChangeArrowheads="1"/>
          </p:cNvSpPr>
          <p:nvPr/>
        </p:nvSpPr>
        <p:spPr bwMode="auto">
          <a:xfrm>
            <a:off x="4037190" y="5945188"/>
            <a:ext cx="208844" cy="234950"/>
          </a:xfrm>
          <a:prstGeom prst="rect">
            <a:avLst/>
          </a:prstGeom>
          <a:solidFill>
            <a:srgbClr val="FFC66D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2783" name="Rectangle 89"/>
          <p:cNvSpPr>
            <a:spLocks noChangeArrowheads="1"/>
          </p:cNvSpPr>
          <p:nvPr/>
        </p:nvSpPr>
        <p:spPr bwMode="auto">
          <a:xfrm>
            <a:off x="395114" y="5892800"/>
            <a:ext cx="6330244" cy="350838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sp>
        <p:nvSpPr>
          <p:cNvPr id="32784" name="Rectangle 90" descr="20%"/>
          <p:cNvSpPr>
            <a:spLocks noChangeArrowheads="1"/>
          </p:cNvSpPr>
          <p:nvPr/>
        </p:nvSpPr>
        <p:spPr bwMode="auto">
          <a:xfrm>
            <a:off x="6002867" y="5948363"/>
            <a:ext cx="208844" cy="234950"/>
          </a:xfrm>
          <a:prstGeom prst="rect">
            <a:avLst/>
          </a:prstGeom>
          <a:pattFill prst="pct20">
            <a:fgClr>
              <a:schemeClr val="tx2"/>
            </a:fgClr>
            <a:bgClr>
              <a:srgbClr val="AA1202"/>
            </a:bgClr>
          </a:patt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anchor="ctr"/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endParaRPr lang="en-US" sz="2400">
              <a:solidFill>
                <a:srgbClr val="000000"/>
              </a:solidFill>
              <a:latin typeface="Times New Roman" charset="0"/>
              <a:ea typeface="ＭＳ Ｐゴシック" charset="0"/>
            </a:endParaRPr>
          </a:p>
        </p:txBody>
      </p:sp>
      <p:grpSp>
        <p:nvGrpSpPr>
          <p:cNvPr id="32785" name="Group 319"/>
          <p:cNvGrpSpPr>
            <a:grpSpLocks/>
          </p:cNvGrpSpPr>
          <p:nvPr/>
        </p:nvGrpSpPr>
        <p:grpSpPr bwMode="auto">
          <a:xfrm>
            <a:off x="2713774" y="3511963"/>
            <a:ext cx="3316111" cy="1920875"/>
            <a:chOff x="1155700" y="1709738"/>
            <a:chExt cx="6940550" cy="3567112"/>
          </a:xfrm>
        </p:grpSpPr>
        <p:sp>
          <p:nvSpPr>
            <p:cNvPr id="32863" name="Freeform 2"/>
            <p:cNvSpPr>
              <a:spLocks/>
            </p:cNvSpPr>
            <p:nvPr/>
          </p:nvSpPr>
          <p:spPr bwMode="auto">
            <a:xfrm>
              <a:off x="7697788" y="1887538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64" name="Freeform 3"/>
            <p:cNvSpPr>
              <a:spLocks/>
            </p:cNvSpPr>
            <p:nvPr/>
          </p:nvSpPr>
          <p:spPr bwMode="auto">
            <a:xfrm>
              <a:off x="2636838" y="1709738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65" name="Freeform 4"/>
            <p:cNvSpPr>
              <a:spLocks/>
            </p:cNvSpPr>
            <p:nvPr/>
          </p:nvSpPr>
          <p:spPr bwMode="auto">
            <a:xfrm>
              <a:off x="3157538" y="1833563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66" name="Freeform 5"/>
            <p:cNvSpPr>
              <a:spLocks/>
            </p:cNvSpPr>
            <p:nvPr/>
          </p:nvSpPr>
          <p:spPr bwMode="auto">
            <a:xfrm>
              <a:off x="3435350" y="1857375"/>
              <a:ext cx="1120775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67" name="Freeform 6"/>
            <p:cNvSpPr>
              <a:spLocks/>
            </p:cNvSpPr>
            <p:nvPr/>
          </p:nvSpPr>
          <p:spPr bwMode="auto">
            <a:xfrm>
              <a:off x="4514850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68" name="Freeform 7"/>
            <p:cNvSpPr>
              <a:spLocks/>
            </p:cNvSpPr>
            <p:nvPr/>
          </p:nvSpPr>
          <p:spPr bwMode="auto">
            <a:xfrm>
              <a:off x="4483100" y="2398713"/>
              <a:ext cx="766763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69" name="Freeform 8"/>
            <p:cNvSpPr>
              <a:spLocks/>
            </p:cNvSpPr>
            <p:nvPr/>
          </p:nvSpPr>
          <p:spPr bwMode="auto">
            <a:xfrm>
              <a:off x="4637088" y="3203575"/>
              <a:ext cx="812800" cy="411163"/>
            </a:xfrm>
            <a:custGeom>
              <a:avLst/>
              <a:gdLst>
                <a:gd name="T0" fmla="*/ 2147483647 w 100"/>
                <a:gd name="T1" fmla="*/ 0 h 53"/>
                <a:gd name="T2" fmla="*/ 2147483647 w 100"/>
                <a:gd name="T3" fmla="*/ 2147483647 h 53"/>
                <a:gd name="T4" fmla="*/ 2147483647 w 100"/>
                <a:gd name="T5" fmla="*/ 2147483647 h 53"/>
                <a:gd name="T6" fmla="*/ 2147483647 w 100"/>
                <a:gd name="T7" fmla="*/ 2147483647 h 53"/>
                <a:gd name="T8" fmla="*/ 2147483647 w 100"/>
                <a:gd name="T9" fmla="*/ 2147483647 h 53"/>
                <a:gd name="T10" fmla="*/ 2147483647 w 100"/>
                <a:gd name="T11" fmla="*/ 2147483647 h 53"/>
                <a:gd name="T12" fmla="*/ 2147483647 w 100"/>
                <a:gd name="T13" fmla="*/ 2147483647 h 53"/>
                <a:gd name="T14" fmla="*/ 2147483647 w 100"/>
                <a:gd name="T15" fmla="*/ 2147483647 h 53"/>
                <a:gd name="T16" fmla="*/ 2147483647 w 100"/>
                <a:gd name="T17" fmla="*/ 2147483647 h 53"/>
                <a:gd name="T18" fmla="*/ 2147483647 w 100"/>
                <a:gd name="T19" fmla="*/ 2147483647 h 53"/>
                <a:gd name="T20" fmla="*/ 2147483647 w 100"/>
                <a:gd name="T21" fmla="*/ 2147483647 h 53"/>
                <a:gd name="T22" fmla="*/ 2147483647 w 100"/>
                <a:gd name="T23" fmla="*/ 2147483647 h 53"/>
                <a:gd name="T24" fmla="*/ 0 w 100"/>
                <a:gd name="T25" fmla="*/ 2147483647 h 53"/>
                <a:gd name="T26" fmla="*/ 2147483647 w 100"/>
                <a:gd name="T27" fmla="*/ 0 h 53"/>
                <a:gd name="T28" fmla="*/ 2147483647 w 100"/>
                <a:gd name="T29" fmla="*/ 0 h 5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100"/>
                <a:gd name="T46" fmla="*/ 0 h 53"/>
                <a:gd name="T47" fmla="*/ 100 w 100"/>
                <a:gd name="T48" fmla="*/ 53 h 5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100" h="53">
                  <a:moveTo>
                    <a:pt x="3" y="0"/>
                  </a:moveTo>
                  <a:lnTo>
                    <a:pt x="89" y="2"/>
                  </a:lnTo>
                  <a:lnTo>
                    <a:pt x="95" y="6"/>
                  </a:lnTo>
                  <a:lnTo>
                    <a:pt x="93" y="8"/>
                  </a:lnTo>
                  <a:lnTo>
                    <a:pt x="93" y="10"/>
                  </a:lnTo>
                  <a:lnTo>
                    <a:pt x="94" y="12"/>
                  </a:lnTo>
                  <a:lnTo>
                    <a:pt x="95" y="12"/>
                  </a:lnTo>
                  <a:lnTo>
                    <a:pt x="96" y="15"/>
                  </a:lnTo>
                  <a:lnTo>
                    <a:pt x="97" y="16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100" y="53"/>
                  </a:lnTo>
                  <a:lnTo>
                    <a:pt x="0" y="51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0" name="Freeform 9"/>
            <p:cNvSpPr>
              <a:spLocks/>
            </p:cNvSpPr>
            <p:nvPr/>
          </p:nvSpPr>
          <p:spPr bwMode="auto">
            <a:xfrm>
              <a:off x="5232400" y="2740025"/>
              <a:ext cx="666750" cy="417513"/>
            </a:xfrm>
            <a:custGeom>
              <a:avLst/>
              <a:gdLst>
                <a:gd name="T0" fmla="*/ 2147483647 w 82"/>
                <a:gd name="T1" fmla="*/ 0 h 54"/>
                <a:gd name="T2" fmla="*/ 2147483647 w 82"/>
                <a:gd name="T3" fmla="*/ 2147483647 h 54"/>
                <a:gd name="T4" fmla="*/ 2147483647 w 82"/>
                <a:gd name="T5" fmla="*/ 2147483647 h 54"/>
                <a:gd name="T6" fmla="*/ 2147483647 w 82"/>
                <a:gd name="T7" fmla="*/ 2147483647 h 54"/>
                <a:gd name="T8" fmla="*/ 2147483647 w 82"/>
                <a:gd name="T9" fmla="*/ 2147483647 h 54"/>
                <a:gd name="T10" fmla="*/ 2147483647 w 82"/>
                <a:gd name="T11" fmla="*/ 2147483647 h 54"/>
                <a:gd name="T12" fmla="*/ 2147483647 w 82"/>
                <a:gd name="T13" fmla="*/ 2147483647 h 54"/>
                <a:gd name="T14" fmla="*/ 2147483647 w 82"/>
                <a:gd name="T15" fmla="*/ 2147483647 h 54"/>
                <a:gd name="T16" fmla="*/ 2147483647 w 82"/>
                <a:gd name="T17" fmla="*/ 2147483647 h 54"/>
                <a:gd name="T18" fmla="*/ 2147483647 w 82"/>
                <a:gd name="T19" fmla="*/ 2147483647 h 54"/>
                <a:gd name="T20" fmla="*/ 2147483647 w 82"/>
                <a:gd name="T21" fmla="*/ 2147483647 h 54"/>
                <a:gd name="T22" fmla="*/ 2147483647 w 82"/>
                <a:gd name="T23" fmla="*/ 2147483647 h 54"/>
                <a:gd name="T24" fmla="*/ 2147483647 w 82"/>
                <a:gd name="T25" fmla="*/ 2147483647 h 54"/>
                <a:gd name="T26" fmla="*/ 2147483647 w 82"/>
                <a:gd name="T27" fmla="*/ 2147483647 h 54"/>
                <a:gd name="T28" fmla="*/ 2147483647 w 82"/>
                <a:gd name="T29" fmla="*/ 2147483647 h 54"/>
                <a:gd name="T30" fmla="*/ 2147483647 w 82"/>
                <a:gd name="T31" fmla="*/ 2147483647 h 54"/>
                <a:gd name="T32" fmla="*/ 2147483647 w 82"/>
                <a:gd name="T33" fmla="*/ 2147483647 h 54"/>
                <a:gd name="T34" fmla="*/ 2147483647 w 82"/>
                <a:gd name="T35" fmla="*/ 2147483647 h 54"/>
                <a:gd name="T36" fmla="*/ 2147483647 w 82"/>
                <a:gd name="T37" fmla="*/ 2147483647 h 54"/>
                <a:gd name="T38" fmla="*/ 2147483647 w 82"/>
                <a:gd name="T39" fmla="*/ 2147483647 h 54"/>
                <a:gd name="T40" fmla="*/ 2147483647 w 82"/>
                <a:gd name="T41" fmla="*/ 2147483647 h 54"/>
                <a:gd name="T42" fmla="*/ 2147483647 w 82"/>
                <a:gd name="T43" fmla="*/ 2147483647 h 54"/>
                <a:gd name="T44" fmla="*/ 2147483647 w 82"/>
                <a:gd name="T45" fmla="*/ 2147483647 h 54"/>
                <a:gd name="T46" fmla="*/ 2147483647 w 82"/>
                <a:gd name="T47" fmla="*/ 2147483647 h 54"/>
                <a:gd name="T48" fmla="*/ 2147483647 w 82"/>
                <a:gd name="T49" fmla="*/ 2147483647 h 54"/>
                <a:gd name="T50" fmla="*/ 2147483647 w 82"/>
                <a:gd name="T51" fmla="*/ 2147483647 h 54"/>
                <a:gd name="T52" fmla="*/ 2147483647 w 82"/>
                <a:gd name="T53" fmla="*/ 2147483647 h 54"/>
                <a:gd name="T54" fmla="*/ 2147483647 w 82"/>
                <a:gd name="T55" fmla="*/ 2147483647 h 54"/>
                <a:gd name="T56" fmla="*/ 2147483647 w 82"/>
                <a:gd name="T57" fmla="*/ 2147483647 h 54"/>
                <a:gd name="T58" fmla="*/ 2147483647 w 82"/>
                <a:gd name="T59" fmla="*/ 2147483647 h 54"/>
                <a:gd name="T60" fmla="*/ 2147483647 w 82"/>
                <a:gd name="T61" fmla="*/ 2147483647 h 54"/>
                <a:gd name="T62" fmla="*/ 2147483647 w 82"/>
                <a:gd name="T63" fmla="*/ 2147483647 h 54"/>
                <a:gd name="T64" fmla="*/ 2147483647 w 82"/>
                <a:gd name="T65" fmla="*/ 2147483647 h 54"/>
                <a:gd name="T66" fmla="*/ 2147483647 w 82"/>
                <a:gd name="T67" fmla="*/ 2147483647 h 54"/>
                <a:gd name="T68" fmla="*/ 2147483647 w 82"/>
                <a:gd name="T69" fmla="*/ 2147483647 h 54"/>
                <a:gd name="T70" fmla="*/ 2147483647 w 82"/>
                <a:gd name="T71" fmla="*/ 2147483647 h 5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82"/>
                <a:gd name="T109" fmla="*/ 0 h 54"/>
                <a:gd name="T110" fmla="*/ 82 w 82"/>
                <a:gd name="T111" fmla="*/ 54 h 5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82" h="54">
                  <a:moveTo>
                    <a:pt x="2" y="2"/>
                  </a:moveTo>
                  <a:lnTo>
                    <a:pt x="66" y="0"/>
                  </a:lnTo>
                  <a:lnTo>
                    <a:pt x="67" y="2"/>
                  </a:lnTo>
                  <a:lnTo>
                    <a:pt x="68" y="4"/>
                  </a:lnTo>
                  <a:lnTo>
                    <a:pt x="68" y="5"/>
                  </a:lnTo>
                  <a:lnTo>
                    <a:pt x="67" y="6"/>
                  </a:lnTo>
                  <a:lnTo>
                    <a:pt x="68" y="8"/>
                  </a:lnTo>
                  <a:lnTo>
                    <a:pt x="69" y="13"/>
                  </a:lnTo>
                  <a:lnTo>
                    <a:pt x="73" y="14"/>
                  </a:lnTo>
                  <a:lnTo>
                    <a:pt x="74" y="16"/>
                  </a:lnTo>
                  <a:lnTo>
                    <a:pt x="75" y="17"/>
                  </a:lnTo>
                  <a:lnTo>
                    <a:pt x="75" y="18"/>
                  </a:lnTo>
                  <a:lnTo>
                    <a:pt x="78" y="20"/>
                  </a:lnTo>
                  <a:lnTo>
                    <a:pt x="78" y="21"/>
                  </a:lnTo>
                  <a:lnTo>
                    <a:pt x="81" y="23"/>
                  </a:lnTo>
                  <a:lnTo>
                    <a:pt x="82" y="26"/>
                  </a:lnTo>
                  <a:lnTo>
                    <a:pt x="81" y="27"/>
                  </a:lnTo>
                  <a:lnTo>
                    <a:pt x="80" y="29"/>
                  </a:lnTo>
                  <a:lnTo>
                    <a:pt x="80" y="30"/>
                  </a:lnTo>
                  <a:lnTo>
                    <a:pt x="80" y="31"/>
                  </a:lnTo>
                  <a:lnTo>
                    <a:pt x="77" y="34"/>
                  </a:lnTo>
                  <a:lnTo>
                    <a:pt x="75" y="34"/>
                  </a:lnTo>
                  <a:lnTo>
                    <a:pt x="75" y="35"/>
                  </a:lnTo>
                  <a:lnTo>
                    <a:pt x="72" y="35"/>
                  </a:lnTo>
                  <a:lnTo>
                    <a:pt x="71" y="36"/>
                  </a:lnTo>
                  <a:lnTo>
                    <a:pt x="70" y="38"/>
                  </a:lnTo>
                  <a:lnTo>
                    <a:pt x="70" y="39"/>
                  </a:lnTo>
                  <a:lnTo>
                    <a:pt x="72" y="41"/>
                  </a:lnTo>
                  <a:lnTo>
                    <a:pt x="72" y="42"/>
                  </a:lnTo>
                  <a:lnTo>
                    <a:pt x="72" y="44"/>
                  </a:lnTo>
                  <a:lnTo>
                    <a:pt x="70" y="49"/>
                  </a:lnTo>
                  <a:lnTo>
                    <a:pt x="68" y="50"/>
                  </a:lnTo>
                  <a:lnTo>
                    <a:pt x="67" y="51"/>
                  </a:lnTo>
                  <a:lnTo>
                    <a:pt x="67" y="53"/>
                  </a:lnTo>
                  <a:lnTo>
                    <a:pt x="66" y="54"/>
                  </a:lnTo>
                  <a:lnTo>
                    <a:pt x="63" y="50"/>
                  </a:lnTo>
                  <a:lnTo>
                    <a:pt x="11" y="52"/>
                  </a:lnTo>
                  <a:lnTo>
                    <a:pt x="11" y="51"/>
                  </a:lnTo>
                  <a:lnTo>
                    <a:pt x="10" y="49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10" y="44"/>
                  </a:lnTo>
                  <a:lnTo>
                    <a:pt x="10" y="42"/>
                  </a:lnTo>
                  <a:lnTo>
                    <a:pt x="8" y="41"/>
                  </a:lnTo>
                  <a:lnTo>
                    <a:pt x="8" y="39"/>
                  </a:lnTo>
                  <a:lnTo>
                    <a:pt x="9" y="37"/>
                  </a:lnTo>
                  <a:lnTo>
                    <a:pt x="8" y="36"/>
                  </a:lnTo>
                  <a:lnTo>
                    <a:pt x="6" y="35"/>
                  </a:lnTo>
                  <a:lnTo>
                    <a:pt x="6" y="33"/>
                  </a:lnTo>
                  <a:lnTo>
                    <a:pt x="6" y="32"/>
                  </a:lnTo>
                  <a:lnTo>
                    <a:pt x="5" y="31"/>
                  </a:lnTo>
                  <a:lnTo>
                    <a:pt x="4" y="28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4" y="23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0" y="15"/>
                  </a:lnTo>
                  <a:lnTo>
                    <a:pt x="2" y="12"/>
                  </a:lnTo>
                  <a:lnTo>
                    <a:pt x="1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1" y="6"/>
                  </a:lnTo>
                  <a:lnTo>
                    <a:pt x="2" y="4"/>
                  </a:lnTo>
                  <a:lnTo>
                    <a:pt x="1" y="3"/>
                  </a:lnTo>
                  <a:lnTo>
                    <a:pt x="0" y="2"/>
                  </a:lnTo>
                  <a:lnTo>
                    <a:pt x="2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1" name="Freeform 10"/>
            <p:cNvSpPr>
              <a:spLocks/>
            </p:cNvSpPr>
            <p:nvPr/>
          </p:nvSpPr>
          <p:spPr bwMode="auto">
            <a:xfrm>
              <a:off x="5597525" y="2282825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2" name="Freeform 11"/>
            <p:cNvSpPr>
              <a:spLocks/>
            </p:cNvSpPr>
            <p:nvPr/>
          </p:nvSpPr>
          <p:spPr bwMode="auto">
            <a:xfrm>
              <a:off x="6445250" y="2840038"/>
              <a:ext cx="461963" cy="487362"/>
            </a:xfrm>
            <a:custGeom>
              <a:avLst/>
              <a:gdLst>
                <a:gd name="T0" fmla="*/ 2147483647 w 57"/>
                <a:gd name="T1" fmla="*/ 2147483647 h 63"/>
                <a:gd name="T2" fmla="*/ 2147483647 w 57"/>
                <a:gd name="T3" fmla="*/ 2147483647 h 63"/>
                <a:gd name="T4" fmla="*/ 2147483647 w 57"/>
                <a:gd name="T5" fmla="*/ 2147483647 h 63"/>
                <a:gd name="T6" fmla="*/ 2147483647 w 57"/>
                <a:gd name="T7" fmla="*/ 2147483647 h 63"/>
                <a:gd name="T8" fmla="*/ 2147483647 w 57"/>
                <a:gd name="T9" fmla="*/ 2147483647 h 63"/>
                <a:gd name="T10" fmla="*/ 2147483647 w 57"/>
                <a:gd name="T11" fmla="*/ 2147483647 h 63"/>
                <a:gd name="T12" fmla="*/ 2147483647 w 57"/>
                <a:gd name="T13" fmla="*/ 2147483647 h 63"/>
                <a:gd name="T14" fmla="*/ 2147483647 w 57"/>
                <a:gd name="T15" fmla="*/ 2147483647 h 63"/>
                <a:gd name="T16" fmla="*/ 2147483647 w 57"/>
                <a:gd name="T17" fmla="*/ 2147483647 h 63"/>
                <a:gd name="T18" fmla="*/ 2147483647 w 57"/>
                <a:gd name="T19" fmla="*/ 2147483647 h 63"/>
                <a:gd name="T20" fmla="*/ 2147483647 w 57"/>
                <a:gd name="T21" fmla="*/ 2147483647 h 63"/>
                <a:gd name="T22" fmla="*/ 2147483647 w 57"/>
                <a:gd name="T23" fmla="*/ 2147483647 h 63"/>
                <a:gd name="T24" fmla="*/ 2147483647 w 57"/>
                <a:gd name="T25" fmla="*/ 2147483647 h 63"/>
                <a:gd name="T26" fmla="*/ 2147483647 w 57"/>
                <a:gd name="T27" fmla="*/ 2147483647 h 63"/>
                <a:gd name="T28" fmla="*/ 2147483647 w 57"/>
                <a:gd name="T29" fmla="*/ 2147483647 h 63"/>
                <a:gd name="T30" fmla="*/ 2147483647 w 57"/>
                <a:gd name="T31" fmla="*/ 2147483647 h 63"/>
                <a:gd name="T32" fmla="*/ 2147483647 w 57"/>
                <a:gd name="T33" fmla="*/ 2147483647 h 63"/>
                <a:gd name="T34" fmla="*/ 2147483647 w 57"/>
                <a:gd name="T35" fmla="*/ 2147483647 h 63"/>
                <a:gd name="T36" fmla="*/ 2147483647 w 57"/>
                <a:gd name="T37" fmla="*/ 2147483647 h 63"/>
                <a:gd name="T38" fmla="*/ 2147483647 w 57"/>
                <a:gd name="T39" fmla="*/ 2147483647 h 63"/>
                <a:gd name="T40" fmla="*/ 2147483647 w 57"/>
                <a:gd name="T41" fmla="*/ 2147483647 h 63"/>
                <a:gd name="T42" fmla="*/ 2147483647 w 57"/>
                <a:gd name="T43" fmla="*/ 2147483647 h 63"/>
                <a:gd name="T44" fmla="*/ 2147483647 w 57"/>
                <a:gd name="T45" fmla="*/ 2147483647 h 63"/>
                <a:gd name="T46" fmla="*/ 2147483647 w 57"/>
                <a:gd name="T47" fmla="*/ 2147483647 h 63"/>
                <a:gd name="T48" fmla="*/ 2147483647 w 57"/>
                <a:gd name="T49" fmla="*/ 2147483647 h 63"/>
                <a:gd name="T50" fmla="*/ 2147483647 w 57"/>
                <a:gd name="T51" fmla="*/ 2147483647 h 63"/>
                <a:gd name="T52" fmla="*/ 2147483647 w 57"/>
                <a:gd name="T53" fmla="*/ 2147483647 h 63"/>
                <a:gd name="T54" fmla="*/ 2147483647 w 57"/>
                <a:gd name="T55" fmla="*/ 2147483647 h 63"/>
                <a:gd name="T56" fmla="*/ 2147483647 w 57"/>
                <a:gd name="T57" fmla="*/ 2147483647 h 63"/>
                <a:gd name="T58" fmla="*/ 2147483647 w 57"/>
                <a:gd name="T59" fmla="*/ 2147483647 h 63"/>
                <a:gd name="T60" fmla="*/ 2147483647 w 57"/>
                <a:gd name="T61" fmla="*/ 2147483647 h 63"/>
                <a:gd name="T62" fmla="*/ 2147483647 w 57"/>
                <a:gd name="T63" fmla="*/ 2147483647 h 63"/>
                <a:gd name="T64" fmla="*/ 2147483647 w 57"/>
                <a:gd name="T65" fmla="*/ 2147483647 h 63"/>
                <a:gd name="T66" fmla="*/ 2147483647 w 57"/>
                <a:gd name="T67" fmla="*/ 2147483647 h 63"/>
                <a:gd name="T68" fmla="*/ 2147483647 w 57"/>
                <a:gd name="T69" fmla="*/ 2147483647 h 63"/>
                <a:gd name="T70" fmla="*/ 2147483647 w 57"/>
                <a:gd name="T71" fmla="*/ 2147483647 h 63"/>
                <a:gd name="T72" fmla="*/ 2147483647 w 57"/>
                <a:gd name="T73" fmla="*/ 2147483647 h 63"/>
                <a:gd name="T74" fmla="*/ 0 w 57"/>
                <a:gd name="T75" fmla="*/ 2147483647 h 6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57"/>
                <a:gd name="T115" fmla="*/ 0 h 63"/>
                <a:gd name="T116" fmla="*/ 57 w 57"/>
                <a:gd name="T117" fmla="*/ 63 h 63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57" h="63">
                  <a:moveTo>
                    <a:pt x="0" y="11"/>
                  </a:moveTo>
                  <a:lnTo>
                    <a:pt x="5" y="55"/>
                  </a:lnTo>
                  <a:lnTo>
                    <a:pt x="6" y="55"/>
                  </a:lnTo>
                  <a:lnTo>
                    <a:pt x="8" y="56"/>
                  </a:lnTo>
                  <a:lnTo>
                    <a:pt x="10" y="55"/>
                  </a:lnTo>
                  <a:lnTo>
                    <a:pt x="12" y="57"/>
                  </a:lnTo>
                  <a:lnTo>
                    <a:pt x="13" y="59"/>
                  </a:lnTo>
                  <a:lnTo>
                    <a:pt x="15" y="60"/>
                  </a:lnTo>
                  <a:lnTo>
                    <a:pt x="18" y="60"/>
                  </a:lnTo>
                  <a:lnTo>
                    <a:pt x="21" y="62"/>
                  </a:lnTo>
                  <a:lnTo>
                    <a:pt x="22" y="61"/>
                  </a:lnTo>
                  <a:lnTo>
                    <a:pt x="23" y="60"/>
                  </a:lnTo>
                  <a:lnTo>
                    <a:pt x="25" y="61"/>
                  </a:lnTo>
                  <a:lnTo>
                    <a:pt x="27" y="61"/>
                  </a:lnTo>
                  <a:lnTo>
                    <a:pt x="28" y="61"/>
                  </a:lnTo>
                  <a:lnTo>
                    <a:pt x="29" y="60"/>
                  </a:lnTo>
                  <a:lnTo>
                    <a:pt x="29" y="59"/>
                  </a:lnTo>
                  <a:lnTo>
                    <a:pt x="31" y="58"/>
                  </a:lnTo>
                  <a:lnTo>
                    <a:pt x="31" y="59"/>
                  </a:lnTo>
                  <a:lnTo>
                    <a:pt x="33" y="61"/>
                  </a:lnTo>
                  <a:lnTo>
                    <a:pt x="34" y="62"/>
                  </a:lnTo>
                  <a:lnTo>
                    <a:pt x="36" y="63"/>
                  </a:lnTo>
                  <a:lnTo>
                    <a:pt x="38" y="63"/>
                  </a:lnTo>
                  <a:lnTo>
                    <a:pt x="39" y="61"/>
                  </a:lnTo>
                  <a:lnTo>
                    <a:pt x="40" y="60"/>
                  </a:lnTo>
                  <a:lnTo>
                    <a:pt x="40" y="58"/>
                  </a:lnTo>
                  <a:lnTo>
                    <a:pt x="40" y="56"/>
                  </a:lnTo>
                  <a:lnTo>
                    <a:pt x="41" y="52"/>
                  </a:lnTo>
                  <a:lnTo>
                    <a:pt x="42" y="52"/>
                  </a:lnTo>
                  <a:lnTo>
                    <a:pt x="44" y="54"/>
                  </a:lnTo>
                  <a:lnTo>
                    <a:pt x="45" y="52"/>
                  </a:lnTo>
                  <a:lnTo>
                    <a:pt x="45" y="51"/>
                  </a:lnTo>
                  <a:lnTo>
                    <a:pt x="46" y="48"/>
                  </a:lnTo>
                  <a:lnTo>
                    <a:pt x="47" y="47"/>
                  </a:lnTo>
                  <a:lnTo>
                    <a:pt x="47" y="46"/>
                  </a:lnTo>
                  <a:lnTo>
                    <a:pt x="48" y="45"/>
                  </a:lnTo>
                  <a:lnTo>
                    <a:pt x="49" y="45"/>
                  </a:lnTo>
                  <a:lnTo>
                    <a:pt x="51" y="44"/>
                  </a:lnTo>
                  <a:lnTo>
                    <a:pt x="53" y="41"/>
                  </a:lnTo>
                  <a:lnTo>
                    <a:pt x="54" y="41"/>
                  </a:lnTo>
                  <a:lnTo>
                    <a:pt x="55" y="39"/>
                  </a:lnTo>
                  <a:lnTo>
                    <a:pt x="55" y="37"/>
                  </a:lnTo>
                  <a:lnTo>
                    <a:pt x="55" y="36"/>
                  </a:lnTo>
                  <a:lnTo>
                    <a:pt x="55" y="35"/>
                  </a:lnTo>
                  <a:lnTo>
                    <a:pt x="56" y="34"/>
                  </a:lnTo>
                  <a:lnTo>
                    <a:pt x="57" y="27"/>
                  </a:lnTo>
                  <a:lnTo>
                    <a:pt x="54" y="26"/>
                  </a:lnTo>
                  <a:lnTo>
                    <a:pt x="56" y="25"/>
                  </a:lnTo>
                  <a:lnTo>
                    <a:pt x="55" y="23"/>
                  </a:lnTo>
                  <a:lnTo>
                    <a:pt x="56" y="22"/>
                  </a:lnTo>
                  <a:lnTo>
                    <a:pt x="57" y="22"/>
                  </a:lnTo>
                  <a:lnTo>
                    <a:pt x="53" y="0"/>
                  </a:lnTo>
                  <a:lnTo>
                    <a:pt x="46" y="3"/>
                  </a:lnTo>
                  <a:lnTo>
                    <a:pt x="44" y="5"/>
                  </a:lnTo>
                  <a:lnTo>
                    <a:pt x="42" y="6"/>
                  </a:lnTo>
                  <a:lnTo>
                    <a:pt x="39" y="10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4" y="10"/>
                  </a:lnTo>
                  <a:lnTo>
                    <a:pt x="33" y="11"/>
                  </a:lnTo>
                  <a:lnTo>
                    <a:pt x="30" y="13"/>
                  </a:lnTo>
                  <a:lnTo>
                    <a:pt x="29" y="13"/>
                  </a:lnTo>
                  <a:lnTo>
                    <a:pt x="27" y="12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19" y="9"/>
                  </a:lnTo>
                  <a:lnTo>
                    <a:pt x="18" y="9"/>
                  </a:lnTo>
                  <a:lnTo>
                    <a:pt x="17" y="10"/>
                  </a:lnTo>
                  <a:lnTo>
                    <a:pt x="17" y="9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3" name="Freeform 12"/>
            <p:cNvSpPr>
              <a:spLocks/>
            </p:cNvSpPr>
            <p:nvPr/>
          </p:nvSpPr>
          <p:spPr bwMode="auto">
            <a:xfrm>
              <a:off x="6289675" y="4311650"/>
              <a:ext cx="1003300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4" name="Freeform 13"/>
            <p:cNvSpPr>
              <a:spLocks/>
            </p:cNvSpPr>
            <p:nvPr/>
          </p:nvSpPr>
          <p:spPr bwMode="auto">
            <a:xfrm>
              <a:off x="2368550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5" name="Freeform 14"/>
            <p:cNvSpPr>
              <a:spLocks/>
            </p:cNvSpPr>
            <p:nvPr/>
          </p:nvSpPr>
          <p:spPr bwMode="auto">
            <a:xfrm>
              <a:off x="3741738" y="2452688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6" name="Freeform 15"/>
            <p:cNvSpPr>
              <a:spLocks/>
            </p:cNvSpPr>
            <p:nvPr/>
          </p:nvSpPr>
          <p:spPr bwMode="auto">
            <a:xfrm>
              <a:off x="3865563" y="3003550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7" name="Freeform 16"/>
            <p:cNvSpPr>
              <a:spLocks/>
            </p:cNvSpPr>
            <p:nvPr/>
          </p:nvSpPr>
          <p:spPr bwMode="auto">
            <a:xfrm>
              <a:off x="3759200" y="3521075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8" name="Freeform 17"/>
            <p:cNvSpPr>
              <a:spLocks/>
            </p:cNvSpPr>
            <p:nvPr/>
          </p:nvSpPr>
          <p:spPr bwMode="auto">
            <a:xfrm>
              <a:off x="4052888" y="3660775"/>
              <a:ext cx="1536700" cy="1425575"/>
            </a:xfrm>
            <a:custGeom>
              <a:avLst/>
              <a:gdLst>
                <a:gd name="T0" fmla="*/ 2147483647 w 189"/>
                <a:gd name="T1" fmla="*/ 2147483647 h 184"/>
                <a:gd name="T2" fmla="*/ 2147483647 w 189"/>
                <a:gd name="T3" fmla="*/ 2147483647 h 184"/>
                <a:gd name="T4" fmla="*/ 2147483647 w 189"/>
                <a:gd name="T5" fmla="*/ 2147483647 h 184"/>
                <a:gd name="T6" fmla="*/ 2147483647 w 189"/>
                <a:gd name="T7" fmla="*/ 2147483647 h 184"/>
                <a:gd name="T8" fmla="*/ 2147483647 w 189"/>
                <a:gd name="T9" fmla="*/ 2147483647 h 184"/>
                <a:gd name="T10" fmla="*/ 2147483647 w 189"/>
                <a:gd name="T11" fmla="*/ 2147483647 h 184"/>
                <a:gd name="T12" fmla="*/ 2147483647 w 189"/>
                <a:gd name="T13" fmla="*/ 2147483647 h 184"/>
                <a:gd name="T14" fmla="*/ 2147483647 w 189"/>
                <a:gd name="T15" fmla="*/ 2147483647 h 184"/>
                <a:gd name="T16" fmla="*/ 2147483647 w 189"/>
                <a:gd name="T17" fmla="*/ 2147483647 h 184"/>
                <a:gd name="T18" fmla="*/ 2147483647 w 189"/>
                <a:gd name="T19" fmla="*/ 2147483647 h 184"/>
                <a:gd name="T20" fmla="*/ 2147483647 w 189"/>
                <a:gd name="T21" fmla="*/ 2147483647 h 184"/>
                <a:gd name="T22" fmla="*/ 2147483647 w 189"/>
                <a:gd name="T23" fmla="*/ 2147483647 h 184"/>
                <a:gd name="T24" fmla="*/ 2147483647 w 189"/>
                <a:gd name="T25" fmla="*/ 2147483647 h 184"/>
                <a:gd name="T26" fmla="*/ 2147483647 w 189"/>
                <a:gd name="T27" fmla="*/ 2147483647 h 184"/>
                <a:gd name="T28" fmla="*/ 2147483647 w 189"/>
                <a:gd name="T29" fmla="*/ 2147483647 h 184"/>
                <a:gd name="T30" fmla="*/ 2147483647 w 189"/>
                <a:gd name="T31" fmla="*/ 0 h 184"/>
                <a:gd name="T32" fmla="*/ 0 w 189"/>
                <a:gd name="T33" fmla="*/ 2147483647 h 184"/>
                <a:gd name="T34" fmla="*/ 2147483647 w 189"/>
                <a:gd name="T35" fmla="*/ 2147483647 h 184"/>
                <a:gd name="T36" fmla="*/ 2147483647 w 189"/>
                <a:gd name="T37" fmla="*/ 2147483647 h 184"/>
                <a:gd name="T38" fmla="*/ 2147483647 w 189"/>
                <a:gd name="T39" fmla="*/ 2147483647 h 184"/>
                <a:gd name="T40" fmla="*/ 2147483647 w 189"/>
                <a:gd name="T41" fmla="*/ 2147483647 h 184"/>
                <a:gd name="T42" fmla="*/ 2147483647 w 189"/>
                <a:gd name="T43" fmla="*/ 2147483647 h 184"/>
                <a:gd name="T44" fmla="*/ 2147483647 w 189"/>
                <a:gd name="T45" fmla="*/ 2147483647 h 184"/>
                <a:gd name="T46" fmla="*/ 2147483647 w 189"/>
                <a:gd name="T47" fmla="*/ 2147483647 h 184"/>
                <a:gd name="T48" fmla="*/ 2147483647 w 189"/>
                <a:gd name="T49" fmla="*/ 2147483647 h 184"/>
                <a:gd name="T50" fmla="*/ 2147483647 w 189"/>
                <a:gd name="T51" fmla="*/ 2147483647 h 184"/>
                <a:gd name="T52" fmla="*/ 2147483647 w 189"/>
                <a:gd name="T53" fmla="*/ 2147483647 h 184"/>
                <a:gd name="T54" fmla="*/ 2147483647 w 189"/>
                <a:gd name="T55" fmla="*/ 2147483647 h 184"/>
                <a:gd name="T56" fmla="*/ 2147483647 w 189"/>
                <a:gd name="T57" fmla="*/ 2147483647 h 184"/>
                <a:gd name="T58" fmla="*/ 2147483647 w 189"/>
                <a:gd name="T59" fmla="*/ 2147483647 h 184"/>
                <a:gd name="T60" fmla="*/ 2147483647 w 189"/>
                <a:gd name="T61" fmla="*/ 2147483647 h 184"/>
                <a:gd name="T62" fmla="*/ 2147483647 w 189"/>
                <a:gd name="T63" fmla="*/ 2147483647 h 184"/>
                <a:gd name="T64" fmla="*/ 2147483647 w 189"/>
                <a:gd name="T65" fmla="*/ 2147483647 h 184"/>
                <a:gd name="T66" fmla="*/ 2147483647 w 189"/>
                <a:gd name="T67" fmla="*/ 2147483647 h 184"/>
                <a:gd name="T68" fmla="*/ 2147483647 w 189"/>
                <a:gd name="T69" fmla="*/ 2147483647 h 184"/>
                <a:gd name="T70" fmla="*/ 2147483647 w 189"/>
                <a:gd name="T71" fmla="*/ 2147483647 h 184"/>
                <a:gd name="T72" fmla="*/ 2147483647 w 189"/>
                <a:gd name="T73" fmla="*/ 2147483647 h 184"/>
                <a:gd name="T74" fmla="*/ 2147483647 w 189"/>
                <a:gd name="T75" fmla="*/ 2147483647 h 184"/>
                <a:gd name="T76" fmla="*/ 2147483647 w 189"/>
                <a:gd name="T77" fmla="*/ 2147483647 h 184"/>
                <a:gd name="T78" fmla="*/ 2147483647 w 189"/>
                <a:gd name="T79" fmla="*/ 2147483647 h 184"/>
                <a:gd name="T80" fmla="*/ 2147483647 w 189"/>
                <a:gd name="T81" fmla="*/ 2147483647 h 184"/>
                <a:gd name="T82" fmla="*/ 2147483647 w 189"/>
                <a:gd name="T83" fmla="*/ 2147483647 h 184"/>
                <a:gd name="T84" fmla="*/ 2147483647 w 189"/>
                <a:gd name="T85" fmla="*/ 2147483647 h 184"/>
                <a:gd name="T86" fmla="*/ 2147483647 w 189"/>
                <a:gd name="T87" fmla="*/ 2147483647 h 184"/>
                <a:gd name="T88" fmla="*/ 2147483647 w 189"/>
                <a:gd name="T89" fmla="*/ 2147483647 h 184"/>
                <a:gd name="T90" fmla="*/ 2147483647 w 189"/>
                <a:gd name="T91" fmla="*/ 2147483647 h 184"/>
                <a:gd name="T92" fmla="*/ 2147483647 w 189"/>
                <a:gd name="T93" fmla="*/ 2147483647 h 184"/>
                <a:gd name="T94" fmla="*/ 2147483647 w 189"/>
                <a:gd name="T95" fmla="*/ 2147483647 h 184"/>
                <a:gd name="T96" fmla="*/ 2147483647 w 189"/>
                <a:gd name="T97" fmla="*/ 2147483647 h 184"/>
                <a:gd name="T98" fmla="*/ 2147483647 w 189"/>
                <a:gd name="T99" fmla="*/ 2147483647 h 184"/>
                <a:gd name="T100" fmla="*/ 2147483647 w 189"/>
                <a:gd name="T101" fmla="*/ 2147483647 h 184"/>
                <a:gd name="T102" fmla="*/ 2147483647 w 189"/>
                <a:gd name="T103" fmla="*/ 2147483647 h 184"/>
                <a:gd name="T104" fmla="*/ 2147483647 w 189"/>
                <a:gd name="T105" fmla="*/ 2147483647 h 184"/>
                <a:gd name="T106" fmla="*/ 2147483647 w 189"/>
                <a:gd name="T107" fmla="*/ 2147483647 h 184"/>
                <a:gd name="T108" fmla="*/ 2147483647 w 189"/>
                <a:gd name="T109" fmla="*/ 2147483647 h 184"/>
                <a:gd name="T110" fmla="*/ 2147483647 w 189"/>
                <a:gd name="T111" fmla="*/ 2147483647 h 184"/>
                <a:gd name="T112" fmla="*/ 2147483647 w 189"/>
                <a:gd name="T113" fmla="*/ 2147483647 h 184"/>
                <a:gd name="T114" fmla="*/ 2147483647 w 189"/>
                <a:gd name="T115" fmla="*/ 2147483647 h 184"/>
                <a:gd name="T116" fmla="*/ 2147483647 w 189"/>
                <a:gd name="T117" fmla="*/ 2147483647 h 184"/>
                <a:gd name="T118" fmla="*/ 2147483647 w 189"/>
                <a:gd name="T119" fmla="*/ 2147483647 h 18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9"/>
                <a:gd name="T181" fmla="*/ 0 h 184"/>
                <a:gd name="T182" fmla="*/ 189 w 189"/>
                <a:gd name="T183" fmla="*/ 184 h 18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9" h="184">
                  <a:moveTo>
                    <a:pt x="174" y="51"/>
                  </a:moveTo>
                  <a:lnTo>
                    <a:pt x="173" y="51"/>
                  </a:lnTo>
                  <a:lnTo>
                    <a:pt x="172" y="51"/>
                  </a:lnTo>
                  <a:lnTo>
                    <a:pt x="171" y="50"/>
                  </a:lnTo>
                  <a:lnTo>
                    <a:pt x="165" y="47"/>
                  </a:lnTo>
                  <a:lnTo>
                    <a:pt x="164" y="47"/>
                  </a:lnTo>
                  <a:lnTo>
                    <a:pt x="162" y="48"/>
                  </a:lnTo>
                  <a:lnTo>
                    <a:pt x="159" y="47"/>
                  </a:lnTo>
                  <a:lnTo>
                    <a:pt x="158" y="47"/>
                  </a:lnTo>
                  <a:lnTo>
                    <a:pt x="157" y="47"/>
                  </a:lnTo>
                  <a:lnTo>
                    <a:pt x="154" y="48"/>
                  </a:lnTo>
                  <a:lnTo>
                    <a:pt x="151" y="49"/>
                  </a:lnTo>
                  <a:lnTo>
                    <a:pt x="150" y="49"/>
                  </a:lnTo>
                  <a:lnTo>
                    <a:pt x="148" y="51"/>
                  </a:lnTo>
                  <a:lnTo>
                    <a:pt x="146" y="49"/>
                  </a:lnTo>
                  <a:lnTo>
                    <a:pt x="145" y="49"/>
                  </a:lnTo>
                  <a:lnTo>
                    <a:pt x="145" y="48"/>
                  </a:lnTo>
                  <a:lnTo>
                    <a:pt x="143" y="48"/>
                  </a:lnTo>
                  <a:lnTo>
                    <a:pt x="143" y="49"/>
                  </a:lnTo>
                  <a:lnTo>
                    <a:pt x="142" y="49"/>
                  </a:lnTo>
                  <a:lnTo>
                    <a:pt x="141" y="48"/>
                  </a:lnTo>
                  <a:lnTo>
                    <a:pt x="140" y="47"/>
                  </a:lnTo>
                  <a:lnTo>
                    <a:pt x="139" y="48"/>
                  </a:lnTo>
                  <a:lnTo>
                    <a:pt x="138" y="49"/>
                  </a:lnTo>
                  <a:lnTo>
                    <a:pt x="138" y="50"/>
                  </a:lnTo>
                  <a:lnTo>
                    <a:pt x="137" y="51"/>
                  </a:lnTo>
                  <a:lnTo>
                    <a:pt x="136" y="50"/>
                  </a:lnTo>
                  <a:lnTo>
                    <a:pt x="137" y="48"/>
                  </a:lnTo>
                  <a:lnTo>
                    <a:pt x="136" y="48"/>
                  </a:lnTo>
                  <a:lnTo>
                    <a:pt x="135" y="48"/>
                  </a:lnTo>
                  <a:lnTo>
                    <a:pt x="134" y="49"/>
                  </a:lnTo>
                  <a:lnTo>
                    <a:pt x="133" y="49"/>
                  </a:lnTo>
                  <a:lnTo>
                    <a:pt x="130" y="46"/>
                  </a:lnTo>
                  <a:lnTo>
                    <a:pt x="129" y="47"/>
                  </a:lnTo>
                  <a:lnTo>
                    <a:pt x="128" y="48"/>
                  </a:lnTo>
                  <a:lnTo>
                    <a:pt x="126" y="48"/>
                  </a:lnTo>
                  <a:lnTo>
                    <a:pt x="126" y="46"/>
                  </a:lnTo>
                  <a:lnTo>
                    <a:pt x="125" y="46"/>
                  </a:lnTo>
                  <a:lnTo>
                    <a:pt x="124" y="44"/>
                  </a:lnTo>
                  <a:lnTo>
                    <a:pt x="123" y="44"/>
                  </a:lnTo>
                  <a:lnTo>
                    <a:pt x="120" y="43"/>
                  </a:lnTo>
                  <a:lnTo>
                    <a:pt x="119" y="44"/>
                  </a:lnTo>
                  <a:lnTo>
                    <a:pt x="117" y="44"/>
                  </a:lnTo>
                  <a:lnTo>
                    <a:pt x="117" y="42"/>
                  </a:lnTo>
                  <a:lnTo>
                    <a:pt x="116" y="43"/>
                  </a:lnTo>
                  <a:lnTo>
                    <a:pt x="115" y="43"/>
                  </a:lnTo>
                  <a:lnTo>
                    <a:pt x="113" y="42"/>
                  </a:lnTo>
                  <a:lnTo>
                    <a:pt x="109" y="42"/>
                  </a:lnTo>
                  <a:lnTo>
                    <a:pt x="109" y="41"/>
                  </a:lnTo>
                  <a:lnTo>
                    <a:pt x="108" y="40"/>
                  </a:lnTo>
                  <a:lnTo>
                    <a:pt x="108" y="39"/>
                  </a:lnTo>
                  <a:lnTo>
                    <a:pt x="106" y="38"/>
                  </a:lnTo>
                  <a:lnTo>
                    <a:pt x="105" y="39"/>
                  </a:lnTo>
                  <a:lnTo>
                    <a:pt x="103" y="39"/>
                  </a:lnTo>
                  <a:lnTo>
                    <a:pt x="102" y="38"/>
                  </a:lnTo>
                  <a:lnTo>
                    <a:pt x="100" y="36"/>
                  </a:lnTo>
                  <a:lnTo>
                    <a:pt x="99" y="35"/>
                  </a:lnTo>
                  <a:lnTo>
                    <a:pt x="98" y="35"/>
                  </a:lnTo>
                  <a:lnTo>
                    <a:pt x="99" y="2"/>
                  </a:lnTo>
                  <a:lnTo>
                    <a:pt x="58" y="0"/>
                  </a:lnTo>
                  <a:lnTo>
                    <a:pt x="57" y="0"/>
                  </a:lnTo>
                  <a:lnTo>
                    <a:pt x="51" y="76"/>
                  </a:lnTo>
                  <a:lnTo>
                    <a:pt x="0" y="72"/>
                  </a:lnTo>
                  <a:lnTo>
                    <a:pt x="1" y="73"/>
                  </a:lnTo>
                  <a:lnTo>
                    <a:pt x="0" y="74"/>
                  </a:lnTo>
                  <a:lnTo>
                    <a:pt x="1" y="75"/>
                  </a:lnTo>
                  <a:lnTo>
                    <a:pt x="3" y="77"/>
                  </a:lnTo>
                  <a:lnTo>
                    <a:pt x="4" y="79"/>
                  </a:lnTo>
                  <a:lnTo>
                    <a:pt x="5" y="81"/>
                  </a:lnTo>
                  <a:lnTo>
                    <a:pt x="8" y="83"/>
                  </a:lnTo>
                  <a:lnTo>
                    <a:pt x="16" y="92"/>
                  </a:lnTo>
                  <a:lnTo>
                    <a:pt x="22" y="98"/>
                  </a:lnTo>
                  <a:lnTo>
                    <a:pt x="23" y="99"/>
                  </a:lnTo>
                  <a:lnTo>
                    <a:pt x="23" y="100"/>
                  </a:lnTo>
                  <a:lnTo>
                    <a:pt x="23" y="101"/>
                  </a:lnTo>
                  <a:lnTo>
                    <a:pt x="24" y="102"/>
                  </a:lnTo>
                  <a:lnTo>
                    <a:pt x="25" y="104"/>
                  </a:lnTo>
                  <a:lnTo>
                    <a:pt x="25" y="110"/>
                  </a:lnTo>
                  <a:lnTo>
                    <a:pt x="25" y="112"/>
                  </a:lnTo>
                  <a:lnTo>
                    <a:pt x="28" y="115"/>
                  </a:lnTo>
                  <a:lnTo>
                    <a:pt x="38" y="123"/>
                  </a:lnTo>
                  <a:lnTo>
                    <a:pt x="45" y="127"/>
                  </a:lnTo>
                  <a:lnTo>
                    <a:pt x="46" y="127"/>
                  </a:lnTo>
                  <a:lnTo>
                    <a:pt x="48" y="127"/>
                  </a:lnTo>
                  <a:lnTo>
                    <a:pt x="49" y="125"/>
                  </a:lnTo>
                  <a:lnTo>
                    <a:pt x="50" y="124"/>
                  </a:lnTo>
                  <a:lnTo>
                    <a:pt x="53" y="117"/>
                  </a:lnTo>
                  <a:lnTo>
                    <a:pt x="55" y="115"/>
                  </a:lnTo>
                  <a:lnTo>
                    <a:pt x="56" y="114"/>
                  </a:lnTo>
                  <a:lnTo>
                    <a:pt x="58" y="115"/>
                  </a:lnTo>
                  <a:lnTo>
                    <a:pt x="59" y="115"/>
                  </a:lnTo>
                  <a:lnTo>
                    <a:pt x="59" y="114"/>
                  </a:lnTo>
                  <a:lnTo>
                    <a:pt x="60" y="113"/>
                  </a:lnTo>
                  <a:lnTo>
                    <a:pt x="61" y="114"/>
                  </a:lnTo>
                  <a:lnTo>
                    <a:pt x="62" y="114"/>
                  </a:lnTo>
                  <a:lnTo>
                    <a:pt x="66" y="115"/>
                  </a:lnTo>
                  <a:lnTo>
                    <a:pt x="67" y="115"/>
                  </a:lnTo>
                  <a:lnTo>
                    <a:pt x="70" y="116"/>
                  </a:lnTo>
                  <a:lnTo>
                    <a:pt x="71" y="116"/>
                  </a:lnTo>
                  <a:lnTo>
                    <a:pt x="74" y="117"/>
                  </a:lnTo>
                  <a:lnTo>
                    <a:pt x="75" y="119"/>
                  </a:lnTo>
                  <a:lnTo>
                    <a:pt x="75" y="120"/>
                  </a:lnTo>
                  <a:lnTo>
                    <a:pt x="76" y="120"/>
                  </a:lnTo>
                  <a:lnTo>
                    <a:pt x="77" y="121"/>
                  </a:lnTo>
                  <a:lnTo>
                    <a:pt x="79" y="123"/>
                  </a:lnTo>
                  <a:lnTo>
                    <a:pt x="82" y="126"/>
                  </a:lnTo>
                  <a:lnTo>
                    <a:pt x="83" y="128"/>
                  </a:lnTo>
                  <a:lnTo>
                    <a:pt x="83" y="129"/>
                  </a:lnTo>
                  <a:lnTo>
                    <a:pt x="88" y="140"/>
                  </a:lnTo>
                  <a:lnTo>
                    <a:pt x="89" y="142"/>
                  </a:lnTo>
                  <a:lnTo>
                    <a:pt x="93" y="147"/>
                  </a:lnTo>
                  <a:lnTo>
                    <a:pt x="94" y="149"/>
                  </a:lnTo>
                  <a:lnTo>
                    <a:pt x="97" y="152"/>
                  </a:lnTo>
                  <a:lnTo>
                    <a:pt x="98" y="153"/>
                  </a:lnTo>
                  <a:lnTo>
                    <a:pt x="99" y="154"/>
                  </a:lnTo>
                  <a:lnTo>
                    <a:pt x="100" y="155"/>
                  </a:lnTo>
                  <a:lnTo>
                    <a:pt x="100" y="159"/>
                  </a:lnTo>
                  <a:lnTo>
                    <a:pt x="101" y="160"/>
                  </a:lnTo>
                  <a:lnTo>
                    <a:pt x="101" y="164"/>
                  </a:lnTo>
                  <a:lnTo>
                    <a:pt x="102" y="165"/>
                  </a:lnTo>
                  <a:lnTo>
                    <a:pt x="105" y="172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11" y="176"/>
                  </a:lnTo>
                  <a:lnTo>
                    <a:pt x="114" y="177"/>
                  </a:lnTo>
                  <a:lnTo>
                    <a:pt x="119" y="180"/>
                  </a:lnTo>
                  <a:lnTo>
                    <a:pt x="125" y="181"/>
                  </a:lnTo>
                  <a:lnTo>
                    <a:pt x="126" y="181"/>
                  </a:lnTo>
                  <a:lnTo>
                    <a:pt x="130" y="183"/>
                  </a:lnTo>
                  <a:lnTo>
                    <a:pt x="132" y="184"/>
                  </a:lnTo>
                  <a:lnTo>
                    <a:pt x="133" y="182"/>
                  </a:lnTo>
                  <a:lnTo>
                    <a:pt x="135" y="182"/>
                  </a:lnTo>
                  <a:lnTo>
                    <a:pt x="135" y="181"/>
                  </a:lnTo>
                  <a:lnTo>
                    <a:pt x="134" y="180"/>
                  </a:lnTo>
                  <a:lnTo>
                    <a:pt x="133" y="178"/>
                  </a:lnTo>
                  <a:lnTo>
                    <a:pt x="130" y="170"/>
                  </a:lnTo>
                  <a:lnTo>
                    <a:pt x="129" y="167"/>
                  </a:lnTo>
                  <a:lnTo>
                    <a:pt x="131" y="162"/>
                  </a:lnTo>
                  <a:lnTo>
                    <a:pt x="131" y="160"/>
                  </a:lnTo>
                  <a:lnTo>
                    <a:pt x="130" y="160"/>
                  </a:lnTo>
                  <a:lnTo>
                    <a:pt x="130" y="159"/>
                  </a:lnTo>
                  <a:lnTo>
                    <a:pt x="132" y="158"/>
                  </a:lnTo>
                  <a:lnTo>
                    <a:pt x="133" y="153"/>
                  </a:lnTo>
                  <a:lnTo>
                    <a:pt x="132" y="153"/>
                  </a:lnTo>
                  <a:lnTo>
                    <a:pt x="132" y="151"/>
                  </a:lnTo>
                  <a:lnTo>
                    <a:pt x="133" y="150"/>
                  </a:lnTo>
                  <a:lnTo>
                    <a:pt x="134" y="151"/>
                  </a:lnTo>
                  <a:lnTo>
                    <a:pt x="137" y="149"/>
                  </a:lnTo>
                  <a:lnTo>
                    <a:pt x="137" y="147"/>
                  </a:lnTo>
                  <a:lnTo>
                    <a:pt x="136" y="146"/>
                  </a:lnTo>
                  <a:lnTo>
                    <a:pt x="137" y="145"/>
                  </a:lnTo>
                  <a:lnTo>
                    <a:pt x="138" y="145"/>
                  </a:lnTo>
                  <a:lnTo>
                    <a:pt x="138" y="144"/>
                  </a:lnTo>
                  <a:lnTo>
                    <a:pt x="139" y="145"/>
                  </a:lnTo>
                  <a:lnTo>
                    <a:pt x="140" y="145"/>
                  </a:lnTo>
                  <a:lnTo>
                    <a:pt x="141" y="144"/>
                  </a:lnTo>
                  <a:lnTo>
                    <a:pt x="141" y="142"/>
                  </a:lnTo>
                  <a:lnTo>
                    <a:pt x="142" y="141"/>
                  </a:lnTo>
                  <a:lnTo>
                    <a:pt x="142" y="142"/>
                  </a:lnTo>
                  <a:lnTo>
                    <a:pt x="143" y="142"/>
                  </a:lnTo>
                  <a:lnTo>
                    <a:pt x="146" y="141"/>
                  </a:lnTo>
                  <a:lnTo>
                    <a:pt x="147" y="141"/>
                  </a:lnTo>
                  <a:lnTo>
                    <a:pt x="147" y="140"/>
                  </a:lnTo>
                  <a:lnTo>
                    <a:pt x="145" y="139"/>
                  </a:lnTo>
                  <a:lnTo>
                    <a:pt x="145" y="138"/>
                  </a:lnTo>
                  <a:lnTo>
                    <a:pt x="148" y="137"/>
                  </a:lnTo>
                  <a:lnTo>
                    <a:pt x="149" y="136"/>
                  </a:lnTo>
                  <a:lnTo>
                    <a:pt x="150" y="136"/>
                  </a:lnTo>
                  <a:lnTo>
                    <a:pt x="149" y="137"/>
                  </a:lnTo>
                  <a:lnTo>
                    <a:pt x="150" y="138"/>
                  </a:lnTo>
                  <a:lnTo>
                    <a:pt x="151" y="137"/>
                  </a:lnTo>
                  <a:lnTo>
                    <a:pt x="156" y="135"/>
                  </a:lnTo>
                  <a:lnTo>
                    <a:pt x="165" y="130"/>
                  </a:lnTo>
                  <a:lnTo>
                    <a:pt x="165" y="128"/>
                  </a:lnTo>
                  <a:lnTo>
                    <a:pt x="169" y="124"/>
                  </a:lnTo>
                  <a:lnTo>
                    <a:pt x="168" y="121"/>
                  </a:lnTo>
                  <a:lnTo>
                    <a:pt x="168" y="119"/>
                  </a:lnTo>
                  <a:lnTo>
                    <a:pt x="171" y="118"/>
                  </a:lnTo>
                  <a:lnTo>
                    <a:pt x="171" y="120"/>
                  </a:lnTo>
                  <a:lnTo>
                    <a:pt x="171" y="121"/>
                  </a:lnTo>
                  <a:lnTo>
                    <a:pt x="174" y="121"/>
                  </a:lnTo>
                  <a:lnTo>
                    <a:pt x="175" y="122"/>
                  </a:lnTo>
                  <a:lnTo>
                    <a:pt x="181" y="119"/>
                  </a:lnTo>
                  <a:lnTo>
                    <a:pt x="185" y="119"/>
                  </a:lnTo>
                  <a:lnTo>
                    <a:pt x="184" y="118"/>
                  </a:lnTo>
                  <a:lnTo>
                    <a:pt x="184" y="117"/>
                  </a:lnTo>
                  <a:lnTo>
                    <a:pt x="184" y="116"/>
                  </a:lnTo>
                  <a:lnTo>
                    <a:pt x="184" y="115"/>
                  </a:lnTo>
                  <a:lnTo>
                    <a:pt x="185" y="114"/>
                  </a:lnTo>
                  <a:lnTo>
                    <a:pt x="187" y="110"/>
                  </a:lnTo>
                  <a:lnTo>
                    <a:pt x="186" y="108"/>
                  </a:lnTo>
                  <a:lnTo>
                    <a:pt x="186" y="107"/>
                  </a:lnTo>
                  <a:lnTo>
                    <a:pt x="186" y="106"/>
                  </a:lnTo>
                  <a:lnTo>
                    <a:pt x="186" y="105"/>
                  </a:lnTo>
                  <a:lnTo>
                    <a:pt x="186" y="103"/>
                  </a:lnTo>
                  <a:lnTo>
                    <a:pt x="187" y="102"/>
                  </a:lnTo>
                  <a:lnTo>
                    <a:pt x="188" y="101"/>
                  </a:lnTo>
                  <a:lnTo>
                    <a:pt x="189" y="98"/>
                  </a:lnTo>
                  <a:lnTo>
                    <a:pt x="189" y="96"/>
                  </a:lnTo>
                  <a:lnTo>
                    <a:pt x="188" y="93"/>
                  </a:lnTo>
                  <a:lnTo>
                    <a:pt x="187" y="91"/>
                  </a:lnTo>
                  <a:lnTo>
                    <a:pt x="186" y="91"/>
                  </a:lnTo>
                  <a:lnTo>
                    <a:pt x="187" y="90"/>
                  </a:lnTo>
                  <a:lnTo>
                    <a:pt x="186" y="89"/>
                  </a:lnTo>
                  <a:lnTo>
                    <a:pt x="185" y="88"/>
                  </a:lnTo>
                  <a:lnTo>
                    <a:pt x="184" y="87"/>
                  </a:lnTo>
                  <a:lnTo>
                    <a:pt x="184" y="86"/>
                  </a:lnTo>
                  <a:lnTo>
                    <a:pt x="185" y="85"/>
                  </a:lnTo>
                  <a:lnTo>
                    <a:pt x="184" y="82"/>
                  </a:lnTo>
                  <a:lnTo>
                    <a:pt x="181" y="80"/>
                  </a:lnTo>
                  <a:lnTo>
                    <a:pt x="181" y="79"/>
                  </a:lnTo>
                  <a:lnTo>
                    <a:pt x="180" y="62"/>
                  </a:lnTo>
                  <a:lnTo>
                    <a:pt x="180" y="53"/>
                  </a:lnTo>
                  <a:lnTo>
                    <a:pt x="178" y="52"/>
                  </a:lnTo>
                  <a:lnTo>
                    <a:pt x="176" y="53"/>
                  </a:lnTo>
                  <a:lnTo>
                    <a:pt x="174" y="51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79" name="Freeform 18"/>
            <p:cNvSpPr>
              <a:spLocks/>
            </p:cNvSpPr>
            <p:nvPr/>
          </p:nvSpPr>
          <p:spPr bwMode="auto">
            <a:xfrm>
              <a:off x="6942138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0" name="Freeform 19"/>
            <p:cNvSpPr>
              <a:spLocks/>
            </p:cNvSpPr>
            <p:nvPr/>
          </p:nvSpPr>
          <p:spPr bwMode="auto">
            <a:xfrm>
              <a:off x="7494588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1" name="Freeform 20"/>
            <p:cNvSpPr>
              <a:spLocks/>
            </p:cNvSpPr>
            <p:nvPr/>
          </p:nvSpPr>
          <p:spPr bwMode="auto">
            <a:xfrm>
              <a:off x="3327400" y="2794000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2" name="Freeform 21"/>
            <p:cNvSpPr>
              <a:spLocks/>
            </p:cNvSpPr>
            <p:nvPr/>
          </p:nvSpPr>
          <p:spPr bwMode="auto">
            <a:xfrm>
              <a:off x="2439988" y="2035175"/>
              <a:ext cx="881062" cy="696913"/>
            </a:xfrm>
            <a:custGeom>
              <a:avLst/>
              <a:gdLst>
                <a:gd name="T0" fmla="*/ 0 w 108"/>
                <a:gd name="T1" fmla="*/ 2147483647 h 90"/>
                <a:gd name="T2" fmla="*/ 0 w 108"/>
                <a:gd name="T3" fmla="*/ 2147483647 h 90"/>
                <a:gd name="T4" fmla="*/ 2147483647 w 108"/>
                <a:gd name="T5" fmla="*/ 2147483647 h 90"/>
                <a:gd name="T6" fmla="*/ 2147483647 w 108"/>
                <a:gd name="T7" fmla="*/ 2147483647 h 90"/>
                <a:gd name="T8" fmla="*/ 2147483647 w 108"/>
                <a:gd name="T9" fmla="*/ 2147483647 h 90"/>
                <a:gd name="T10" fmla="*/ 2147483647 w 108"/>
                <a:gd name="T11" fmla="*/ 2147483647 h 90"/>
                <a:gd name="T12" fmla="*/ 2147483647 w 108"/>
                <a:gd name="T13" fmla="*/ 2147483647 h 90"/>
                <a:gd name="T14" fmla="*/ 2147483647 w 108"/>
                <a:gd name="T15" fmla="*/ 2147483647 h 90"/>
                <a:gd name="T16" fmla="*/ 2147483647 w 108"/>
                <a:gd name="T17" fmla="*/ 2147483647 h 90"/>
                <a:gd name="T18" fmla="*/ 2147483647 w 108"/>
                <a:gd name="T19" fmla="*/ 2147483647 h 90"/>
                <a:gd name="T20" fmla="*/ 2147483647 w 108"/>
                <a:gd name="T21" fmla="*/ 2147483647 h 90"/>
                <a:gd name="T22" fmla="*/ 2147483647 w 108"/>
                <a:gd name="T23" fmla="*/ 0 h 90"/>
                <a:gd name="T24" fmla="*/ 2147483647 w 108"/>
                <a:gd name="T25" fmla="*/ 0 h 90"/>
                <a:gd name="T26" fmla="*/ 2147483647 w 108"/>
                <a:gd name="T27" fmla="*/ 2147483647 h 90"/>
                <a:gd name="T28" fmla="*/ 2147483647 w 108"/>
                <a:gd name="T29" fmla="*/ 2147483647 h 90"/>
                <a:gd name="T30" fmla="*/ 2147483647 w 108"/>
                <a:gd name="T31" fmla="*/ 2147483647 h 90"/>
                <a:gd name="T32" fmla="*/ 2147483647 w 108"/>
                <a:gd name="T33" fmla="*/ 2147483647 h 90"/>
                <a:gd name="T34" fmla="*/ 2147483647 w 108"/>
                <a:gd name="T35" fmla="*/ 2147483647 h 90"/>
                <a:gd name="T36" fmla="*/ 2147483647 w 108"/>
                <a:gd name="T37" fmla="*/ 2147483647 h 90"/>
                <a:gd name="T38" fmla="*/ 2147483647 w 108"/>
                <a:gd name="T39" fmla="*/ 2147483647 h 90"/>
                <a:gd name="T40" fmla="*/ 2147483647 w 108"/>
                <a:gd name="T41" fmla="*/ 2147483647 h 90"/>
                <a:gd name="T42" fmla="*/ 2147483647 w 108"/>
                <a:gd name="T43" fmla="*/ 2147483647 h 90"/>
                <a:gd name="T44" fmla="*/ 2147483647 w 108"/>
                <a:gd name="T45" fmla="*/ 2147483647 h 90"/>
                <a:gd name="T46" fmla="*/ 2147483647 w 108"/>
                <a:gd name="T47" fmla="*/ 2147483647 h 90"/>
                <a:gd name="T48" fmla="*/ 2147483647 w 108"/>
                <a:gd name="T49" fmla="*/ 2147483647 h 90"/>
                <a:gd name="T50" fmla="*/ 2147483647 w 108"/>
                <a:gd name="T51" fmla="*/ 2147483647 h 90"/>
                <a:gd name="T52" fmla="*/ 2147483647 w 108"/>
                <a:gd name="T53" fmla="*/ 2147483647 h 90"/>
                <a:gd name="T54" fmla="*/ 2147483647 w 108"/>
                <a:gd name="T55" fmla="*/ 2147483647 h 90"/>
                <a:gd name="T56" fmla="*/ 2147483647 w 108"/>
                <a:gd name="T57" fmla="*/ 2147483647 h 90"/>
                <a:gd name="T58" fmla="*/ 2147483647 w 108"/>
                <a:gd name="T59" fmla="*/ 2147483647 h 90"/>
                <a:gd name="T60" fmla="*/ 2147483647 w 108"/>
                <a:gd name="T61" fmla="*/ 2147483647 h 90"/>
                <a:gd name="T62" fmla="*/ 2147483647 w 108"/>
                <a:gd name="T63" fmla="*/ 2147483647 h 90"/>
                <a:gd name="T64" fmla="*/ 2147483647 w 108"/>
                <a:gd name="T65" fmla="*/ 2147483647 h 90"/>
                <a:gd name="T66" fmla="*/ 2147483647 w 108"/>
                <a:gd name="T67" fmla="*/ 2147483647 h 90"/>
                <a:gd name="T68" fmla="*/ 2147483647 w 108"/>
                <a:gd name="T69" fmla="*/ 2147483647 h 90"/>
                <a:gd name="T70" fmla="*/ 2147483647 w 108"/>
                <a:gd name="T71" fmla="*/ 2147483647 h 90"/>
                <a:gd name="T72" fmla="*/ 2147483647 w 108"/>
                <a:gd name="T73" fmla="*/ 2147483647 h 90"/>
                <a:gd name="T74" fmla="*/ 2147483647 w 108"/>
                <a:gd name="T75" fmla="*/ 2147483647 h 90"/>
                <a:gd name="T76" fmla="*/ 2147483647 w 108"/>
                <a:gd name="T77" fmla="*/ 2147483647 h 90"/>
                <a:gd name="T78" fmla="*/ 2147483647 w 108"/>
                <a:gd name="T79" fmla="*/ 2147483647 h 90"/>
                <a:gd name="T80" fmla="*/ 2147483647 w 108"/>
                <a:gd name="T81" fmla="*/ 2147483647 h 90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08"/>
                <a:gd name="T124" fmla="*/ 0 h 90"/>
                <a:gd name="T125" fmla="*/ 108 w 108"/>
                <a:gd name="T126" fmla="*/ 90 h 90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08" h="90">
                  <a:moveTo>
                    <a:pt x="1" y="68"/>
                  </a:moveTo>
                  <a:lnTo>
                    <a:pt x="0" y="67"/>
                  </a:lnTo>
                  <a:lnTo>
                    <a:pt x="0" y="63"/>
                  </a:lnTo>
                  <a:lnTo>
                    <a:pt x="0" y="62"/>
                  </a:lnTo>
                  <a:lnTo>
                    <a:pt x="0" y="60"/>
                  </a:lnTo>
                  <a:lnTo>
                    <a:pt x="1" y="57"/>
                  </a:lnTo>
                  <a:lnTo>
                    <a:pt x="1" y="52"/>
                  </a:lnTo>
                  <a:lnTo>
                    <a:pt x="2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4" y="48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9" y="41"/>
                  </a:lnTo>
                  <a:lnTo>
                    <a:pt x="10" y="37"/>
                  </a:lnTo>
                  <a:lnTo>
                    <a:pt x="13" y="32"/>
                  </a:lnTo>
                  <a:lnTo>
                    <a:pt x="16" y="23"/>
                  </a:lnTo>
                  <a:lnTo>
                    <a:pt x="18" y="19"/>
                  </a:lnTo>
                  <a:lnTo>
                    <a:pt x="20" y="13"/>
                  </a:lnTo>
                  <a:lnTo>
                    <a:pt x="23" y="5"/>
                  </a:lnTo>
                  <a:lnTo>
                    <a:pt x="24" y="3"/>
                  </a:lnTo>
                  <a:lnTo>
                    <a:pt x="24" y="1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5" y="8"/>
                  </a:lnTo>
                  <a:lnTo>
                    <a:pt x="35" y="12"/>
                  </a:lnTo>
                  <a:lnTo>
                    <a:pt x="36" y="14"/>
                  </a:lnTo>
                  <a:lnTo>
                    <a:pt x="39" y="15"/>
                  </a:lnTo>
                  <a:lnTo>
                    <a:pt x="43" y="16"/>
                  </a:lnTo>
                  <a:lnTo>
                    <a:pt x="46" y="15"/>
                  </a:lnTo>
                  <a:lnTo>
                    <a:pt x="48" y="16"/>
                  </a:lnTo>
                  <a:lnTo>
                    <a:pt x="53" y="17"/>
                  </a:lnTo>
                  <a:lnTo>
                    <a:pt x="54" y="18"/>
                  </a:lnTo>
                  <a:lnTo>
                    <a:pt x="59" y="18"/>
                  </a:lnTo>
                  <a:lnTo>
                    <a:pt x="61" y="18"/>
                  </a:lnTo>
                  <a:lnTo>
                    <a:pt x="62" y="19"/>
                  </a:lnTo>
                  <a:lnTo>
                    <a:pt x="65" y="19"/>
                  </a:lnTo>
                  <a:lnTo>
                    <a:pt x="66" y="19"/>
                  </a:lnTo>
                  <a:lnTo>
                    <a:pt x="68" y="18"/>
                  </a:lnTo>
                  <a:lnTo>
                    <a:pt x="69" y="18"/>
                  </a:lnTo>
                  <a:lnTo>
                    <a:pt x="71" y="19"/>
                  </a:lnTo>
                  <a:lnTo>
                    <a:pt x="72" y="18"/>
                  </a:lnTo>
                  <a:lnTo>
                    <a:pt x="74" y="18"/>
                  </a:lnTo>
                  <a:lnTo>
                    <a:pt x="75" y="19"/>
                  </a:lnTo>
                  <a:lnTo>
                    <a:pt x="76" y="19"/>
                  </a:lnTo>
                  <a:lnTo>
                    <a:pt x="77" y="19"/>
                  </a:lnTo>
                  <a:lnTo>
                    <a:pt x="79" y="19"/>
                  </a:lnTo>
                  <a:lnTo>
                    <a:pt x="80" y="18"/>
                  </a:lnTo>
                  <a:lnTo>
                    <a:pt x="104" y="24"/>
                  </a:lnTo>
                  <a:lnTo>
                    <a:pt x="104" y="25"/>
                  </a:lnTo>
                  <a:lnTo>
                    <a:pt x="105" y="27"/>
                  </a:lnTo>
                  <a:lnTo>
                    <a:pt x="107" y="27"/>
                  </a:lnTo>
                  <a:lnTo>
                    <a:pt x="108" y="28"/>
                  </a:lnTo>
                  <a:lnTo>
                    <a:pt x="108" y="31"/>
                  </a:lnTo>
                  <a:lnTo>
                    <a:pt x="102" y="40"/>
                  </a:lnTo>
                  <a:lnTo>
                    <a:pt x="101" y="41"/>
                  </a:lnTo>
                  <a:lnTo>
                    <a:pt x="101" y="42"/>
                  </a:lnTo>
                  <a:lnTo>
                    <a:pt x="100" y="43"/>
                  </a:lnTo>
                  <a:lnTo>
                    <a:pt x="98" y="44"/>
                  </a:lnTo>
                  <a:lnTo>
                    <a:pt x="95" y="49"/>
                  </a:lnTo>
                  <a:lnTo>
                    <a:pt x="94" y="51"/>
                  </a:lnTo>
                  <a:lnTo>
                    <a:pt x="95" y="52"/>
                  </a:lnTo>
                  <a:lnTo>
                    <a:pt x="97" y="53"/>
                  </a:lnTo>
                  <a:lnTo>
                    <a:pt x="98" y="54"/>
                  </a:lnTo>
                  <a:lnTo>
                    <a:pt x="97" y="55"/>
                  </a:lnTo>
                  <a:lnTo>
                    <a:pt x="97" y="56"/>
                  </a:lnTo>
                  <a:lnTo>
                    <a:pt x="96" y="56"/>
                  </a:lnTo>
                  <a:lnTo>
                    <a:pt x="96" y="58"/>
                  </a:lnTo>
                  <a:lnTo>
                    <a:pt x="95" y="60"/>
                  </a:lnTo>
                  <a:lnTo>
                    <a:pt x="88" y="90"/>
                  </a:lnTo>
                  <a:lnTo>
                    <a:pt x="52" y="81"/>
                  </a:lnTo>
                  <a:lnTo>
                    <a:pt x="1" y="68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3" name="Freeform 22"/>
            <p:cNvSpPr>
              <a:spLocks/>
            </p:cNvSpPr>
            <p:nvPr/>
          </p:nvSpPr>
          <p:spPr bwMode="auto">
            <a:xfrm>
              <a:off x="2759075" y="2662238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4" name="Freeform 23"/>
            <p:cNvSpPr>
              <a:spLocks/>
            </p:cNvSpPr>
            <p:nvPr/>
          </p:nvSpPr>
          <p:spPr bwMode="auto">
            <a:xfrm>
              <a:off x="3124200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5" name="Freeform 24"/>
            <p:cNvSpPr>
              <a:spLocks/>
            </p:cNvSpPr>
            <p:nvPr/>
          </p:nvSpPr>
          <p:spPr bwMode="auto">
            <a:xfrm>
              <a:off x="5183188" y="1981200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6" name="Freeform 25"/>
            <p:cNvSpPr>
              <a:spLocks/>
            </p:cNvSpPr>
            <p:nvPr/>
          </p:nvSpPr>
          <p:spPr bwMode="auto">
            <a:xfrm>
              <a:off x="5768975" y="2855913"/>
              <a:ext cx="439738" cy="735012"/>
            </a:xfrm>
            <a:custGeom>
              <a:avLst/>
              <a:gdLst>
                <a:gd name="T0" fmla="*/ 2147483647 w 54"/>
                <a:gd name="T1" fmla="*/ 2147483647 h 95"/>
                <a:gd name="T2" fmla="*/ 2147483647 w 54"/>
                <a:gd name="T3" fmla="*/ 2147483647 h 95"/>
                <a:gd name="T4" fmla="*/ 2147483647 w 54"/>
                <a:gd name="T5" fmla="*/ 2147483647 h 95"/>
                <a:gd name="T6" fmla="*/ 2147483647 w 54"/>
                <a:gd name="T7" fmla="*/ 2147483647 h 95"/>
                <a:gd name="T8" fmla="*/ 2147483647 w 54"/>
                <a:gd name="T9" fmla="*/ 2147483647 h 95"/>
                <a:gd name="T10" fmla="*/ 2147483647 w 54"/>
                <a:gd name="T11" fmla="*/ 2147483647 h 95"/>
                <a:gd name="T12" fmla="*/ 2147483647 w 54"/>
                <a:gd name="T13" fmla="*/ 2147483647 h 95"/>
                <a:gd name="T14" fmla="*/ 2147483647 w 54"/>
                <a:gd name="T15" fmla="*/ 2147483647 h 95"/>
                <a:gd name="T16" fmla="*/ 2147483647 w 54"/>
                <a:gd name="T17" fmla="*/ 2147483647 h 95"/>
                <a:gd name="T18" fmla="*/ 2147483647 w 54"/>
                <a:gd name="T19" fmla="*/ 2147483647 h 95"/>
                <a:gd name="T20" fmla="*/ 2147483647 w 54"/>
                <a:gd name="T21" fmla="*/ 2147483647 h 95"/>
                <a:gd name="T22" fmla="*/ 2147483647 w 54"/>
                <a:gd name="T23" fmla="*/ 2147483647 h 95"/>
                <a:gd name="T24" fmla="*/ 0 w 54"/>
                <a:gd name="T25" fmla="*/ 2147483647 h 95"/>
                <a:gd name="T26" fmla="*/ 0 w 54"/>
                <a:gd name="T27" fmla="*/ 2147483647 h 95"/>
                <a:gd name="T28" fmla="*/ 2147483647 w 54"/>
                <a:gd name="T29" fmla="*/ 2147483647 h 95"/>
                <a:gd name="T30" fmla="*/ 2147483647 w 54"/>
                <a:gd name="T31" fmla="*/ 2147483647 h 95"/>
                <a:gd name="T32" fmla="*/ 2147483647 w 54"/>
                <a:gd name="T33" fmla="*/ 2147483647 h 95"/>
                <a:gd name="T34" fmla="*/ 2147483647 w 54"/>
                <a:gd name="T35" fmla="*/ 2147483647 h 95"/>
                <a:gd name="T36" fmla="*/ 2147483647 w 54"/>
                <a:gd name="T37" fmla="*/ 2147483647 h 95"/>
                <a:gd name="T38" fmla="*/ 2147483647 w 54"/>
                <a:gd name="T39" fmla="*/ 2147483647 h 95"/>
                <a:gd name="T40" fmla="*/ 2147483647 w 54"/>
                <a:gd name="T41" fmla="*/ 2147483647 h 95"/>
                <a:gd name="T42" fmla="*/ 2147483647 w 54"/>
                <a:gd name="T43" fmla="*/ 2147483647 h 95"/>
                <a:gd name="T44" fmla="*/ 2147483647 w 54"/>
                <a:gd name="T45" fmla="*/ 2147483647 h 95"/>
                <a:gd name="T46" fmla="*/ 2147483647 w 54"/>
                <a:gd name="T47" fmla="*/ 2147483647 h 95"/>
                <a:gd name="T48" fmla="*/ 2147483647 w 54"/>
                <a:gd name="T49" fmla="*/ 2147483647 h 95"/>
                <a:gd name="T50" fmla="*/ 2147483647 w 54"/>
                <a:gd name="T51" fmla="*/ 2147483647 h 95"/>
                <a:gd name="T52" fmla="*/ 2147483647 w 54"/>
                <a:gd name="T53" fmla="*/ 2147483647 h 95"/>
                <a:gd name="T54" fmla="*/ 2147483647 w 54"/>
                <a:gd name="T55" fmla="*/ 2147483647 h 95"/>
                <a:gd name="T56" fmla="*/ 2147483647 w 54"/>
                <a:gd name="T57" fmla="*/ 2147483647 h 95"/>
                <a:gd name="T58" fmla="*/ 2147483647 w 54"/>
                <a:gd name="T59" fmla="*/ 2147483647 h 95"/>
                <a:gd name="T60" fmla="*/ 2147483647 w 54"/>
                <a:gd name="T61" fmla="*/ 2147483647 h 95"/>
                <a:gd name="T62" fmla="*/ 2147483647 w 54"/>
                <a:gd name="T63" fmla="*/ 2147483647 h 95"/>
                <a:gd name="T64" fmla="*/ 2147483647 w 54"/>
                <a:gd name="T65" fmla="*/ 2147483647 h 95"/>
                <a:gd name="T66" fmla="*/ 2147483647 w 54"/>
                <a:gd name="T67" fmla="*/ 2147483647 h 95"/>
                <a:gd name="T68" fmla="*/ 2147483647 w 54"/>
                <a:gd name="T69" fmla="*/ 2147483647 h 95"/>
                <a:gd name="T70" fmla="*/ 2147483647 w 54"/>
                <a:gd name="T71" fmla="*/ 2147483647 h 95"/>
                <a:gd name="T72" fmla="*/ 2147483647 w 54"/>
                <a:gd name="T73" fmla="*/ 2147483647 h 95"/>
                <a:gd name="T74" fmla="*/ 2147483647 w 54"/>
                <a:gd name="T75" fmla="*/ 2147483647 h 95"/>
                <a:gd name="T76" fmla="*/ 2147483647 w 54"/>
                <a:gd name="T77" fmla="*/ 2147483647 h 95"/>
                <a:gd name="T78" fmla="*/ 2147483647 w 54"/>
                <a:gd name="T79" fmla="*/ 2147483647 h 95"/>
                <a:gd name="T80" fmla="*/ 2147483647 w 54"/>
                <a:gd name="T81" fmla="*/ 2147483647 h 95"/>
                <a:gd name="T82" fmla="*/ 2147483647 w 54"/>
                <a:gd name="T83" fmla="*/ 2147483647 h 95"/>
                <a:gd name="T84" fmla="*/ 2147483647 w 54"/>
                <a:gd name="T85" fmla="*/ 2147483647 h 95"/>
                <a:gd name="T86" fmla="*/ 2147483647 w 54"/>
                <a:gd name="T87" fmla="*/ 2147483647 h 95"/>
                <a:gd name="T88" fmla="*/ 2147483647 w 54"/>
                <a:gd name="T89" fmla="*/ 2147483647 h 95"/>
                <a:gd name="T90" fmla="*/ 2147483647 w 54"/>
                <a:gd name="T91" fmla="*/ 2147483647 h 95"/>
                <a:gd name="T92" fmla="*/ 2147483647 w 54"/>
                <a:gd name="T93" fmla="*/ 2147483647 h 95"/>
                <a:gd name="T94" fmla="*/ 2147483647 w 54"/>
                <a:gd name="T95" fmla="*/ 2147483647 h 95"/>
                <a:gd name="T96" fmla="*/ 2147483647 w 54"/>
                <a:gd name="T97" fmla="*/ 0 h 9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4"/>
                <a:gd name="T148" fmla="*/ 0 h 95"/>
                <a:gd name="T149" fmla="*/ 54 w 54"/>
                <a:gd name="T150" fmla="*/ 95 h 9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4" h="95">
                  <a:moveTo>
                    <a:pt x="44" y="0"/>
                  </a:moveTo>
                  <a:lnTo>
                    <a:pt x="9" y="2"/>
                  </a:lnTo>
                  <a:lnTo>
                    <a:pt x="9" y="3"/>
                  </a:lnTo>
                  <a:lnTo>
                    <a:pt x="12" y="5"/>
                  </a:lnTo>
                  <a:lnTo>
                    <a:pt x="12" y="6"/>
                  </a:lnTo>
                  <a:lnTo>
                    <a:pt x="15" y="8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1" y="19"/>
                  </a:lnTo>
                  <a:lnTo>
                    <a:pt x="9" y="19"/>
                  </a:lnTo>
                  <a:lnTo>
                    <a:pt x="9" y="20"/>
                  </a:lnTo>
                  <a:lnTo>
                    <a:pt x="6" y="20"/>
                  </a:lnTo>
                  <a:lnTo>
                    <a:pt x="5" y="21"/>
                  </a:lnTo>
                  <a:lnTo>
                    <a:pt x="4" y="23"/>
                  </a:lnTo>
                  <a:lnTo>
                    <a:pt x="4" y="24"/>
                  </a:lnTo>
                  <a:lnTo>
                    <a:pt x="6" y="26"/>
                  </a:lnTo>
                  <a:lnTo>
                    <a:pt x="6" y="27"/>
                  </a:lnTo>
                  <a:lnTo>
                    <a:pt x="6" y="29"/>
                  </a:lnTo>
                  <a:lnTo>
                    <a:pt x="4" y="34"/>
                  </a:lnTo>
                  <a:lnTo>
                    <a:pt x="2" y="35"/>
                  </a:lnTo>
                  <a:lnTo>
                    <a:pt x="1" y="36"/>
                  </a:lnTo>
                  <a:lnTo>
                    <a:pt x="1" y="38"/>
                  </a:lnTo>
                  <a:lnTo>
                    <a:pt x="0" y="39"/>
                  </a:lnTo>
                  <a:lnTo>
                    <a:pt x="0" y="40"/>
                  </a:lnTo>
                  <a:lnTo>
                    <a:pt x="0" y="41"/>
                  </a:lnTo>
                  <a:lnTo>
                    <a:pt x="0" y="45"/>
                  </a:lnTo>
                  <a:lnTo>
                    <a:pt x="1" y="48"/>
                  </a:lnTo>
                  <a:lnTo>
                    <a:pt x="1" y="49"/>
                  </a:lnTo>
                  <a:lnTo>
                    <a:pt x="5" y="53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2" y="64"/>
                  </a:lnTo>
                  <a:lnTo>
                    <a:pt x="13" y="64"/>
                  </a:lnTo>
                  <a:lnTo>
                    <a:pt x="14" y="63"/>
                  </a:lnTo>
                  <a:lnTo>
                    <a:pt x="15" y="62"/>
                  </a:lnTo>
                  <a:lnTo>
                    <a:pt x="18" y="64"/>
                  </a:lnTo>
                  <a:lnTo>
                    <a:pt x="19" y="65"/>
                  </a:lnTo>
                  <a:lnTo>
                    <a:pt x="18" y="67"/>
                  </a:lnTo>
                  <a:lnTo>
                    <a:pt x="19" y="69"/>
                  </a:lnTo>
                  <a:lnTo>
                    <a:pt x="16" y="72"/>
                  </a:lnTo>
                  <a:lnTo>
                    <a:pt x="16" y="73"/>
                  </a:lnTo>
                  <a:lnTo>
                    <a:pt x="17" y="75"/>
                  </a:lnTo>
                  <a:lnTo>
                    <a:pt x="19" y="78"/>
                  </a:lnTo>
                  <a:lnTo>
                    <a:pt x="23" y="80"/>
                  </a:lnTo>
                  <a:lnTo>
                    <a:pt x="24" y="81"/>
                  </a:lnTo>
                  <a:lnTo>
                    <a:pt x="28" y="84"/>
                  </a:lnTo>
                  <a:lnTo>
                    <a:pt x="29" y="87"/>
                  </a:lnTo>
                  <a:lnTo>
                    <a:pt x="30" y="88"/>
                  </a:lnTo>
                  <a:lnTo>
                    <a:pt x="30" y="89"/>
                  </a:lnTo>
                  <a:lnTo>
                    <a:pt x="29" y="90"/>
                  </a:lnTo>
                  <a:lnTo>
                    <a:pt x="29" y="91"/>
                  </a:lnTo>
                  <a:lnTo>
                    <a:pt x="32" y="95"/>
                  </a:lnTo>
                  <a:lnTo>
                    <a:pt x="32" y="94"/>
                  </a:lnTo>
                  <a:lnTo>
                    <a:pt x="33" y="94"/>
                  </a:lnTo>
                  <a:lnTo>
                    <a:pt x="34" y="95"/>
                  </a:lnTo>
                  <a:lnTo>
                    <a:pt x="34" y="92"/>
                  </a:lnTo>
                  <a:lnTo>
                    <a:pt x="36" y="91"/>
                  </a:lnTo>
                  <a:lnTo>
                    <a:pt x="38" y="91"/>
                  </a:lnTo>
                  <a:lnTo>
                    <a:pt x="40" y="92"/>
                  </a:lnTo>
                  <a:lnTo>
                    <a:pt x="42" y="93"/>
                  </a:lnTo>
                  <a:lnTo>
                    <a:pt x="43" y="93"/>
                  </a:lnTo>
                  <a:lnTo>
                    <a:pt x="43" y="89"/>
                  </a:lnTo>
                  <a:lnTo>
                    <a:pt x="42" y="87"/>
                  </a:lnTo>
                  <a:lnTo>
                    <a:pt x="44" y="87"/>
                  </a:lnTo>
                  <a:lnTo>
                    <a:pt x="48" y="86"/>
                  </a:lnTo>
                  <a:lnTo>
                    <a:pt x="48" y="85"/>
                  </a:lnTo>
                  <a:lnTo>
                    <a:pt x="47" y="83"/>
                  </a:lnTo>
                  <a:lnTo>
                    <a:pt x="47" y="81"/>
                  </a:lnTo>
                  <a:lnTo>
                    <a:pt x="48" y="80"/>
                  </a:lnTo>
                  <a:lnTo>
                    <a:pt x="48" y="79"/>
                  </a:lnTo>
                  <a:lnTo>
                    <a:pt x="48" y="76"/>
                  </a:lnTo>
                  <a:lnTo>
                    <a:pt x="48" y="73"/>
                  </a:lnTo>
                  <a:lnTo>
                    <a:pt x="50" y="71"/>
                  </a:lnTo>
                  <a:lnTo>
                    <a:pt x="52" y="68"/>
                  </a:lnTo>
                  <a:lnTo>
                    <a:pt x="52" y="67"/>
                  </a:lnTo>
                  <a:lnTo>
                    <a:pt x="54" y="64"/>
                  </a:lnTo>
                  <a:lnTo>
                    <a:pt x="53" y="60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4"/>
                  </a:lnTo>
                  <a:lnTo>
                    <a:pt x="52" y="53"/>
                  </a:lnTo>
                  <a:lnTo>
                    <a:pt x="49" y="13"/>
                  </a:lnTo>
                  <a:lnTo>
                    <a:pt x="48" y="12"/>
                  </a:lnTo>
                  <a:lnTo>
                    <a:pt x="48" y="11"/>
                  </a:lnTo>
                  <a:lnTo>
                    <a:pt x="47" y="8"/>
                  </a:lnTo>
                  <a:lnTo>
                    <a:pt x="46" y="6"/>
                  </a:lnTo>
                  <a:lnTo>
                    <a:pt x="45" y="5"/>
                  </a:lnTo>
                  <a:lnTo>
                    <a:pt x="44" y="3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7" name="Freeform 26" descr="75%"/>
            <p:cNvSpPr>
              <a:spLocks/>
            </p:cNvSpPr>
            <p:nvPr/>
          </p:nvSpPr>
          <p:spPr bwMode="auto">
            <a:xfrm>
              <a:off x="6737350" y="3009900"/>
              <a:ext cx="498475" cy="465138"/>
            </a:xfrm>
            <a:custGeom>
              <a:avLst/>
              <a:gdLst>
                <a:gd name="T0" fmla="*/ 2147483647 w 61"/>
                <a:gd name="T1" fmla="*/ 0 h 60"/>
                <a:gd name="T2" fmla="*/ 2147483647 w 61"/>
                <a:gd name="T3" fmla="*/ 2147483647 h 60"/>
                <a:gd name="T4" fmla="*/ 2147483647 w 61"/>
                <a:gd name="T5" fmla="*/ 2147483647 h 60"/>
                <a:gd name="T6" fmla="*/ 2147483647 w 61"/>
                <a:gd name="T7" fmla="*/ 2147483647 h 60"/>
                <a:gd name="T8" fmla="*/ 2147483647 w 61"/>
                <a:gd name="T9" fmla="*/ 2147483647 h 60"/>
                <a:gd name="T10" fmla="*/ 2147483647 w 61"/>
                <a:gd name="T11" fmla="*/ 2147483647 h 60"/>
                <a:gd name="T12" fmla="*/ 2147483647 w 61"/>
                <a:gd name="T13" fmla="*/ 2147483647 h 60"/>
                <a:gd name="T14" fmla="*/ 2147483647 w 61"/>
                <a:gd name="T15" fmla="*/ 2147483647 h 60"/>
                <a:gd name="T16" fmla="*/ 2147483647 w 61"/>
                <a:gd name="T17" fmla="*/ 2147483647 h 60"/>
                <a:gd name="T18" fmla="*/ 2147483647 w 61"/>
                <a:gd name="T19" fmla="*/ 2147483647 h 60"/>
                <a:gd name="T20" fmla="*/ 2147483647 w 61"/>
                <a:gd name="T21" fmla="*/ 2147483647 h 60"/>
                <a:gd name="T22" fmla="*/ 2147483647 w 61"/>
                <a:gd name="T23" fmla="*/ 2147483647 h 60"/>
                <a:gd name="T24" fmla="*/ 2147483647 w 61"/>
                <a:gd name="T25" fmla="*/ 2147483647 h 60"/>
                <a:gd name="T26" fmla="*/ 2147483647 w 61"/>
                <a:gd name="T27" fmla="*/ 2147483647 h 60"/>
                <a:gd name="T28" fmla="*/ 2147483647 w 61"/>
                <a:gd name="T29" fmla="*/ 2147483647 h 60"/>
                <a:gd name="T30" fmla="*/ 0 w 61"/>
                <a:gd name="T31" fmla="*/ 2147483647 h 60"/>
                <a:gd name="T32" fmla="*/ 0 w 61"/>
                <a:gd name="T33" fmla="*/ 2147483647 h 60"/>
                <a:gd name="T34" fmla="*/ 2147483647 w 61"/>
                <a:gd name="T35" fmla="*/ 2147483647 h 60"/>
                <a:gd name="T36" fmla="*/ 2147483647 w 61"/>
                <a:gd name="T37" fmla="*/ 2147483647 h 60"/>
                <a:gd name="T38" fmla="*/ 2147483647 w 61"/>
                <a:gd name="T39" fmla="*/ 2147483647 h 60"/>
                <a:gd name="T40" fmla="*/ 2147483647 w 61"/>
                <a:gd name="T41" fmla="*/ 2147483647 h 60"/>
                <a:gd name="T42" fmla="*/ 2147483647 w 61"/>
                <a:gd name="T43" fmla="*/ 2147483647 h 60"/>
                <a:gd name="T44" fmla="*/ 2147483647 w 61"/>
                <a:gd name="T45" fmla="*/ 2147483647 h 60"/>
                <a:gd name="T46" fmla="*/ 2147483647 w 61"/>
                <a:gd name="T47" fmla="*/ 2147483647 h 60"/>
                <a:gd name="T48" fmla="*/ 2147483647 w 61"/>
                <a:gd name="T49" fmla="*/ 2147483647 h 60"/>
                <a:gd name="T50" fmla="*/ 2147483647 w 61"/>
                <a:gd name="T51" fmla="*/ 2147483647 h 60"/>
                <a:gd name="T52" fmla="*/ 2147483647 w 61"/>
                <a:gd name="T53" fmla="*/ 2147483647 h 60"/>
                <a:gd name="T54" fmla="*/ 2147483647 w 61"/>
                <a:gd name="T55" fmla="*/ 2147483647 h 60"/>
                <a:gd name="T56" fmla="*/ 2147483647 w 61"/>
                <a:gd name="T57" fmla="*/ 2147483647 h 60"/>
                <a:gd name="T58" fmla="*/ 2147483647 w 61"/>
                <a:gd name="T59" fmla="*/ 2147483647 h 60"/>
                <a:gd name="T60" fmla="*/ 2147483647 w 61"/>
                <a:gd name="T61" fmla="*/ 2147483647 h 60"/>
                <a:gd name="T62" fmla="*/ 2147483647 w 61"/>
                <a:gd name="T63" fmla="*/ 2147483647 h 60"/>
                <a:gd name="T64" fmla="*/ 2147483647 w 61"/>
                <a:gd name="T65" fmla="*/ 2147483647 h 60"/>
                <a:gd name="T66" fmla="*/ 2147483647 w 61"/>
                <a:gd name="T67" fmla="*/ 2147483647 h 60"/>
                <a:gd name="T68" fmla="*/ 2147483647 w 61"/>
                <a:gd name="T69" fmla="*/ 2147483647 h 60"/>
                <a:gd name="T70" fmla="*/ 2147483647 w 61"/>
                <a:gd name="T71" fmla="*/ 2147483647 h 60"/>
                <a:gd name="T72" fmla="*/ 2147483647 w 61"/>
                <a:gd name="T73" fmla="*/ 2147483647 h 60"/>
                <a:gd name="T74" fmla="*/ 2147483647 w 61"/>
                <a:gd name="T75" fmla="*/ 2147483647 h 60"/>
                <a:gd name="T76" fmla="*/ 2147483647 w 61"/>
                <a:gd name="T77" fmla="*/ 2147483647 h 60"/>
                <a:gd name="T78" fmla="*/ 2147483647 w 61"/>
                <a:gd name="T79" fmla="*/ 2147483647 h 60"/>
                <a:gd name="T80" fmla="*/ 2147483647 w 61"/>
                <a:gd name="T81" fmla="*/ 2147483647 h 60"/>
                <a:gd name="T82" fmla="*/ 2147483647 w 61"/>
                <a:gd name="T83" fmla="*/ 2147483647 h 60"/>
                <a:gd name="T84" fmla="*/ 2147483647 w 61"/>
                <a:gd name="T85" fmla="*/ 2147483647 h 60"/>
                <a:gd name="T86" fmla="*/ 2147483647 w 61"/>
                <a:gd name="T87" fmla="*/ 2147483647 h 60"/>
                <a:gd name="T88" fmla="*/ 2147483647 w 61"/>
                <a:gd name="T89" fmla="*/ 2147483647 h 60"/>
                <a:gd name="T90" fmla="*/ 2147483647 w 61"/>
                <a:gd name="T91" fmla="*/ 2147483647 h 60"/>
                <a:gd name="T92" fmla="*/ 2147483647 w 61"/>
                <a:gd name="T93" fmla="*/ 2147483647 h 60"/>
                <a:gd name="T94" fmla="*/ 2147483647 w 61"/>
                <a:gd name="T95" fmla="*/ 2147483647 h 60"/>
                <a:gd name="T96" fmla="*/ 2147483647 w 61"/>
                <a:gd name="T97" fmla="*/ 2147483647 h 60"/>
                <a:gd name="T98" fmla="*/ 2147483647 w 61"/>
                <a:gd name="T99" fmla="*/ 2147483647 h 60"/>
                <a:gd name="T100" fmla="*/ 2147483647 w 61"/>
                <a:gd name="T101" fmla="*/ 2147483647 h 60"/>
                <a:gd name="T102" fmla="*/ 2147483647 w 61"/>
                <a:gd name="T103" fmla="*/ 2147483647 h 60"/>
                <a:gd name="T104" fmla="*/ 2147483647 w 61"/>
                <a:gd name="T105" fmla="*/ 2147483647 h 60"/>
                <a:gd name="T106" fmla="*/ 2147483647 w 61"/>
                <a:gd name="T107" fmla="*/ 2147483647 h 60"/>
                <a:gd name="T108" fmla="*/ 2147483647 w 61"/>
                <a:gd name="T109" fmla="*/ 0 h 60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61"/>
                <a:gd name="T166" fmla="*/ 0 h 60"/>
                <a:gd name="T167" fmla="*/ 61 w 61"/>
                <a:gd name="T168" fmla="*/ 60 h 60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61" h="60">
                  <a:moveTo>
                    <a:pt x="21" y="0"/>
                  </a:moveTo>
                  <a:lnTo>
                    <a:pt x="20" y="0"/>
                  </a:lnTo>
                  <a:lnTo>
                    <a:pt x="19" y="1"/>
                  </a:lnTo>
                  <a:lnTo>
                    <a:pt x="20" y="3"/>
                  </a:lnTo>
                  <a:lnTo>
                    <a:pt x="18" y="4"/>
                  </a:lnTo>
                  <a:lnTo>
                    <a:pt x="21" y="5"/>
                  </a:lnTo>
                  <a:lnTo>
                    <a:pt x="20" y="12"/>
                  </a:lnTo>
                  <a:lnTo>
                    <a:pt x="19" y="13"/>
                  </a:lnTo>
                  <a:lnTo>
                    <a:pt x="19" y="14"/>
                  </a:lnTo>
                  <a:lnTo>
                    <a:pt x="19" y="15"/>
                  </a:lnTo>
                  <a:lnTo>
                    <a:pt x="19" y="17"/>
                  </a:lnTo>
                  <a:lnTo>
                    <a:pt x="18" y="19"/>
                  </a:lnTo>
                  <a:lnTo>
                    <a:pt x="17" y="19"/>
                  </a:lnTo>
                  <a:lnTo>
                    <a:pt x="15" y="22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6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6" y="30"/>
                  </a:lnTo>
                  <a:lnTo>
                    <a:pt x="5" y="30"/>
                  </a:lnTo>
                  <a:lnTo>
                    <a:pt x="4" y="34"/>
                  </a:lnTo>
                  <a:lnTo>
                    <a:pt x="4" y="36"/>
                  </a:lnTo>
                  <a:lnTo>
                    <a:pt x="4" y="38"/>
                  </a:lnTo>
                  <a:lnTo>
                    <a:pt x="3" y="39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43"/>
                  </a:lnTo>
                  <a:lnTo>
                    <a:pt x="0" y="45"/>
                  </a:lnTo>
                  <a:lnTo>
                    <a:pt x="0" y="46"/>
                  </a:lnTo>
                  <a:lnTo>
                    <a:pt x="1" y="47"/>
                  </a:lnTo>
                  <a:lnTo>
                    <a:pt x="3" y="51"/>
                  </a:lnTo>
                  <a:lnTo>
                    <a:pt x="5" y="53"/>
                  </a:lnTo>
                  <a:lnTo>
                    <a:pt x="6" y="54"/>
                  </a:lnTo>
                  <a:lnTo>
                    <a:pt x="6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0" y="57"/>
                  </a:lnTo>
                  <a:lnTo>
                    <a:pt x="12" y="59"/>
                  </a:lnTo>
                  <a:lnTo>
                    <a:pt x="15" y="60"/>
                  </a:lnTo>
                  <a:lnTo>
                    <a:pt x="17" y="60"/>
                  </a:lnTo>
                  <a:lnTo>
                    <a:pt x="18" y="59"/>
                  </a:lnTo>
                  <a:lnTo>
                    <a:pt x="18" y="58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9"/>
                  </a:lnTo>
                  <a:lnTo>
                    <a:pt x="22" y="58"/>
                  </a:lnTo>
                  <a:lnTo>
                    <a:pt x="25" y="57"/>
                  </a:lnTo>
                  <a:lnTo>
                    <a:pt x="26" y="55"/>
                  </a:lnTo>
                  <a:lnTo>
                    <a:pt x="27" y="56"/>
                  </a:lnTo>
                  <a:lnTo>
                    <a:pt x="30" y="53"/>
                  </a:lnTo>
                  <a:lnTo>
                    <a:pt x="31" y="54"/>
                  </a:lnTo>
                  <a:lnTo>
                    <a:pt x="33" y="51"/>
                  </a:lnTo>
                  <a:lnTo>
                    <a:pt x="32" y="50"/>
                  </a:lnTo>
                  <a:lnTo>
                    <a:pt x="33" y="48"/>
                  </a:lnTo>
                  <a:lnTo>
                    <a:pt x="35" y="43"/>
                  </a:lnTo>
                  <a:lnTo>
                    <a:pt x="38" y="32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1" y="35"/>
                  </a:lnTo>
                  <a:lnTo>
                    <a:pt x="43" y="34"/>
                  </a:lnTo>
                  <a:lnTo>
                    <a:pt x="44" y="32"/>
                  </a:lnTo>
                  <a:lnTo>
                    <a:pt x="45" y="28"/>
                  </a:lnTo>
                  <a:lnTo>
                    <a:pt x="46" y="27"/>
                  </a:lnTo>
                  <a:lnTo>
                    <a:pt x="48" y="27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3"/>
                  </a:lnTo>
                  <a:lnTo>
                    <a:pt x="51" y="21"/>
                  </a:lnTo>
                  <a:lnTo>
                    <a:pt x="52" y="20"/>
                  </a:lnTo>
                  <a:lnTo>
                    <a:pt x="52" y="19"/>
                  </a:lnTo>
                  <a:lnTo>
                    <a:pt x="52" y="16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9" y="19"/>
                  </a:lnTo>
                  <a:lnTo>
                    <a:pt x="60" y="19"/>
                  </a:lnTo>
                  <a:lnTo>
                    <a:pt x="61" y="16"/>
                  </a:lnTo>
                  <a:lnTo>
                    <a:pt x="59" y="13"/>
                  </a:lnTo>
                  <a:lnTo>
                    <a:pt x="59" y="12"/>
                  </a:lnTo>
                  <a:lnTo>
                    <a:pt x="58" y="11"/>
                  </a:lnTo>
                  <a:lnTo>
                    <a:pt x="57" y="12"/>
                  </a:lnTo>
                  <a:lnTo>
                    <a:pt x="56" y="11"/>
                  </a:lnTo>
                  <a:lnTo>
                    <a:pt x="55" y="11"/>
                  </a:lnTo>
                  <a:lnTo>
                    <a:pt x="51" y="12"/>
                  </a:lnTo>
                  <a:lnTo>
                    <a:pt x="50" y="13"/>
                  </a:lnTo>
                  <a:lnTo>
                    <a:pt x="49" y="14"/>
                  </a:lnTo>
                  <a:lnTo>
                    <a:pt x="47" y="14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5" y="15"/>
                  </a:lnTo>
                  <a:lnTo>
                    <a:pt x="44" y="17"/>
                  </a:lnTo>
                  <a:lnTo>
                    <a:pt x="42" y="17"/>
                  </a:lnTo>
                  <a:lnTo>
                    <a:pt x="40" y="20"/>
                  </a:lnTo>
                  <a:lnTo>
                    <a:pt x="39" y="20"/>
                  </a:lnTo>
                  <a:lnTo>
                    <a:pt x="38" y="21"/>
                  </a:lnTo>
                  <a:lnTo>
                    <a:pt x="36" y="13"/>
                  </a:lnTo>
                  <a:lnTo>
                    <a:pt x="23" y="15"/>
                  </a:lnTo>
                  <a:lnTo>
                    <a:pt x="21" y="0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8" name="Freeform 27" descr="20%"/>
            <p:cNvSpPr>
              <a:spLocks/>
            </p:cNvSpPr>
            <p:nvPr/>
          </p:nvSpPr>
          <p:spPr bwMode="auto">
            <a:xfrm>
              <a:off x="5516563" y="4133850"/>
              <a:ext cx="625475" cy="511175"/>
            </a:xfrm>
            <a:custGeom>
              <a:avLst/>
              <a:gdLst>
                <a:gd name="T0" fmla="*/ 2147483647 w 77"/>
                <a:gd name="T1" fmla="*/ 2147483647 h 66"/>
                <a:gd name="T2" fmla="*/ 2147483647 w 77"/>
                <a:gd name="T3" fmla="*/ 2147483647 h 66"/>
                <a:gd name="T4" fmla="*/ 2147483647 w 77"/>
                <a:gd name="T5" fmla="*/ 2147483647 h 66"/>
                <a:gd name="T6" fmla="*/ 2147483647 w 77"/>
                <a:gd name="T7" fmla="*/ 2147483647 h 66"/>
                <a:gd name="T8" fmla="*/ 2147483647 w 77"/>
                <a:gd name="T9" fmla="*/ 2147483647 h 66"/>
                <a:gd name="T10" fmla="*/ 2147483647 w 77"/>
                <a:gd name="T11" fmla="*/ 2147483647 h 66"/>
                <a:gd name="T12" fmla="*/ 2147483647 w 77"/>
                <a:gd name="T13" fmla="*/ 2147483647 h 66"/>
                <a:gd name="T14" fmla="*/ 2147483647 w 77"/>
                <a:gd name="T15" fmla="*/ 2147483647 h 66"/>
                <a:gd name="T16" fmla="*/ 2147483647 w 77"/>
                <a:gd name="T17" fmla="*/ 2147483647 h 66"/>
                <a:gd name="T18" fmla="*/ 2147483647 w 77"/>
                <a:gd name="T19" fmla="*/ 2147483647 h 66"/>
                <a:gd name="T20" fmla="*/ 2147483647 w 77"/>
                <a:gd name="T21" fmla="*/ 2147483647 h 66"/>
                <a:gd name="T22" fmla="*/ 2147483647 w 77"/>
                <a:gd name="T23" fmla="*/ 2147483647 h 66"/>
                <a:gd name="T24" fmla="*/ 2147483647 w 77"/>
                <a:gd name="T25" fmla="*/ 2147483647 h 66"/>
                <a:gd name="T26" fmla="*/ 2147483647 w 77"/>
                <a:gd name="T27" fmla="*/ 2147483647 h 66"/>
                <a:gd name="T28" fmla="*/ 2147483647 w 77"/>
                <a:gd name="T29" fmla="*/ 2147483647 h 66"/>
                <a:gd name="T30" fmla="*/ 2147483647 w 77"/>
                <a:gd name="T31" fmla="*/ 2147483647 h 66"/>
                <a:gd name="T32" fmla="*/ 2147483647 w 77"/>
                <a:gd name="T33" fmla="*/ 2147483647 h 66"/>
                <a:gd name="T34" fmla="*/ 2147483647 w 77"/>
                <a:gd name="T35" fmla="*/ 2147483647 h 66"/>
                <a:gd name="T36" fmla="*/ 2147483647 w 77"/>
                <a:gd name="T37" fmla="*/ 2147483647 h 66"/>
                <a:gd name="T38" fmla="*/ 2147483647 w 77"/>
                <a:gd name="T39" fmla="*/ 2147483647 h 66"/>
                <a:gd name="T40" fmla="*/ 2147483647 w 77"/>
                <a:gd name="T41" fmla="*/ 2147483647 h 66"/>
                <a:gd name="T42" fmla="*/ 2147483647 w 77"/>
                <a:gd name="T43" fmla="*/ 2147483647 h 66"/>
                <a:gd name="T44" fmla="*/ 2147483647 w 77"/>
                <a:gd name="T45" fmla="*/ 2147483647 h 66"/>
                <a:gd name="T46" fmla="*/ 2147483647 w 77"/>
                <a:gd name="T47" fmla="*/ 2147483647 h 66"/>
                <a:gd name="T48" fmla="*/ 2147483647 w 77"/>
                <a:gd name="T49" fmla="*/ 2147483647 h 66"/>
                <a:gd name="T50" fmla="*/ 2147483647 w 77"/>
                <a:gd name="T51" fmla="*/ 2147483647 h 66"/>
                <a:gd name="T52" fmla="*/ 2147483647 w 77"/>
                <a:gd name="T53" fmla="*/ 2147483647 h 66"/>
                <a:gd name="T54" fmla="*/ 2147483647 w 77"/>
                <a:gd name="T55" fmla="*/ 2147483647 h 66"/>
                <a:gd name="T56" fmla="*/ 2147483647 w 77"/>
                <a:gd name="T57" fmla="*/ 2147483647 h 66"/>
                <a:gd name="T58" fmla="*/ 2147483647 w 77"/>
                <a:gd name="T59" fmla="*/ 2147483647 h 66"/>
                <a:gd name="T60" fmla="*/ 2147483647 w 77"/>
                <a:gd name="T61" fmla="*/ 2147483647 h 66"/>
                <a:gd name="T62" fmla="*/ 2147483647 w 77"/>
                <a:gd name="T63" fmla="*/ 2147483647 h 66"/>
                <a:gd name="T64" fmla="*/ 2147483647 w 77"/>
                <a:gd name="T65" fmla="*/ 2147483647 h 66"/>
                <a:gd name="T66" fmla="*/ 2147483647 w 77"/>
                <a:gd name="T67" fmla="*/ 2147483647 h 66"/>
                <a:gd name="T68" fmla="*/ 2147483647 w 77"/>
                <a:gd name="T69" fmla="*/ 2147483647 h 66"/>
                <a:gd name="T70" fmla="*/ 2147483647 w 77"/>
                <a:gd name="T71" fmla="*/ 2147483647 h 66"/>
                <a:gd name="T72" fmla="*/ 2147483647 w 77"/>
                <a:gd name="T73" fmla="*/ 2147483647 h 66"/>
                <a:gd name="T74" fmla="*/ 2147483647 w 77"/>
                <a:gd name="T75" fmla="*/ 2147483647 h 66"/>
                <a:gd name="T76" fmla="*/ 2147483647 w 77"/>
                <a:gd name="T77" fmla="*/ 2147483647 h 66"/>
                <a:gd name="T78" fmla="*/ 2147483647 w 77"/>
                <a:gd name="T79" fmla="*/ 2147483647 h 66"/>
                <a:gd name="T80" fmla="*/ 2147483647 w 77"/>
                <a:gd name="T81" fmla="*/ 2147483647 h 66"/>
                <a:gd name="T82" fmla="*/ 2147483647 w 77"/>
                <a:gd name="T83" fmla="*/ 2147483647 h 66"/>
                <a:gd name="T84" fmla="*/ 0 w 77"/>
                <a:gd name="T85" fmla="*/ 2147483647 h 6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77"/>
                <a:gd name="T130" fmla="*/ 0 h 66"/>
                <a:gd name="T131" fmla="*/ 77 w 77"/>
                <a:gd name="T132" fmla="*/ 66 h 6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77" h="66">
                  <a:moveTo>
                    <a:pt x="0" y="1"/>
                  </a:moveTo>
                  <a:lnTo>
                    <a:pt x="42" y="0"/>
                  </a:lnTo>
                  <a:lnTo>
                    <a:pt x="41" y="1"/>
                  </a:lnTo>
                  <a:lnTo>
                    <a:pt x="43" y="5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1"/>
                  </a:lnTo>
                  <a:lnTo>
                    <a:pt x="45" y="12"/>
                  </a:lnTo>
                  <a:lnTo>
                    <a:pt x="43" y="13"/>
                  </a:lnTo>
                  <a:lnTo>
                    <a:pt x="43" y="14"/>
                  </a:lnTo>
                  <a:lnTo>
                    <a:pt x="42" y="17"/>
                  </a:lnTo>
                  <a:lnTo>
                    <a:pt x="40" y="22"/>
                  </a:lnTo>
                  <a:lnTo>
                    <a:pt x="37" y="29"/>
                  </a:lnTo>
                  <a:lnTo>
                    <a:pt x="37" y="34"/>
                  </a:lnTo>
                  <a:lnTo>
                    <a:pt x="64" y="33"/>
                  </a:lnTo>
                  <a:lnTo>
                    <a:pt x="64" y="34"/>
                  </a:lnTo>
                  <a:lnTo>
                    <a:pt x="63" y="36"/>
                  </a:lnTo>
                  <a:lnTo>
                    <a:pt x="64" y="40"/>
                  </a:lnTo>
                  <a:lnTo>
                    <a:pt x="66" y="43"/>
                  </a:lnTo>
                  <a:lnTo>
                    <a:pt x="67" y="46"/>
                  </a:lnTo>
                  <a:lnTo>
                    <a:pt x="63" y="45"/>
                  </a:lnTo>
                  <a:lnTo>
                    <a:pt x="60" y="44"/>
                  </a:lnTo>
                  <a:lnTo>
                    <a:pt x="59" y="43"/>
                  </a:lnTo>
                  <a:lnTo>
                    <a:pt x="58" y="44"/>
                  </a:lnTo>
                  <a:lnTo>
                    <a:pt x="55" y="46"/>
                  </a:lnTo>
                  <a:lnTo>
                    <a:pt x="55" y="48"/>
                  </a:lnTo>
                  <a:lnTo>
                    <a:pt x="56" y="49"/>
                  </a:lnTo>
                  <a:lnTo>
                    <a:pt x="58" y="49"/>
                  </a:lnTo>
                  <a:lnTo>
                    <a:pt x="60" y="49"/>
                  </a:lnTo>
                  <a:lnTo>
                    <a:pt x="62" y="48"/>
                  </a:lnTo>
                  <a:lnTo>
                    <a:pt x="63" y="47"/>
                  </a:lnTo>
                  <a:lnTo>
                    <a:pt x="65" y="47"/>
                  </a:lnTo>
                  <a:lnTo>
                    <a:pt x="66" y="47"/>
                  </a:lnTo>
                  <a:lnTo>
                    <a:pt x="66" y="48"/>
                  </a:lnTo>
                  <a:lnTo>
                    <a:pt x="65" y="48"/>
                  </a:lnTo>
                  <a:lnTo>
                    <a:pt x="64" y="49"/>
                  </a:lnTo>
                  <a:lnTo>
                    <a:pt x="65" y="50"/>
                  </a:lnTo>
                  <a:lnTo>
                    <a:pt x="66" y="51"/>
                  </a:lnTo>
                  <a:lnTo>
                    <a:pt x="67" y="51"/>
                  </a:lnTo>
                  <a:lnTo>
                    <a:pt x="68" y="49"/>
                  </a:lnTo>
                  <a:lnTo>
                    <a:pt x="71" y="47"/>
                  </a:lnTo>
                  <a:lnTo>
                    <a:pt x="72" y="47"/>
                  </a:lnTo>
                  <a:lnTo>
                    <a:pt x="73" y="47"/>
                  </a:lnTo>
                  <a:lnTo>
                    <a:pt x="74" y="48"/>
                  </a:lnTo>
                  <a:lnTo>
                    <a:pt x="73" y="49"/>
                  </a:lnTo>
                  <a:lnTo>
                    <a:pt x="74" y="50"/>
                  </a:lnTo>
                  <a:lnTo>
                    <a:pt x="73" y="51"/>
                  </a:lnTo>
                  <a:lnTo>
                    <a:pt x="72" y="51"/>
                  </a:lnTo>
                  <a:lnTo>
                    <a:pt x="70" y="54"/>
                  </a:lnTo>
                  <a:lnTo>
                    <a:pt x="68" y="56"/>
                  </a:lnTo>
                  <a:lnTo>
                    <a:pt x="68" y="57"/>
                  </a:lnTo>
                  <a:lnTo>
                    <a:pt x="68" y="59"/>
                  </a:lnTo>
                  <a:lnTo>
                    <a:pt x="71" y="60"/>
                  </a:lnTo>
                  <a:lnTo>
                    <a:pt x="76" y="62"/>
                  </a:lnTo>
                  <a:lnTo>
                    <a:pt x="77" y="63"/>
                  </a:lnTo>
                  <a:lnTo>
                    <a:pt x="77" y="65"/>
                  </a:lnTo>
                  <a:lnTo>
                    <a:pt x="76" y="65"/>
                  </a:lnTo>
                  <a:lnTo>
                    <a:pt x="72" y="66"/>
                  </a:lnTo>
                  <a:lnTo>
                    <a:pt x="71" y="63"/>
                  </a:lnTo>
                  <a:lnTo>
                    <a:pt x="69" y="62"/>
                  </a:lnTo>
                  <a:lnTo>
                    <a:pt x="65" y="61"/>
                  </a:lnTo>
                  <a:lnTo>
                    <a:pt x="64" y="59"/>
                  </a:lnTo>
                  <a:lnTo>
                    <a:pt x="63" y="59"/>
                  </a:lnTo>
                  <a:lnTo>
                    <a:pt x="62" y="59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0" y="65"/>
                  </a:lnTo>
                  <a:lnTo>
                    <a:pt x="59" y="65"/>
                  </a:lnTo>
                  <a:lnTo>
                    <a:pt x="58" y="63"/>
                  </a:lnTo>
                  <a:lnTo>
                    <a:pt x="57" y="63"/>
                  </a:lnTo>
                  <a:lnTo>
                    <a:pt x="55" y="63"/>
                  </a:lnTo>
                  <a:lnTo>
                    <a:pt x="54" y="63"/>
                  </a:lnTo>
                  <a:lnTo>
                    <a:pt x="52" y="65"/>
                  </a:lnTo>
                  <a:lnTo>
                    <a:pt x="50" y="65"/>
                  </a:lnTo>
                  <a:lnTo>
                    <a:pt x="49" y="64"/>
                  </a:lnTo>
                  <a:lnTo>
                    <a:pt x="47" y="64"/>
                  </a:lnTo>
                  <a:lnTo>
                    <a:pt x="43" y="60"/>
                  </a:lnTo>
                  <a:lnTo>
                    <a:pt x="41" y="59"/>
                  </a:lnTo>
                  <a:lnTo>
                    <a:pt x="39" y="58"/>
                  </a:lnTo>
                  <a:lnTo>
                    <a:pt x="38" y="57"/>
                  </a:lnTo>
                  <a:lnTo>
                    <a:pt x="37" y="57"/>
                  </a:lnTo>
                  <a:lnTo>
                    <a:pt x="37" y="56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4" y="55"/>
                  </a:lnTo>
                  <a:lnTo>
                    <a:pt x="34" y="54"/>
                  </a:lnTo>
                  <a:lnTo>
                    <a:pt x="33" y="54"/>
                  </a:lnTo>
                  <a:lnTo>
                    <a:pt x="30" y="57"/>
                  </a:lnTo>
                  <a:lnTo>
                    <a:pt x="31" y="58"/>
                  </a:lnTo>
                  <a:lnTo>
                    <a:pt x="27" y="59"/>
                  </a:lnTo>
                  <a:lnTo>
                    <a:pt x="19" y="57"/>
                  </a:lnTo>
                  <a:lnTo>
                    <a:pt x="15" y="56"/>
                  </a:lnTo>
                  <a:lnTo>
                    <a:pt x="4" y="57"/>
                  </a:lnTo>
                  <a:lnTo>
                    <a:pt x="4" y="56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5" y="53"/>
                  </a:lnTo>
                  <a:lnTo>
                    <a:pt x="7" y="49"/>
                  </a:lnTo>
                  <a:lnTo>
                    <a:pt x="6" y="47"/>
                  </a:lnTo>
                  <a:lnTo>
                    <a:pt x="6" y="46"/>
                  </a:lnTo>
                  <a:lnTo>
                    <a:pt x="6" y="45"/>
                  </a:lnTo>
                  <a:lnTo>
                    <a:pt x="6" y="44"/>
                  </a:lnTo>
                  <a:lnTo>
                    <a:pt x="6" y="42"/>
                  </a:lnTo>
                  <a:lnTo>
                    <a:pt x="7" y="41"/>
                  </a:lnTo>
                  <a:lnTo>
                    <a:pt x="8" y="40"/>
                  </a:lnTo>
                  <a:lnTo>
                    <a:pt x="9" y="37"/>
                  </a:lnTo>
                  <a:lnTo>
                    <a:pt x="9" y="35"/>
                  </a:lnTo>
                  <a:lnTo>
                    <a:pt x="8" y="32"/>
                  </a:lnTo>
                  <a:lnTo>
                    <a:pt x="7" y="30"/>
                  </a:lnTo>
                  <a:lnTo>
                    <a:pt x="6" y="30"/>
                  </a:lnTo>
                  <a:lnTo>
                    <a:pt x="7" y="29"/>
                  </a:lnTo>
                  <a:lnTo>
                    <a:pt x="6" y="28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4" y="21"/>
                  </a:lnTo>
                  <a:lnTo>
                    <a:pt x="1" y="19"/>
                  </a:lnTo>
                  <a:lnTo>
                    <a:pt x="1" y="18"/>
                  </a:lnTo>
                  <a:lnTo>
                    <a:pt x="0" y="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89" name="Freeform 28" descr="20%"/>
            <p:cNvSpPr>
              <a:spLocks/>
            </p:cNvSpPr>
            <p:nvPr/>
          </p:nvSpPr>
          <p:spPr bwMode="auto">
            <a:xfrm>
              <a:off x="5818188" y="3846513"/>
              <a:ext cx="381000" cy="642937"/>
            </a:xfrm>
            <a:custGeom>
              <a:avLst/>
              <a:gdLst>
                <a:gd name="T0" fmla="*/ 2147483647 w 47"/>
                <a:gd name="T1" fmla="*/ 0 h 83"/>
                <a:gd name="T2" fmla="*/ 2147483647 w 47"/>
                <a:gd name="T3" fmla="*/ 2147483647 h 83"/>
                <a:gd name="T4" fmla="*/ 2147483647 w 47"/>
                <a:gd name="T5" fmla="*/ 2147483647 h 83"/>
                <a:gd name="T6" fmla="*/ 2147483647 w 47"/>
                <a:gd name="T7" fmla="*/ 2147483647 h 83"/>
                <a:gd name="T8" fmla="*/ 2147483647 w 47"/>
                <a:gd name="T9" fmla="*/ 2147483647 h 83"/>
                <a:gd name="T10" fmla="*/ 2147483647 w 47"/>
                <a:gd name="T11" fmla="*/ 2147483647 h 83"/>
                <a:gd name="T12" fmla="*/ 2147483647 w 47"/>
                <a:gd name="T13" fmla="*/ 2147483647 h 83"/>
                <a:gd name="T14" fmla="*/ 2147483647 w 47"/>
                <a:gd name="T15" fmla="*/ 2147483647 h 83"/>
                <a:gd name="T16" fmla="*/ 2147483647 w 47"/>
                <a:gd name="T17" fmla="*/ 2147483647 h 83"/>
                <a:gd name="T18" fmla="*/ 2147483647 w 47"/>
                <a:gd name="T19" fmla="*/ 2147483647 h 83"/>
                <a:gd name="T20" fmla="*/ 2147483647 w 47"/>
                <a:gd name="T21" fmla="*/ 2147483647 h 83"/>
                <a:gd name="T22" fmla="*/ 2147483647 w 47"/>
                <a:gd name="T23" fmla="*/ 2147483647 h 83"/>
                <a:gd name="T24" fmla="*/ 2147483647 w 47"/>
                <a:gd name="T25" fmla="*/ 2147483647 h 83"/>
                <a:gd name="T26" fmla="*/ 2147483647 w 47"/>
                <a:gd name="T27" fmla="*/ 2147483647 h 83"/>
                <a:gd name="T28" fmla="*/ 2147483647 w 47"/>
                <a:gd name="T29" fmla="*/ 2147483647 h 83"/>
                <a:gd name="T30" fmla="*/ 2147483647 w 47"/>
                <a:gd name="T31" fmla="*/ 2147483647 h 83"/>
                <a:gd name="T32" fmla="*/ 2147483647 w 47"/>
                <a:gd name="T33" fmla="*/ 2147483647 h 83"/>
                <a:gd name="T34" fmla="*/ 2147483647 w 47"/>
                <a:gd name="T35" fmla="*/ 2147483647 h 83"/>
                <a:gd name="T36" fmla="*/ 2147483647 w 47"/>
                <a:gd name="T37" fmla="*/ 2147483647 h 83"/>
                <a:gd name="T38" fmla="*/ 2147483647 w 47"/>
                <a:gd name="T39" fmla="*/ 2147483647 h 83"/>
                <a:gd name="T40" fmla="*/ 2147483647 w 47"/>
                <a:gd name="T41" fmla="*/ 2147483647 h 83"/>
                <a:gd name="T42" fmla="*/ 2147483647 w 47"/>
                <a:gd name="T43" fmla="*/ 2147483647 h 83"/>
                <a:gd name="T44" fmla="*/ 2147483647 w 47"/>
                <a:gd name="T45" fmla="*/ 2147483647 h 83"/>
                <a:gd name="T46" fmla="*/ 2147483647 w 47"/>
                <a:gd name="T47" fmla="*/ 2147483647 h 83"/>
                <a:gd name="T48" fmla="*/ 2147483647 w 47"/>
                <a:gd name="T49" fmla="*/ 2147483647 h 83"/>
                <a:gd name="T50" fmla="*/ 2147483647 w 47"/>
                <a:gd name="T51" fmla="*/ 2147483647 h 83"/>
                <a:gd name="T52" fmla="*/ 2147483647 w 47"/>
                <a:gd name="T53" fmla="*/ 2147483647 h 83"/>
                <a:gd name="T54" fmla="*/ 2147483647 w 47"/>
                <a:gd name="T55" fmla="*/ 2147483647 h 83"/>
                <a:gd name="T56" fmla="*/ 2147483647 w 47"/>
                <a:gd name="T57" fmla="*/ 2147483647 h 83"/>
                <a:gd name="T58" fmla="*/ 2147483647 w 47"/>
                <a:gd name="T59" fmla="*/ 2147483647 h 83"/>
                <a:gd name="T60" fmla="*/ 2147483647 w 47"/>
                <a:gd name="T61" fmla="*/ 2147483647 h 83"/>
                <a:gd name="T62" fmla="*/ 2147483647 w 47"/>
                <a:gd name="T63" fmla="*/ 2147483647 h 83"/>
                <a:gd name="T64" fmla="*/ 2147483647 w 47"/>
                <a:gd name="T65" fmla="*/ 2147483647 h 83"/>
                <a:gd name="T66" fmla="*/ 0 w 47"/>
                <a:gd name="T67" fmla="*/ 2147483647 h 83"/>
                <a:gd name="T68" fmla="*/ 0 w 47"/>
                <a:gd name="T69" fmla="*/ 2147483647 h 83"/>
                <a:gd name="T70" fmla="*/ 2147483647 w 47"/>
                <a:gd name="T71" fmla="*/ 2147483647 h 83"/>
                <a:gd name="T72" fmla="*/ 2147483647 w 47"/>
                <a:gd name="T73" fmla="*/ 2147483647 h 83"/>
                <a:gd name="T74" fmla="*/ 2147483647 w 47"/>
                <a:gd name="T75" fmla="*/ 2147483647 h 83"/>
                <a:gd name="T76" fmla="*/ 2147483647 w 47"/>
                <a:gd name="T77" fmla="*/ 2147483647 h 83"/>
                <a:gd name="T78" fmla="*/ 2147483647 w 47"/>
                <a:gd name="T79" fmla="*/ 2147483647 h 83"/>
                <a:gd name="T80" fmla="*/ 2147483647 w 47"/>
                <a:gd name="T81" fmla="*/ 2147483647 h 83"/>
                <a:gd name="T82" fmla="*/ 2147483647 w 47"/>
                <a:gd name="T83" fmla="*/ 2147483647 h 83"/>
                <a:gd name="T84" fmla="*/ 2147483647 w 47"/>
                <a:gd name="T85" fmla="*/ 2147483647 h 83"/>
                <a:gd name="T86" fmla="*/ 2147483647 w 47"/>
                <a:gd name="T87" fmla="*/ 2147483647 h 83"/>
                <a:gd name="T88" fmla="*/ 2147483647 w 47"/>
                <a:gd name="T89" fmla="*/ 2147483647 h 83"/>
                <a:gd name="T90" fmla="*/ 2147483647 w 47"/>
                <a:gd name="T91" fmla="*/ 2147483647 h 83"/>
                <a:gd name="T92" fmla="*/ 2147483647 w 47"/>
                <a:gd name="T93" fmla="*/ 2147483647 h 83"/>
                <a:gd name="T94" fmla="*/ 2147483647 w 47"/>
                <a:gd name="T95" fmla="*/ 2147483647 h 83"/>
                <a:gd name="T96" fmla="*/ 2147483647 w 47"/>
                <a:gd name="T97" fmla="*/ 2147483647 h 83"/>
                <a:gd name="T98" fmla="*/ 2147483647 w 47"/>
                <a:gd name="T99" fmla="*/ 2147483647 h 83"/>
                <a:gd name="T100" fmla="*/ 2147483647 w 47"/>
                <a:gd name="T101" fmla="*/ 2147483647 h 83"/>
                <a:gd name="T102" fmla="*/ 2147483647 w 47"/>
                <a:gd name="T103" fmla="*/ 2147483647 h 83"/>
                <a:gd name="T104" fmla="*/ 2147483647 w 47"/>
                <a:gd name="T105" fmla="*/ 0 h 83"/>
                <a:gd name="T106" fmla="*/ 2147483647 w 47"/>
                <a:gd name="T107" fmla="*/ 0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7"/>
                <a:gd name="T163" fmla="*/ 0 h 83"/>
                <a:gd name="T164" fmla="*/ 47 w 47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7" h="83">
                  <a:moveTo>
                    <a:pt x="44" y="0"/>
                  </a:moveTo>
                  <a:lnTo>
                    <a:pt x="15" y="2"/>
                  </a:lnTo>
                  <a:lnTo>
                    <a:pt x="15" y="3"/>
                  </a:lnTo>
                  <a:lnTo>
                    <a:pt x="12" y="5"/>
                  </a:lnTo>
                  <a:lnTo>
                    <a:pt x="12" y="8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9" y="14"/>
                  </a:lnTo>
                  <a:lnTo>
                    <a:pt x="7" y="16"/>
                  </a:lnTo>
                  <a:lnTo>
                    <a:pt x="6" y="17"/>
                  </a:lnTo>
                  <a:lnTo>
                    <a:pt x="6" y="19"/>
                  </a:lnTo>
                  <a:lnTo>
                    <a:pt x="5" y="21"/>
                  </a:lnTo>
                  <a:lnTo>
                    <a:pt x="5" y="22"/>
                  </a:lnTo>
                  <a:lnTo>
                    <a:pt x="4" y="25"/>
                  </a:lnTo>
                  <a:lnTo>
                    <a:pt x="3" y="27"/>
                  </a:lnTo>
                  <a:lnTo>
                    <a:pt x="4" y="30"/>
                  </a:lnTo>
                  <a:lnTo>
                    <a:pt x="5" y="31"/>
                  </a:lnTo>
                  <a:lnTo>
                    <a:pt x="5" y="33"/>
                  </a:lnTo>
                  <a:lnTo>
                    <a:pt x="5" y="34"/>
                  </a:lnTo>
                  <a:lnTo>
                    <a:pt x="4" y="36"/>
                  </a:lnTo>
                  <a:lnTo>
                    <a:pt x="5" y="37"/>
                  </a:lnTo>
                  <a:lnTo>
                    <a:pt x="4" y="38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7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6" y="50"/>
                  </a:lnTo>
                  <a:lnTo>
                    <a:pt x="6" y="51"/>
                  </a:lnTo>
                  <a:lnTo>
                    <a:pt x="5" y="54"/>
                  </a:lnTo>
                  <a:lnTo>
                    <a:pt x="3" y="59"/>
                  </a:lnTo>
                  <a:lnTo>
                    <a:pt x="0" y="66"/>
                  </a:lnTo>
                  <a:lnTo>
                    <a:pt x="0" y="71"/>
                  </a:lnTo>
                  <a:lnTo>
                    <a:pt x="27" y="70"/>
                  </a:lnTo>
                  <a:lnTo>
                    <a:pt x="27" y="71"/>
                  </a:lnTo>
                  <a:lnTo>
                    <a:pt x="26" y="73"/>
                  </a:lnTo>
                  <a:lnTo>
                    <a:pt x="27" y="77"/>
                  </a:lnTo>
                  <a:lnTo>
                    <a:pt x="29" y="80"/>
                  </a:lnTo>
                  <a:lnTo>
                    <a:pt x="30" y="83"/>
                  </a:lnTo>
                  <a:lnTo>
                    <a:pt x="32" y="83"/>
                  </a:lnTo>
                  <a:lnTo>
                    <a:pt x="35" y="81"/>
                  </a:lnTo>
                  <a:lnTo>
                    <a:pt x="41" y="79"/>
                  </a:lnTo>
                  <a:lnTo>
                    <a:pt x="43" y="79"/>
                  </a:lnTo>
                  <a:lnTo>
                    <a:pt x="45" y="78"/>
                  </a:lnTo>
                  <a:lnTo>
                    <a:pt x="46" y="79"/>
                  </a:lnTo>
                  <a:lnTo>
                    <a:pt x="47" y="80"/>
                  </a:lnTo>
                  <a:lnTo>
                    <a:pt x="47" y="79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5" y="2"/>
                  </a:lnTo>
                  <a:lnTo>
                    <a:pt x="44" y="0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0" name="Freeform 29"/>
            <p:cNvSpPr>
              <a:spLocks/>
            </p:cNvSpPr>
            <p:nvPr/>
          </p:nvSpPr>
          <p:spPr bwMode="auto">
            <a:xfrm>
              <a:off x="6878638" y="2732088"/>
              <a:ext cx="639762" cy="395287"/>
            </a:xfrm>
            <a:custGeom>
              <a:avLst/>
              <a:gdLst>
                <a:gd name="T0" fmla="*/ 2147483647 w 79"/>
                <a:gd name="T1" fmla="*/ 2147483647 h 51"/>
                <a:gd name="T2" fmla="*/ 2147483647 w 79"/>
                <a:gd name="T3" fmla="*/ 2147483647 h 51"/>
                <a:gd name="T4" fmla="*/ 2147483647 w 79"/>
                <a:gd name="T5" fmla="*/ 2147483647 h 51"/>
                <a:gd name="T6" fmla="*/ 2147483647 w 79"/>
                <a:gd name="T7" fmla="*/ 2147483647 h 51"/>
                <a:gd name="T8" fmla="*/ 2147483647 w 79"/>
                <a:gd name="T9" fmla="*/ 2147483647 h 51"/>
                <a:gd name="T10" fmla="*/ 2147483647 w 79"/>
                <a:gd name="T11" fmla="*/ 2147483647 h 51"/>
                <a:gd name="T12" fmla="*/ 2147483647 w 79"/>
                <a:gd name="T13" fmla="*/ 2147483647 h 51"/>
                <a:gd name="T14" fmla="*/ 2147483647 w 79"/>
                <a:gd name="T15" fmla="*/ 2147483647 h 51"/>
                <a:gd name="T16" fmla="*/ 2147483647 w 79"/>
                <a:gd name="T17" fmla="*/ 2147483647 h 51"/>
                <a:gd name="T18" fmla="*/ 2147483647 w 79"/>
                <a:gd name="T19" fmla="*/ 2147483647 h 51"/>
                <a:gd name="T20" fmla="*/ 2147483647 w 79"/>
                <a:gd name="T21" fmla="*/ 2147483647 h 51"/>
                <a:gd name="T22" fmla="*/ 2147483647 w 79"/>
                <a:gd name="T23" fmla="*/ 2147483647 h 51"/>
                <a:gd name="T24" fmla="*/ 2147483647 w 79"/>
                <a:gd name="T25" fmla="*/ 2147483647 h 51"/>
                <a:gd name="T26" fmla="*/ 2147483647 w 79"/>
                <a:gd name="T27" fmla="*/ 2147483647 h 51"/>
                <a:gd name="T28" fmla="*/ 2147483647 w 79"/>
                <a:gd name="T29" fmla="*/ 2147483647 h 51"/>
                <a:gd name="T30" fmla="*/ 2147483647 w 79"/>
                <a:gd name="T31" fmla="*/ 2147483647 h 51"/>
                <a:gd name="T32" fmla="*/ 2147483647 w 79"/>
                <a:gd name="T33" fmla="*/ 2147483647 h 51"/>
                <a:gd name="T34" fmla="*/ 2147483647 w 79"/>
                <a:gd name="T35" fmla="*/ 2147483647 h 51"/>
                <a:gd name="T36" fmla="*/ 2147483647 w 79"/>
                <a:gd name="T37" fmla="*/ 2147483647 h 51"/>
                <a:gd name="T38" fmla="*/ 2147483647 w 79"/>
                <a:gd name="T39" fmla="*/ 2147483647 h 51"/>
                <a:gd name="T40" fmla="*/ 2147483647 w 79"/>
                <a:gd name="T41" fmla="*/ 2147483647 h 51"/>
                <a:gd name="T42" fmla="*/ 2147483647 w 79"/>
                <a:gd name="T43" fmla="*/ 2147483647 h 51"/>
                <a:gd name="T44" fmla="*/ 2147483647 w 79"/>
                <a:gd name="T45" fmla="*/ 2147483647 h 51"/>
                <a:gd name="T46" fmla="*/ 2147483647 w 79"/>
                <a:gd name="T47" fmla="*/ 2147483647 h 51"/>
                <a:gd name="T48" fmla="*/ 2147483647 w 79"/>
                <a:gd name="T49" fmla="*/ 2147483647 h 51"/>
                <a:gd name="T50" fmla="*/ 2147483647 w 79"/>
                <a:gd name="T51" fmla="*/ 2147483647 h 51"/>
                <a:gd name="T52" fmla="*/ 2147483647 w 79"/>
                <a:gd name="T53" fmla="*/ 2147483647 h 51"/>
                <a:gd name="T54" fmla="*/ 2147483647 w 79"/>
                <a:gd name="T55" fmla="*/ 2147483647 h 51"/>
                <a:gd name="T56" fmla="*/ 2147483647 w 79"/>
                <a:gd name="T57" fmla="*/ 2147483647 h 51"/>
                <a:gd name="T58" fmla="*/ 2147483647 w 79"/>
                <a:gd name="T59" fmla="*/ 2147483647 h 51"/>
                <a:gd name="T60" fmla="*/ 2147483647 w 79"/>
                <a:gd name="T61" fmla="*/ 2147483647 h 51"/>
                <a:gd name="T62" fmla="*/ 2147483647 w 79"/>
                <a:gd name="T63" fmla="*/ 2147483647 h 51"/>
                <a:gd name="T64" fmla="*/ 2147483647 w 79"/>
                <a:gd name="T65" fmla="*/ 2147483647 h 51"/>
                <a:gd name="T66" fmla="*/ 2147483647 w 79"/>
                <a:gd name="T67" fmla="*/ 2147483647 h 51"/>
                <a:gd name="T68" fmla="*/ 2147483647 w 79"/>
                <a:gd name="T69" fmla="*/ 2147483647 h 51"/>
                <a:gd name="T70" fmla="*/ 2147483647 w 79"/>
                <a:gd name="T71" fmla="*/ 2147483647 h 51"/>
                <a:gd name="T72" fmla="*/ 2147483647 w 79"/>
                <a:gd name="T73" fmla="*/ 2147483647 h 51"/>
                <a:gd name="T74" fmla="*/ 2147483647 w 79"/>
                <a:gd name="T75" fmla="*/ 2147483647 h 51"/>
                <a:gd name="T76" fmla="*/ 2147483647 w 79"/>
                <a:gd name="T77" fmla="*/ 2147483647 h 51"/>
                <a:gd name="T78" fmla="*/ 2147483647 w 79"/>
                <a:gd name="T79" fmla="*/ 2147483647 h 51"/>
                <a:gd name="T80" fmla="*/ 2147483647 w 79"/>
                <a:gd name="T81" fmla="*/ 2147483647 h 51"/>
                <a:gd name="T82" fmla="*/ 2147483647 w 79"/>
                <a:gd name="T83" fmla="*/ 2147483647 h 51"/>
                <a:gd name="T84" fmla="*/ 2147483647 w 79"/>
                <a:gd name="T85" fmla="*/ 2147483647 h 51"/>
                <a:gd name="T86" fmla="*/ 2147483647 w 79"/>
                <a:gd name="T87" fmla="*/ 2147483647 h 51"/>
                <a:gd name="T88" fmla="*/ 2147483647 w 79"/>
                <a:gd name="T89" fmla="*/ 0 h 51"/>
                <a:gd name="T90" fmla="*/ 2147483647 w 79"/>
                <a:gd name="T91" fmla="*/ 2147483647 h 51"/>
                <a:gd name="T92" fmla="*/ 2147483647 w 79"/>
                <a:gd name="T93" fmla="*/ 2147483647 h 51"/>
                <a:gd name="T94" fmla="*/ 2147483647 w 79"/>
                <a:gd name="T95" fmla="*/ 2147483647 h 51"/>
                <a:gd name="T96" fmla="*/ 2147483647 w 79"/>
                <a:gd name="T97" fmla="*/ 2147483647 h 51"/>
                <a:gd name="T98" fmla="*/ 2147483647 w 79"/>
                <a:gd name="T99" fmla="*/ 2147483647 h 51"/>
                <a:gd name="T100" fmla="*/ 2147483647 w 79"/>
                <a:gd name="T101" fmla="*/ 2147483647 h 51"/>
                <a:gd name="T102" fmla="*/ 2147483647 w 79"/>
                <a:gd name="T103" fmla="*/ 2147483647 h 51"/>
                <a:gd name="T104" fmla="*/ 2147483647 w 79"/>
                <a:gd name="T105" fmla="*/ 2147483647 h 51"/>
                <a:gd name="T106" fmla="*/ 0 w 79"/>
                <a:gd name="T107" fmla="*/ 2147483647 h 51"/>
                <a:gd name="T108" fmla="*/ 2147483647 w 79"/>
                <a:gd name="T109" fmla="*/ 2147483647 h 51"/>
                <a:gd name="T110" fmla="*/ 2147483647 w 79"/>
                <a:gd name="T111" fmla="*/ 2147483647 h 51"/>
                <a:gd name="T112" fmla="*/ 2147483647 w 79"/>
                <a:gd name="T113" fmla="*/ 2147483647 h 51"/>
                <a:gd name="T114" fmla="*/ 2147483647 w 79"/>
                <a:gd name="T115" fmla="*/ 2147483647 h 5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79"/>
                <a:gd name="T175" fmla="*/ 0 h 51"/>
                <a:gd name="T176" fmla="*/ 79 w 79"/>
                <a:gd name="T177" fmla="*/ 51 h 5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79" h="51">
                  <a:moveTo>
                    <a:pt x="19" y="49"/>
                  </a:moveTo>
                  <a:lnTo>
                    <a:pt x="55" y="42"/>
                  </a:lnTo>
                  <a:lnTo>
                    <a:pt x="66" y="40"/>
                  </a:lnTo>
                  <a:lnTo>
                    <a:pt x="67" y="40"/>
                  </a:lnTo>
                  <a:lnTo>
                    <a:pt x="67" y="39"/>
                  </a:lnTo>
                  <a:lnTo>
                    <a:pt x="67" y="38"/>
                  </a:lnTo>
                  <a:lnTo>
                    <a:pt x="68" y="37"/>
                  </a:lnTo>
                  <a:lnTo>
                    <a:pt x="70" y="37"/>
                  </a:lnTo>
                  <a:lnTo>
                    <a:pt x="71" y="37"/>
                  </a:lnTo>
                  <a:lnTo>
                    <a:pt x="74" y="35"/>
                  </a:lnTo>
                  <a:lnTo>
                    <a:pt x="74" y="33"/>
                  </a:lnTo>
                  <a:lnTo>
                    <a:pt x="77" y="31"/>
                  </a:lnTo>
                  <a:lnTo>
                    <a:pt x="79" y="30"/>
                  </a:lnTo>
                  <a:lnTo>
                    <a:pt x="79" y="29"/>
                  </a:lnTo>
                  <a:lnTo>
                    <a:pt x="77" y="28"/>
                  </a:lnTo>
                  <a:lnTo>
                    <a:pt x="76" y="27"/>
                  </a:lnTo>
                  <a:lnTo>
                    <a:pt x="75" y="27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4"/>
                  </a:lnTo>
                  <a:lnTo>
                    <a:pt x="71" y="24"/>
                  </a:lnTo>
                  <a:lnTo>
                    <a:pt x="71" y="23"/>
                  </a:lnTo>
                  <a:lnTo>
                    <a:pt x="71" y="20"/>
                  </a:lnTo>
                  <a:lnTo>
                    <a:pt x="72" y="20"/>
                  </a:lnTo>
                  <a:lnTo>
                    <a:pt x="71" y="18"/>
                  </a:lnTo>
                  <a:lnTo>
                    <a:pt x="70" y="17"/>
                  </a:lnTo>
                  <a:lnTo>
                    <a:pt x="71" y="16"/>
                  </a:lnTo>
                  <a:lnTo>
                    <a:pt x="72" y="15"/>
                  </a:lnTo>
                  <a:lnTo>
                    <a:pt x="73" y="12"/>
                  </a:lnTo>
                  <a:lnTo>
                    <a:pt x="73" y="11"/>
                  </a:lnTo>
                  <a:lnTo>
                    <a:pt x="74" y="10"/>
                  </a:lnTo>
                  <a:lnTo>
                    <a:pt x="74" y="9"/>
                  </a:lnTo>
                  <a:lnTo>
                    <a:pt x="73" y="9"/>
                  </a:lnTo>
                  <a:lnTo>
                    <a:pt x="70" y="8"/>
                  </a:lnTo>
                  <a:lnTo>
                    <a:pt x="69" y="7"/>
                  </a:lnTo>
                  <a:lnTo>
                    <a:pt x="69" y="6"/>
                  </a:lnTo>
                  <a:lnTo>
                    <a:pt x="67" y="3"/>
                  </a:lnTo>
                  <a:lnTo>
                    <a:pt x="66" y="3"/>
                  </a:lnTo>
                  <a:lnTo>
                    <a:pt x="66" y="2"/>
                  </a:lnTo>
                  <a:lnTo>
                    <a:pt x="65" y="2"/>
                  </a:lnTo>
                  <a:lnTo>
                    <a:pt x="65" y="1"/>
                  </a:lnTo>
                  <a:lnTo>
                    <a:pt x="64" y="0"/>
                  </a:lnTo>
                  <a:lnTo>
                    <a:pt x="9" y="11"/>
                  </a:lnTo>
                  <a:lnTo>
                    <a:pt x="8" y="7"/>
                  </a:lnTo>
                  <a:lnTo>
                    <a:pt x="5" y="10"/>
                  </a:lnTo>
                  <a:lnTo>
                    <a:pt x="4" y="9"/>
                  </a:lnTo>
                  <a:lnTo>
                    <a:pt x="3" y="11"/>
                  </a:lnTo>
                  <a:lnTo>
                    <a:pt x="1" y="13"/>
                  </a:lnTo>
                  <a:lnTo>
                    <a:pt x="0" y="14"/>
                  </a:lnTo>
                  <a:lnTo>
                    <a:pt x="4" y="36"/>
                  </a:lnTo>
                  <a:lnTo>
                    <a:pt x="6" y="51"/>
                  </a:lnTo>
                  <a:lnTo>
                    <a:pt x="19" y="49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1" name="Freeform 30"/>
            <p:cNvSpPr>
              <a:spLocks/>
            </p:cNvSpPr>
            <p:nvPr/>
          </p:nvSpPr>
          <p:spPr bwMode="auto">
            <a:xfrm>
              <a:off x="6664325" y="3127375"/>
              <a:ext cx="830263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2" name="Freeform 31"/>
            <p:cNvSpPr>
              <a:spLocks/>
            </p:cNvSpPr>
            <p:nvPr/>
          </p:nvSpPr>
          <p:spPr bwMode="auto">
            <a:xfrm>
              <a:off x="4457700" y="2794000"/>
              <a:ext cx="906463" cy="425450"/>
            </a:xfrm>
            <a:custGeom>
              <a:avLst/>
              <a:gdLst>
                <a:gd name="T0" fmla="*/ 0 w 111"/>
                <a:gd name="T1" fmla="*/ 2147483647 h 55"/>
                <a:gd name="T2" fmla="*/ 2147483647 w 111"/>
                <a:gd name="T3" fmla="*/ 0 h 55"/>
                <a:gd name="T4" fmla="*/ 2147483647 w 111"/>
                <a:gd name="T5" fmla="*/ 2147483647 h 55"/>
                <a:gd name="T6" fmla="*/ 2147483647 w 111"/>
                <a:gd name="T7" fmla="*/ 2147483647 h 55"/>
                <a:gd name="T8" fmla="*/ 2147483647 w 111"/>
                <a:gd name="T9" fmla="*/ 2147483647 h 55"/>
                <a:gd name="T10" fmla="*/ 2147483647 w 111"/>
                <a:gd name="T11" fmla="*/ 2147483647 h 55"/>
                <a:gd name="T12" fmla="*/ 2147483647 w 111"/>
                <a:gd name="T13" fmla="*/ 2147483647 h 55"/>
                <a:gd name="T14" fmla="*/ 2147483647 w 111"/>
                <a:gd name="T15" fmla="*/ 2147483647 h 55"/>
                <a:gd name="T16" fmla="*/ 2147483647 w 111"/>
                <a:gd name="T17" fmla="*/ 2147483647 h 55"/>
                <a:gd name="T18" fmla="*/ 2147483647 w 111"/>
                <a:gd name="T19" fmla="*/ 2147483647 h 55"/>
                <a:gd name="T20" fmla="*/ 2147483647 w 111"/>
                <a:gd name="T21" fmla="*/ 2147483647 h 55"/>
                <a:gd name="T22" fmla="*/ 2147483647 w 111"/>
                <a:gd name="T23" fmla="*/ 2147483647 h 55"/>
                <a:gd name="T24" fmla="*/ 2147483647 w 111"/>
                <a:gd name="T25" fmla="*/ 2147483647 h 55"/>
                <a:gd name="T26" fmla="*/ 2147483647 w 111"/>
                <a:gd name="T27" fmla="*/ 2147483647 h 55"/>
                <a:gd name="T28" fmla="*/ 2147483647 w 111"/>
                <a:gd name="T29" fmla="*/ 2147483647 h 55"/>
                <a:gd name="T30" fmla="*/ 2147483647 w 111"/>
                <a:gd name="T31" fmla="*/ 2147483647 h 55"/>
                <a:gd name="T32" fmla="*/ 2147483647 w 111"/>
                <a:gd name="T33" fmla="*/ 2147483647 h 55"/>
                <a:gd name="T34" fmla="*/ 2147483647 w 111"/>
                <a:gd name="T35" fmla="*/ 2147483647 h 55"/>
                <a:gd name="T36" fmla="*/ 2147483647 w 111"/>
                <a:gd name="T37" fmla="*/ 2147483647 h 55"/>
                <a:gd name="T38" fmla="*/ 2147483647 w 111"/>
                <a:gd name="T39" fmla="*/ 2147483647 h 55"/>
                <a:gd name="T40" fmla="*/ 2147483647 w 111"/>
                <a:gd name="T41" fmla="*/ 2147483647 h 55"/>
                <a:gd name="T42" fmla="*/ 2147483647 w 111"/>
                <a:gd name="T43" fmla="*/ 2147483647 h 55"/>
                <a:gd name="T44" fmla="*/ 2147483647 w 111"/>
                <a:gd name="T45" fmla="*/ 2147483647 h 55"/>
                <a:gd name="T46" fmla="*/ 2147483647 w 111"/>
                <a:gd name="T47" fmla="*/ 2147483647 h 55"/>
                <a:gd name="T48" fmla="*/ 2147483647 w 111"/>
                <a:gd name="T49" fmla="*/ 2147483647 h 55"/>
                <a:gd name="T50" fmla="*/ 2147483647 w 111"/>
                <a:gd name="T51" fmla="*/ 2147483647 h 55"/>
                <a:gd name="T52" fmla="*/ 2147483647 w 111"/>
                <a:gd name="T53" fmla="*/ 2147483647 h 55"/>
                <a:gd name="T54" fmla="*/ 2147483647 w 111"/>
                <a:gd name="T55" fmla="*/ 2147483647 h 55"/>
                <a:gd name="T56" fmla="*/ 2147483647 w 111"/>
                <a:gd name="T57" fmla="*/ 2147483647 h 55"/>
                <a:gd name="T58" fmla="*/ 2147483647 w 111"/>
                <a:gd name="T59" fmla="*/ 2147483647 h 55"/>
                <a:gd name="T60" fmla="*/ 2147483647 w 111"/>
                <a:gd name="T61" fmla="*/ 2147483647 h 55"/>
                <a:gd name="T62" fmla="*/ 2147483647 w 111"/>
                <a:gd name="T63" fmla="*/ 2147483647 h 55"/>
                <a:gd name="T64" fmla="*/ 2147483647 w 111"/>
                <a:gd name="T65" fmla="*/ 2147483647 h 55"/>
                <a:gd name="T66" fmla="*/ 2147483647 w 111"/>
                <a:gd name="T67" fmla="*/ 2147483647 h 55"/>
                <a:gd name="T68" fmla="*/ 2147483647 w 111"/>
                <a:gd name="T69" fmla="*/ 2147483647 h 55"/>
                <a:gd name="T70" fmla="*/ 2147483647 w 111"/>
                <a:gd name="T71" fmla="*/ 2147483647 h 55"/>
                <a:gd name="T72" fmla="*/ 2147483647 w 111"/>
                <a:gd name="T73" fmla="*/ 2147483647 h 55"/>
                <a:gd name="T74" fmla="*/ 2147483647 w 111"/>
                <a:gd name="T75" fmla="*/ 2147483647 h 55"/>
                <a:gd name="T76" fmla="*/ 2147483647 w 111"/>
                <a:gd name="T77" fmla="*/ 2147483647 h 55"/>
                <a:gd name="T78" fmla="*/ 2147483647 w 111"/>
                <a:gd name="T79" fmla="*/ 2147483647 h 55"/>
                <a:gd name="T80" fmla="*/ 2147483647 w 111"/>
                <a:gd name="T81" fmla="*/ 2147483647 h 55"/>
                <a:gd name="T82" fmla="*/ 2147483647 w 111"/>
                <a:gd name="T83" fmla="*/ 2147483647 h 55"/>
                <a:gd name="T84" fmla="*/ 2147483647 w 111"/>
                <a:gd name="T85" fmla="*/ 2147483647 h 55"/>
                <a:gd name="T86" fmla="*/ 2147483647 w 111"/>
                <a:gd name="T87" fmla="*/ 2147483647 h 55"/>
                <a:gd name="T88" fmla="*/ 2147483647 w 111"/>
                <a:gd name="T89" fmla="*/ 2147483647 h 55"/>
                <a:gd name="T90" fmla="*/ 0 w 111"/>
                <a:gd name="T91" fmla="*/ 2147483647 h 55"/>
                <a:gd name="T92" fmla="*/ 0 w 111"/>
                <a:gd name="T93" fmla="*/ 2147483647 h 55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11"/>
                <a:gd name="T142" fmla="*/ 0 h 55"/>
                <a:gd name="T143" fmla="*/ 111 w 111"/>
                <a:gd name="T144" fmla="*/ 55 h 55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11" h="55">
                  <a:moveTo>
                    <a:pt x="0" y="34"/>
                  </a:moveTo>
                  <a:lnTo>
                    <a:pt x="3" y="0"/>
                  </a:lnTo>
                  <a:lnTo>
                    <a:pt x="72" y="3"/>
                  </a:lnTo>
                  <a:lnTo>
                    <a:pt x="74" y="6"/>
                  </a:lnTo>
                  <a:lnTo>
                    <a:pt x="76" y="6"/>
                  </a:lnTo>
                  <a:lnTo>
                    <a:pt x="78" y="5"/>
                  </a:lnTo>
                  <a:lnTo>
                    <a:pt x="79" y="6"/>
                  </a:lnTo>
                  <a:lnTo>
                    <a:pt x="80" y="9"/>
                  </a:lnTo>
                  <a:lnTo>
                    <a:pt x="82" y="9"/>
                  </a:lnTo>
                  <a:lnTo>
                    <a:pt x="83" y="9"/>
                  </a:lnTo>
                  <a:lnTo>
                    <a:pt x="85" y="7"/>
                  </a:lnTo>
                  <a:lnTo>
                    <a:pt x="87" y="7"/>
                  </a:lnTo>
                  <a:lnTo>
                    <a:pt x="89" y="8"/>
                  </a:lnTo>
                  <a:lnTo>
                    <a:pt x="94" y="11"/>
                  </a:lnTo>
                  <a:lnTo>
                    <a:pt x="97" y="13"/>
                  </a:lnTo>
                  <a:lnTo>
                    <a:pt x="97" y="15"/>
                  </a:lnTo>
                  <a:lnTo>
                    <a:pt x="99" y="16"/>
                  </a:lnTo>
                  <a:lnTo>
                    <a:pt x="99" y="17"/>
                  </a:lnTo>
                  <a:lnTo>
                    <a:pt x="98" y="19"/>
                  </a:lnTo>
                  <a:lnTo>
                    <a:pt x="99" y="21"/>
                  </a:lnTo>
                  <a:lnTo>
                    <a:pt x="100" y="24"/>
                  </a:lnTo>
                  <a:lnTo>
                    <a:pt x="101" y="25"/>
                  </a:lnTo>
                  <a:lnTo>
                    <a:pt x="101" y="26"/>
                  </a:lnTo>
                  <a:lnTo>
                    <a:pt x="101" y="28"/>
                  </a:lnTo>
                  <a:lnTo>
                    <a:pt x="103" y="29"/>
                  </a:lnTo>
                  <a:lnTo>
                    <a:pt x="104" y="30"/>
                  </a:lnTo>
                  <a:lnTo>
                    <a:pt x="103" y="32"/>
                  </a:lnTo>
                  <a:lnTo>
                    <a:pt x="103" y="34"/>
                  </a:lnTo>
                  <a:lnTo>
                    <a:pt x="105" y="35"/>
                  </a:lnTo>
                  <a:lnTo>
                    <a:pt x="105" y="37"/>
                  </a:lnTo>
                  <a:lnTo>
                    <a:pt x="104" y="38"/>
                  </a:lnTo>
                  <a:lnTo>
                    <a:pt x="105" y="39"/>
                  </a:lnTo>
                  <a:lnTo>
                    <a:pt x="106" y="41"/>
                  </a:lnTo>
                  <a:lnTo>
                    <a:pt x="105" y="42"/>
                  </a:lnTo>
                  <a:lnTo>
                    <a:pt x="106" y="44"/>
                  </a:lnTo>
                  <a:lnTo>
                    <a:pt x="106" y="45"/>
                  </a:lnTo>
                  <a:lnTo>
                    <a:pt x="107" y="46"/>
                  </a:lnTo>
                  <a:lnTo>
                    <a:pt x="108" y="48"/>
                  </a:lnTo>
                  <a:lnTo>
                    <a:pt x="109" y="50"/>
                  </a:lnTo>
                  <a:lnTo>
                    <a:pt x="111" y="52"/>
                  </a:lnTo>
                  <a:lnTo>
                    <a:pt x="111" y="53"/>
                  </a:lnTo>
                  <a:lnTo>
                    <a:pt x="111" y="54"/>
                  </a:lnTo>
                  <a:lnTo>
                    <a:pt x="111" y="55"/>
                  </a:lnTo>
                  <a:lnTo>
                    <a:pt x="25" y="53"/>
                  </a:lnTo>
                  <a:lnTo>
                    <a:pt x="26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3" name="Freeform 32"/>
            <p:cNvSpPr>
              <a:spLocks/>
            </p:cNvSpPr>
            <p:nvPr/>
          </p:nvSpPr>
          <p:spPr bwMode="auto">
            <a:xfrm>
              <a:off x="4522788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pattFill prst="pct75">
              <a:fgClr>
                <a:srgbClr val="AA1202"/>
              </a:fgClr>
              <a:bgClr>
                <a:schemeClr val="tx1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4" name="Freeform 33" descr="20%"/>
            <p:cNvSpPr>
              <a:spLocks/>
            </p:cNvSpPr>
            <p:nvPr/>
          </p:nvSpPr>
          <p:spPr bwMode="auto">
            <a:xfrm>
              <a:off x="5322888" y="3127375"/>
              <a:ext cx="730250" cy="603250"/>
            </a:xfrm>
            <a:custGeom>
              <a:avLst/>
              <a:gdLst>
                <a:gd name="T0" fmla="*/ 2147483647 w 90"/>
                <a:gd name="T1" fmla="*/ 2147483647 h 78"/>
                <a:gd name="T2" fmla="*/ 2147483647 w 90"/>
                <a:gd name="T3" fmla="*/ 2147483647 h 78"/>
                <a:gd name="T4" fmla="*/ 2147483647 w 90"/>
                <a:gd name="T5" fmla="*/ 2147483647 h 78"/>
                <a:gd name="T6" fmla="*/ 2147483647 w 90"/>
                <a:gd name="T7" fmla="*/ 2147483647 h 78"/>
                <a:gd name="T8" fmla="*/ 2147483647 w 90"/>
                <a:gd name="T9" fmla="*/ 2147483647 h 78"/>
                <a:gd name="T10" fmla="*/ 2147483647 w 90"/>
                <a:gd name="T11" fmla="*/ 2147483647 h 78"/>
                <a:gd name="T12" fmla="*/ 2147483647 w 90"/>
                <a:gd name="T13" fmla="*/ 2147483647 h 78"/>
                <a:gd name="T14" fmla="*/ 2147483647 w 90"/>
                <a:gd name="T15" fmla="*/ 2147483647 h 78"/>
                <a:gd name="T16" fmla="*/ 2147483647 w 90"/>
                <a:gd name="T17" fmla="*/ 2147483647 h 78"/>
                <a:gd name="T18" fmla="*/ 2147483647 w 90"/>
                <a:gd name="T19" fmla="*/ 2147483647 h 78"/>
                <a:gd name="T20" fmla="*/ 2147483647 w 90"/>
                <a:gd name="T21" fmla="*/ 2147483647 h 78"/>
                <a:gd name="T22" fmla="*/ 2147483647 w 90"/>
                <a:gd name="T23" fmla="*/ 2147483647 h 78"/>
                <a:gd name="T24" fmla="*/ 2147483647 w 90"/>
                <a:gd name="T25" fmla="*/ 2147483647 h 78"/>
                <a:gd name="T26" fmla="*/ 2147483647 w 90"/>
                <a:gd name="T27" fmla="*/ 2147483647 h 78"/>
                <a:gd name="T28" fmla="*/ 2147483647 w 90"/>
                <a:gd name="T29" fmla="*/ 2147483647 h 78"/>
                <a:gd name="T30" fmla="*/ 2147483647 w 90"/>
                <a:gd name="T31" fmla="*/ 2147483647 h 78"/>
                <a:gd name="T32" fmla="*/ 2147483647 w 90"/>
                <a:gd name="T33" fmla="*/ 2147483647 h 78"/>
                <a:gd name="T34" fmla="*/ 2147483647 w 90"/>
                <a:gd name="T35" fmla="*/ 2147483647 h 78"/>
                <a:gd name="T36" fmla="*/ 2147483647 w 90"/>
                <a:gd name="T37" fmla="*/ 2147483647 h 78"/>
                <a:gd name="T38" fmla="*/ 2147483647 w 90"/>
                <a:gd name="T39" fmla="*/ 2147483647 h 78"/>
                <a:gd name="T40" fmla="*/ 2147483647 w 90"/>
                <a:gd name="T41" fmla="*/ 2147483647 h 78"/>
                <a:gd name="T42" fmla="*/ 2147483647 w 90"/>
                <a:gd name="T43" fmla="*/ 2147483647 h 78"/>
                <a:gd name="T44" fmla="*/ 2147483647 w 90"/>
                <a:gd name="T45" fmla="*/ 2147483647 h 78"/>
                <a:gd name="T46" fmla="*/ 2147483647 w 90"/>
                <a:gd name="T47" fmla="*/ 2147483647 h 78"/>
                <a:gd name="T48" fmla="*/ 2147483647 w 90"/>
                <a:gd name="T49" fmla="*/ 2147483647 h 78"/>
                <a:gd name="T50" fmla="*/ 2147483647 w 90"/>
                <a:gd name="T51" fmla="*/ 2147483647 h 78"/>
                <a:gd name="T52" fmla="*/ 2147483647 w 90"/>
                <a:gd name="T53" fmla="*/ 2147483647 h 78"/>
                <a:gd name="T54" fmla="*/ 2147483647 w 90"/>
                <a:gd name="T55" fmla="*/ 2147483647 h 78"/>
                <a:gd name="T56" fmla="*/ 0 w 90"/>
                <a:gd name="T57" fmla="*/ 2147483647 h 78"/>
                <a:gd name="T58" fmla="*/ 2147483647 w 90"/>
                <a:gd name="T59" fmla="*/ 2147483647 h 78"/>
                <a:gd name="T60" fmla="*/ 2147483647 w 90"/>
                <a:gd name="T61" fmla="*/ 2147483647 h 78"/>
                <a:gd name="T62" fmla="*/ 2147483647 w 90"/>
                <a:gd name="T63" fmla="*/ 2147483647 h 78"/>
                <a:gd name="T64" fmla="*/ 2147483647 w 90"/>
                <a:gd name="T65" fmla="*/ 2147483647 h 78"/>
                <a:gd name="T66" fmla="*/ 2147483647 w 90"/>
                <a:gd name="T67" fmla="*/ 2147483647 h 78"/>
                <a:gd name="T68" fmla="*/ 2147483647 w 90"/>
                <a:gd name="T69" fmla="*/ 2147483647 h 78"/>
                <a:gd name="T70" fmla="*/ 2147483647 w 90"/>
                <a:gd name="T71" fmla="*/ 2147483647 h 78"/>
                <a:gd name="T72" fmla="*/ 2147483647 w 90"/>
                <a:gd name="T73" fmla="*/ 2147483647 h 78"/>
                <a:gd name="T74" fmla="*/ 2147483647 w 90"/>
                <a:gd name="T75" fmla="*/ 2147483647 h 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0"/>
                <a:gd name="T115" fmla="*/ 0 h 78"/>
                <a:gd name="T116" fmla="*/ 90 w 90"/>
                <a:gd name="T117" fmla="*/ 78 h 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0" h="78">
                  <a:moveTo>
                    <a:pt x="16" y="72"/>
                  </a:moveTo>
                  <a:lnTo>
                    <a:pt x="76" y="69"/>
                  </a:lnTo>
                  <a:lnTo>
                    <a:pt x="76" y="70"/>
                  </a:lnTo>
                  <a:lnTo>
                    <a:pt x="77" y="71"/>
                  </a:lnTo>
                  <a:lnTo>
                    <a:pt x="78" y="72"/>
                  </a:lnTo>
                  <a:lnTo>
                    <a:pt x="77" y="74"/>
                  </a:lnTo>
                  <a:lnTo>
                    <a:pt x="76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83" y="78"/>
                  </a:lnTo>
                  <a:lnTo>
                    <a:pt x="84" y="75"/>
                  </a:lnTo>
                  <a:lnTo>
                    <a:pt x="83" y="74"/>
                  </a:lnTo>
                  <a:lnTo>
                    <a:pt x="84" y="71"/>
                  </a:lnTo>
                  <a:lnTo>
                    <a:pt x="85" y="69"/>
                  </a:lnTo>
                  <a:lnTo>
                    <a:pt x="86" y="67"/>
                  </a:lnTo>
                  <a:lnTo>
                    <a:pt x="88" y="67"/>
                  </a:lnTo>
                  <a:lnTo>
                    <a:pt x="89" y="67"/>
                  </a:lnTo>
                  <a:lnTo>
                    <a:pt x="90" y="62"/>
                  </a:lnTo>
                  <a:lnTo>
                    <a:pt x="90" y="61"/>
                  </a:lnTo>
                  <a:lnTo>
                    <a:pt x="89" y="60"/>
                  </a:lnTo>
                  <a:lnTo>
                    <a:pt x="88" y="59"/>
                  </a:lnTo>
                  <a:lnTo>
                    <a:pt x="87" y="59"/>
                  </a:lnTo>
                  <a:lnTo>
                    <a:pt x="87" y="60"/>
                  </a:lnTo>
                  <a:lnTo>
                    <a:pt x="84" y="56"/>
                  </a:lnTo>
                  <a:lnTo>
                    <a:pt x="84" y="55"/>
                  </a:lnTo>
                  <a:lnTo>
                    <a:pt x="85" y="54"/>
                  </a:lnTo>
                  <a:lnTo>
                    <a:pt x="85" y="53"/>
                  </a:lnTo>
                  <a:lnTo>
                    <a:pt x="84" y="52"/>
                  </a:lnTo>
                  <a:lnTo>
                    <a:pt x="83" y="49"/>
                  </a:lnTo>
                  <a:lnTo>
                    <a:pt x="79" y="46"/>
                  </a:lnTo>
                  <a:lnTo>
                    <a:pt x="78" y="45"/>
                  </a:lnTo>
                  <a:lnTo>
                    <a:pt x="74" y="43"/>
                  </a:lnTo>
                  <a:lnTo>
                    <a:pt x="72" y="40"/>
                  </a:lnTo>
                  <a:lnTo>
                    <a:pt x="71" y="38"/>
                  </a:lnTo>
                  <a:lnTo>
                    <a:pt x="71" y="37"/>
                  </a:lnTo>
                  <a:lnTo>
                    <a:pt x="74" y="34"/>
                  </a:lnTo>
                  <a:lnTo>
                    <a:pt x="73" y="32"/>
                  </a:lnTo>
                  <a:lnTo>
                    <a:pt x="74" y="30"/>
                  </a:lnTo>
                  <a:lnTo>
                    <a:pt x="73" y="29"/>
                  </a:lnTo>
                  <a:lnTo>
                    <a:pt x="70" y="27"/>
                  </a:lnTo>
                  <a:lnTo>
                    <a:pt x="69" y="28"/>
                  </a:lnTo>
                  <a:lnTo>
                    <a:pt x="68" y="29"/>
                  </a:lnTo>
                  <a:lnTo>
                    <a:pt x="67" y="29"/>
                  </a:lnTo>
                  <a:lnTo>
                    <a:pt x="65" y="22"/>
                  </a:lnTo>
                  <a:lnTo>
                    <a:pt x="64" y="21"/>
                  </a:lnTo>
                  <a:lnTo>
                    <a:pt x="60" y="18"/>
                  </a:lnTo>
                  <a:lnTo>
                    <a:pt x="56" y="14"/>
                  </a:lnTo>
                  <a:lnTo>
                    <a:pt x="56" y="13"/>
                  </a:lnTo>
                  <a:lnTo>
                    <a:pt x="55" y="10"/>
                  </a:lnTo>
                  <a:lnTo>
                    <a:pt x="55" y="6"/>
                  </a:lnTo>
                  <a:lnTo>
                    <a:pt x="55" y="5"/>
                  </a:lnTo>
                  <a:lnTo>
                    <a:pt x="55" y="4"/>
                  </a:lnTo>
                  <a:lnTo>
                    <a:pt x="52" y="0"/>
                  </a:lnTo>
                  <a:lnTo>
                    <a:pt x="0" y="2"/>
                  </a:lnTo>
                  <a:lnTo>
                    <a:pt x="1" y="3"/>
                  </a:lnTo>
                  <a:lnTo>
                    <a:pt x="2" y="5"/>
                  </a:lnTo>
                  <a:lnTo>
                    <a:pt x="3" y="7"/>
                  </a:lnTo>
                  <a:lnTo>
                    <a:pt x="5" y="9"/>
                  </a:lnTo>
                  <a:lnTo>
                    <a:pt x="5" y="10"/>
                  </a:lnTo>
                  <a:lnTo>
                    <a:pt x="5" y="11"/>
                  </a:lnTo>
                  <a:lnTo>
                    <a:pt x="5" y="12"/>
                  </a:lnTo>
                  <a:lnTo>
                    <a:pt x="11" y="16"/>
                  </a:lnTo>
                  <a:lnTo>
                    <a:pt x="9" y="18"/>
                  </a:lnTo>
                  <a:lnTo>
                    <a:pt x="9" y="20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5"/>
                  </a:lnTo>
                  <a:lnTo>
                    <a:pt x="13" y="26"/>
                  </a:lnTo>
                  <a:lnTo>
                    <a:pt x="15" y="26"/>
                  </a:lnTo>
                  <a:lnTo>
                    <a:pt x="15" y="27"/>
                  </a:lnTo>
                  <a:lnTo>
                    <a:pt x="16" y="63"/>
                  </a:lnTo>
                  <a:lnTo>
                    <a:pt x="16" y="72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5" name="Freeform 34" descr="20%"/>
            <p:cNvSpPr>
              <a:spLocks/>
            </p:cNvSpPr>
            <p:nvPr/>
          </p:nvSpPr>
          <p:spPr bwMode="auto">
            <a:xfrm>
              <a:off x="6011863" y="3265488"/>
              <a:ext cx="809625" cy="395287"/>
            </a:xfrm>
            <a:custGeom>
              <a:avLst/>
              <a:gdLst>
                <a:gd name="T0" fmla="*/ 2147483647 w 99"/>
                <a:gd name="T1" fmla="*/ 2147483647 h 51"/>
                <a:gd name="T2" fmla="*/ 2147483647 w 99"/>
                <a:gd name="T3" fmla="*/ 2147483647 h 51"/>
                <a:gd name="T4" fmla="*/ 2147483647 w 99"/>
                <a:gd name="T5" fmla="*/ 2147483647 h 51"/>
                <a:gd name="T6" fmla="*/ 2147483647 w 99"/>
                <a:gd name="T7" fmla="*/ 2147483647 h 51"/>
                <a:gd name="T8" fmla="*/ 2147483647 w 99"/>
                <a:gd name="T9" fmla="*/ 2147483647 h 51"/>
                <a:gd name="T10" fmla="*/ 2147483647 w 99"/>
                <a:gd name="T11" fmla="*/ 2147483647 h 51"/>
                <a:gd name="T12" fmla="*/ 2147483647 w 99"/>
                <a:gd name="T13" fmla="*/ 2147483647 h 51"/>
                <a:gd name="T14" fmla="*/ 2147483647 w 99"/>
                <a:gd name="T15" fmla="*/ 2147483647 h 51"/>
                <a:gd name="T16" fmla="*/ 2147483647 w 99"/>
                <a:gd name="T17" fmla="*/ 2147483647 h 51"/>
                <a:gd name="T18" fmla="*/ 2147483647 w 99"/>
                <a:gd name="T19" fmla="*/ 2147483647 h 51"/>
                <a:gd name="T20" fmla="*/ 2147483647 w 99"/>
                <a:gd name="T21" fmla="*/ 2147483647 h 51"/>
                <a:gd name="T22" fmla="*/ 2147483647 w 99"/>
                <a:gd name="T23" fmla="*/ 2147483647 h 51"/>
                <a:gd name="T24" fmla="*/ 2147483647 w 99"/>
                <a:gd name="T25" fmla="*/ 2147483647 h 51"/>
                <a:gd name="T26" fmla="*/ 2147483647 w 99"/>
                <a:gd name="T27" fmla="*/ 2147483647 h 51"/>
                <a:gd name="T28" fmla="*/ 2147483647 w 99"/>
                <a:gd name="T29" fmla="*/ 2147483647 h 51"/>
                <a:gd name="T30" fmla="*/ 2147483647 w 99"/>
                <a:gd name="T31" fmla="*/ 2147483647 h 51"/>
                <a:gd name="T32" fmla="*/ 2147483647 w 99"/>
                <a:gd name="T33" fmla="*/ 2147483647 h 51"/>
                <a:gd name="T34" fmla="*/ 2147483647 w 99"/>
                <a:gd name="T35" fmla="*/ 2147483647 h 51"/>
                <a:gd name="T36" fmla="*/ 2147483647 w 99"/>
                <a:gd name="T37" fmla="*/ 2147483647 h 51"/>
                <a:gd name="T38" fmla="*/ 2147483647 w 99"/>
                <a:gd name="T39" fmla="*/ 2147483647 h 51"/>
                <a:gd name="T40" fmla="*/ 2147483647 w 99"/>
                <a:gd name="T41" fmla="*/ 2147483647 h 51"/>
                <a:gd name="T42" fmla="*/ 2147483647 w 99"/>
                <a:gd name="T43" fmla="*/ 2147483647 h 51"/>
                <a:gd name="T44" fmla="*/ 2147483647 w 99"/>
                <a:gd name="T45" fmla="*/ 2147483647 h 51"/>
                <a:gd name="T46" fmla="*/ 2147483647 w 99"/>
                <a:gd name="T47" fmla="*/ 2147483647 h 51"/>
                <a:gd name="T48" fmla="*/ 2147483647 w 99"/>
                <a:gd name="T49" fmla="*/ 0 h 51"/>
                <a:gd name="T50" fmla="*/ 2147483647 w 99"/>
                <a:gd name="T51" fmla="*/ 2147483647 h 51"/>
                <a:gd name="T52" fmla="*/ 2147483647 w 99"/>
                <a:gd name="T53" fmla="*/ 0 h 51"/>
                <a:gd name="T54" fmla="*/ 2147483647 w 99"/>
                <a:gd name="T55" fmla="*/ 2147483647 h 51"/>
                <a:gd name="T56" fmla="*/ 2147483647 w 99"/>
                <a:gd name="T57" fmla="*/ 2147483647 h 51"/>
                <a:gd name="T58" fmla="*/ 2147483647 w 99"/>
                <a:gd name="T59" fmla="*/ 2147483647 h 51"/>
                <a:gd name="T60" fmla="*/ 2147483647 w 99"/>
                <a:gd name="T61" fmla="*/ 2147483647 h 51"/>
                <a:gd name="T62" fmla="*/ 2147483647 w 99"/>
                <a:gd name="T63" fmla="*/ 2147483647 h 51"/>
                <a:gd name="T64" fmla="*/ 2147483647 w 99"/>
                <a:gd name="T65" fmla="*/ 2147483647 h 51"/>
                <a:gd name="T66" fmla="*/ 2147483647 w 99"/>
                <a:gd name="T67" fmla="*/ 2147483647 h 51"/>
                <a:gd name="T68" fmla="*/ 2147483647 w 99"/>
                <a:gd name="T69" fmla="*/ 2147483647 h 51"/>
                <a:gd name="T70" fmla="*/ 2147483647 w 99"/>
                <a:gd name="T71" fmla="*/ 2147483647 h 51"/>
                <a:gd name="T72" fmla="*/ 2147483647 w 99"/>
                <a:gd name="T73" fmla="*/ 2147483647 h 51"/>
                <a:gd name="T74" fmla="*/ 2147483647 w 99"/>
                <a:gd name="T75" fmla="*/ 2147483647 h 51"/>
                <a:gd name="T76" fmla="*/ 2147483647 w 99"/>
                <a:gd name="T77" fmla="*/ 2147483647 h 51"/>
                <a:gd name="T78" fmla="*/ 2147483647 w 99"/>
                <a:gd name="T79" fmla="*/ 2147483647 h 51"/>
                <a:gd name="T80" fmla="*/ 2147483647 w 99"/>
                <a:gd name="T81" fmla="*/ 2147483647 h 51"/>
                <a:gd name="T82" fmla="*/ 2147483647 w 99"/>
                <a:gd name="T83" fmla="*/ 2147483647 h 51"/>
                <a:gd name="T84" fmla="*/ 2147483647 w 99"/>
                <a:gd name="T85" fmla="*/ 2147483647 h 51"/>
                <a:gd name="T86" fmla="*/ 2147483647 w 99"/>
                <a:gd name="T87" fmla="*/ 2147483647 h 51"/>
                <a:gd name="T88" fmla="*/ 2147483647 w 99"/>
                <a:gd name="T89" fmla="*/ 2147483647 h 51"/>
                <a:gd name="T90" fmla="*/ 2147483647 w 99"/>
                <a:gd name="T91" fmla="*/ 2147483647 h 51"/>
                <a:gd name="T92" fmla="*/ 2147483647 w 99"/>
                <a:gd name="T93" fmla="*/ 2147483647 h 51"/>
                <a:gd name="T94" fmla="*/ 2147483647 w 99"/>
                <a:gd name="T95" fmla="*/ 2147483647 h 51"/>
                <a:gd name="T96" fmla="*/ 2147483647 w 99"/>
                <a:gd name="T97" fmla="*/ 2147483647 h 51"/>
                <a:gd name="T98" fmla="*/ 2147483647 w 99"/>
                <a:gd name="T99" fmla="*/ 2147483647 h 51"/>
                <a:gd name="T100" fmla="*/ 2147483647 w 99"/>
                <a:gd name="T101" fmla="*/ 2147483647 h 51"/>
                <a:gd name="T102" fmla="*/ 2147483647 w 99"/>
                <a:gd name="T103" fmla="*/ 2147483647 h 51"/>
                <a:gd name="T104" fmla="*/ 2147483647 w 99"/>
                <a:gd name="T105" fmla="*/ 2147483647 h 51"/>
                <a:gd name="T106" fmla="*/ 2147483647 w 99"/>
                <a:gd name="T107" fmla="*/ 2147483647 h 51"/>
                <a:gd name="T108" fmla="*/ 2147483647 w 99"/>
                <a:gd name="T109" fmla="*/ 2147483647 h 51"/>
                <a:gd name="T110" fmla="*/ 0 w 99"/>
                <a:gd name="T111" fmla="*/ 2147483647 h 51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99"/>
                <a:gd name="T169" fmla="*/ 0 h 51"/>
                <a:gd name="T170" fmla="*/ 99 w 99"/>
                <a:gd name="T171" fmla="*/ 51 h 51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99" h="51">
                  <a:moveTo>
                    <a:pt x="0" y="51"/>
                  </a:moveTo>
                  <a:lnTo>
                    <a:pt x="20" y="49"/>
                  </a:lnTo>
                  <a:lnTo>
                    <a:pt x="20" y="48"/>
                  </a:lnTo>
                  <a:lnTo>
                    <a:pt x="19" y="47"/>
                  </a:lnTo>
                  <a:lnTo>
                    <a:pt x="22" y="46"/>
                  </a:lnTo>
                  <a:lnTo>
                    <a:pt x="22" y="47"/>
                  </a:lnTo>
                  <a:lnTo>
                    <a:pt x="78" y="42"/>
                  </a:lnTo>
                  <a:lnTo>
                    <a:pt x="80" y="41"/>
                  </a:lnTo>
                  <a:lnTo>
                    <a:pt x="80" y="40"/>
                  </a:lnTo>
                  <a:lnTo>
                    <a:pt x="85" y="38"/>
                  </a:lnTo>
                  <a:lnTo>
                    <a:pt x="86" y="37"/>
                  </a:lnTo>
                  <a:lnTo>
                    <a:pt x="89" y="35"/>
                  </a:lnTo>
                  <a:lnTo>
                    <a:pt x="89" y="34"/>
                  </a:lnTo>
                  <a:lnTo>
                    <a:pt x="89" y="33"/>
                  </a:lnTo>
                  <a:lnTo>
                    <a:pt x="90" y="32"/>
                  </a:lnTo>
                  <a:lnTo>
                    <a:pt x="90" y="31"/>
                  </a:lnTo>
                  <a:lnTo>
                    <a:pt x="92" y="29"/>
                  </a:lnTo>
                  <a:lnTo>
                    <a:pt x="99" y="23"/>
                  </a:lnTo>
                  <a:lnTo>
                    <a:pt x="99" y="22"/>
                  </a:lnTo>
                  <a:lnTo>
                    <a:pt x="98" y="22"/>
                  </a:lnTo>
                  <a:lnTo>
                    <a:pt x="97" y="22"/>
                  </a:lnTo>
                  <a:lnTo>
                    <a:pt x="97" y="21"/>
                  </a:lnTo>
                  <a:lnTo>
                    <a:pt x="95" y="20"/>
                  </a:lnTo>
                  <a:lnTo>
                    <a:pt x="95" y="21"/>
                  </a:lnTo>
                  <a:lnTo>
                    <a:pt x="94" y="20"/>
                  </a:lnTo>
                  <a:lnTo>
                    <a:pt x="92" y="18"/>
                  </a:lnTo>
                  <a:lnTo>
                    <a:pt x="90" y="14"/>
                  </a:lnTo>
                  <a:lnTo>
                    <a:pt x="89" y="13"/>
                  </a:lnTo>
                  <a:lnTo>
                    <a:pt x="89" y="12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7" y="7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1" y="6"/>
                  </a:lnTo>
                  <a:lnTo>
                    <a:pt x="80" y="6"/>
                  </a:lnTo>
                  <a:lnTo>
                    <a:pt x="78" y="6"/>
                  </a:lnTo>
                  <a:lnTo>
                    <a:pt x="76" y="5"/>
                  </a:lnTo>
                  <a:lnTo>
                    <a:pt x="75" y="6"/>
                  </a:lnTo>
                  <a:lnTo>
                    <a:pt x="74" y="7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6" y="4"/>
                  </a:lnTo>
                  <a:lnTo>
                    <a:pt x="65" y="2"/>
                  </a:lnTo>
                  <a:lnTo>
                    <a:pt x="63" y="0"/>
                  </a:lnTo>
                  <a:lnTo>
                    <a:pt x="61" y="1"/>
                  </a:lnTo>
                  <a:lnTo>
                    <a:pt x="59" y="0"/>
                  </a:lnTo>
                  <a:lnTo>
                    <a:pt x="58" y="0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6"/>
                  </a:lnTo>
                  <a:lnTo>
                    <a:pt x="56" y="7"/>
                  </a:lnTo>
                  <a:lnTo>
                    <a:pt x="55" y="8"/>
                  </a:lnTo>
                  <a:lnTo>
                    <a:pt x="52" y="8"/>
                  </a:lnTo>
                  <a:lnTo>
                    <a:pt x="51" y="8"/>
                  </a:lnTo>
                  <a:lnTo>
                    <a:pt x="51" y="11"/>
                  </a:lnTo>
                  <a:lnTo>
                    <a:pt x="46" y="18"/>
                  </a:lnTo>
                  <a:lnTo>
                    <a:pt x="45" y="21"/>
                  </a:lnTo>
                  <a:lnTo>
                    <a:pt x="42" y="21"/>
                  </a:lnTo>
                  <a:lnTo>
                    <a:pt x="40" y="19"/>
                  </a:lnTo>
                  <a:lnTo>
                    <a:pt x="39" y="19"/>
                  </a:lnTo>
                  <a:lnTo>
                    <a:pt x="38" y="20"/>
                  </a:lnTo>
                  <a:lnTo>
                    <a:pt x="37" y="24"/>
                  </a:lnTo>
                  <a:lnTo>
                    <a:pt x="36" y="25"/>
                  </a:lnTo>
                  <a:lnTo>
                    <a:pt x="35" y="24"/>
                  </a:lnTo>
                  <a:lnTo>
                    <a:pt x="34" y="23"/>
                  </a:lnTo>
                  <a:lnTo>
                    <a:pt x="32" y="23"/>
                  </a:lnTo>
                  <a:lnTo>
                    <a:pt x="31" y="26"/>
                  </a:lnTo>
                  <a:lnTo>
                    <a:pt x="30" y="26"/>
                  </a:lnTo>
                  <a:lnTo>
                    <a:pt x="26" y="24"/>
                  </a:lnTo>
                  <a:lnTo>
                    <a:pt x="23" y="25"/>
                  </a:lnTo>
                  <a:lnTo>
                    <a:pt x="20" y="25"/>
                  </a:lnTo>
                  <a:lnTo>
                    <a:pt x="20" y="26"/>
                  </a:lnTo>
                  <a:lnTo>
                    <a:pt x="20" y="27"/>
                  </a:lnTo>
                  <a:lnTo>
                    <a:pt x="19" y="27"/>
                  </a:lnTo>
                  <a:lnTo>
                    <a:pt x="18" y="27"/>
                  </a:lnTo>
                  <a:lnTo>
                    <a:pt x="17" y="28"/>
                  </a:lnTo>
                  <a:lnTo>
                    <a:pt x="17" y="30"/>
                  </a:lnTo>
                  <a:lnTo>
                    <a:pt x="18" y="32"/>
                  </a:lnTo>
                  <a:lnTo>
                    <a:pt x="18" y="33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3" y="36"/>
                  </a:lnTo>
                  <a:lnTo>
                    <a:pt x="13" y="40"/>
                  </a:lnTo>
                  <a:lnTo>
                    <a:pt x="12" y="40"/>
                  </a:lnTo>
                  <a:lnTo>
                    <a:pt x="10" y="39"/>
                  </a:lnTo>
                  <a:lnTo>
                    <a:pt x="8" y="38"/>
                  </a:lnTo>
                  <a:lnTo>
                    <a:pt x="6" y="38"/>
                  </a:lnTo>
                  <a:lnTo>
                    <a:pt x="4" y="39"/>
                  </a:lnTo>
                  <a:lnTo>
                    <a:pt x="4" y="42"/>
                  </a:lnTo>
                  <a:lnTo>
                    <a:pt x="5" y="43"/>
                  </a:lnTo>
                  <a:lnTo>
                    <a:pt x="5" y="44"/>
                  </a:lnTo>
                  <a:lnTo>
                    <a:pt x="4" y="49"/>
                  </a:lnTo>
                  <a:lnTo>
                    <a:pt x="3" y="49"/>
                  </a:lnTo>
                  <a:lnTo>
                    <a:pt x="1" y="49"/>
                  </a:lnTo>
                  <a:lnTo>
                    <a:pt x="0" y="51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6" name="Freeform 35" descr="20%"/>
            <p:cNvSpPr>
              <a:spLocks/>
            </p:cNvSpPr>
            <p:nvPr/>
          </p:nvSpPr>
          <p:spPr bwMode="auto">
            <a:xfrm>
              <a:off x="5940425" y="3560763"/>
              <a:ext cx="901700" cy="301625"/>
            </a:xfrm>
            <a:custGeom>
              <a:avLst/>
              <a:gdLst>
                <a:gd name="T0" fmla="*/ 2147483647 w 111"/>
                <a:gd name="T1" fmla="*/ 0 h 39"/>
                <a:gd name="T2" fmla="*/ 2147483647 w 111"/>
                <a:gd name="T3" fmla="*/ 2147483647 h 39"/>
                <a:gd name="T4" fmla="*/ 2147483647 w 111"/>
                <a:gd name="T5" fmla="*/ 2147483647 h 39"/>
                <a:gd name="T6" fmla="*/ 2147483647 w 111"/>
                <a:gd name="T7" fmla="*/ 2147483647 h 39"/>
                <a:gd name="T8" fmla="*/ 2147483647 w 111"/>
                <a:gd name="T9" fmla="*/ 2147483647 h 39"/>
                <a:gd name="T10" fmla="*/ 2147483647 w 111"/>
                <a:gd name="T11" fmla="*/ 2147483647 h 39"/>
                <a:gd name="T12" fmla="*/ 2147483647 w 111"/>
                <a:gd name="T13" fmla="*/ 2147483647 h 39"/>
                <a:gd name="T14" fmla="*/ 2147483647 w 111"/>
                <a:gd name="T15" fmla="*/ 2147483647 h 39"/>
                <a:gd name="T16" fmla="*/ 2147483647 w 111"/>
                <a:gd name="T17" fmla="*/ 2147483647 h 39"/>
                <a:gd name="T18" fmla="*/ 2147483647 w 111"/>
                <a:gd name="T19" fmla="*/ 2147483647 h 39"/>
                <a:gd name="T20" fmla="*/ 2147483647 w 111"/>
                <a:gd name="T21" fmla="*/ 2147483647 h 39"/>
                <a:gd name="T22" fmla="*/ 2147483647 w 111"/>
                <a:gd name="T23" fmla="*/ 2147483647 h 39"/>
                <a:gd name="T24" fmla="*/ 2147483647 w 111"/>
                <a:gd name="T25" fmla="*/ 2147483647 h 39"/>
                <a:gd name="T26" fmla="*/ 2147483647 w 111"/>
                <a:gd name="T27" fmla="*/ 2147483647 h 39"/>
                <a:gd name="T28" fmla="*/ 2147483647 w 111"/>
                <a:gd name="T29" fmla="*/ 2147483647 h 39"/>
                <a:gd name="T30" fmla="*/ 2147483647 w 111"/>
                <a:gd name="T31" fmla="*/ 2147483647 h 39"/>
                <a:gd name="T32" fmla="*/ 2147483647 w 111"/>
                <a:gd name="T33" fmla="*/ 2147483647 h 39"/>
                <a:gd name="T34" fmla="*/ 2147483647 w 111"/>
                <a:gd name="T35" fmla="*/ 2147483647 h 39"/>
                <a:gd name="T36" fmla="*/ 2147483647 w 111"/>
                <a:gd name="T37" fmla="*/ 2147483647 h 39"/>
                <a:gd name="T38" fmla="*/ 2147483647 w 111"/>
                <a:gd name="T39" fmla="*/ 2147483647 h 39"/>
                <a:gd name="T40" fmla="*/ 2147483647 w 111"/>
                <a:gd name="T41" fmla="*/ 2147483647 h 39"/>
                <a:gd name="T42" fmla="*/ 2147483647 w 111"/>
                <a:gd name="T43" fmla="*/ 2147483647 h 39"/>
                <a:gd name="T44" fmla="*/ 0 w 111"/>
                <a:gd name="T45" fmla="*/ 2147483647 h 39"/>
                <a:gd name="T46" fmla="*/ 2147483647 w 111"/>
                <a:gd name="T47" fmla="*/ 2147483647 h 39"/>
                <a:gd name="T48" fmla="*/ 2147483647 w 111"/>
                <a:gd name="T49" fmla="*/ 2147483647 h 39"/>
                <a:gd name="T50" fmla="*/ 2147483647 w 111"/>
                <a:gd name="T51" fmla="*/ 2147483647 h 39"/>
                <a:gd name="T52" fmla="*/ 2147483647 w 111"/>
                <a:gd name="T53" fmla="*/ 2147483647 h 39"/>
                <a:gd name="T54" fmla="*/ 2147483647 w 111"/>
                <a:gd name="T55" fmla="*/ 2147483647 h 39"/>
                <a:gd name="T56" fmla="*/ 2147483647 w 111"/>
                <a:gd name="T57" fmla="*/ 2147483647 h 39"/>
                <a:gd name="T58" fmla="*/ 2147483647 w 111"/>
                <a:gd name="T59" fmla="*/ 2147483647 h 39"/>
                <a:gd name="T60" fmla="*/ 2147483647 w 111"/>
                <a:gd name="T61" fmla="*/ 2147483647 h 39"/>
                <a:gd name="T62" fmla="*/ 2147483647 w 111"/>
                <a:gd name="T63" fmla="*/ 2147483647 h 39"/>
                <a:gd name="T64" fmla="*/ 2147483647 w 111"/>
                <a:gd name="T65" fmla="*/ 2147483647 h 39"/>
                <a:gd name="T66" fmla="*/ 2147483647 w 111"/>
                <a:gd name="T67" fmla="*/ 2147483647 h 39"/>
                <a:gd name="T68" fmla="*/ 2147483647 w 111"/>
                <a:gd name="T69" fmla="*/ 2147483647 h 39"/>
                <a:gd name="T70" fmla="*/ 2147483647 w 111"/>
                <a:gd name="T71" fmla="*/ 2147483647 h 39"/>
                <a:gd name="T72" fmla="*/ 2147483647 w 111"/>
                <a:gd name="T73" fmla="*/ 2147483647 h 39"/>
                <a:gd name="T74" fmla="*/ 2147483647 w 111"/>
                <a:gd name="T75" fmla="*/ 2147483647 h 39"/>
                <a:gd name="T76" fmla="*/ 2147483647 w 111"/>
                <a:gd name="T77" fmla="*/ 2147483647 h 39"/>
                <a:gd name="T78" fmla="*/ 2147483647 w 111"/>
                <a:gd name="T79" fmla="*/ 2147483647 h 39"/>
                <a:gd name="T80" fmla="*/ 2147483647 w 111"/>
                <a:gd name="T81" fmla="*/ 2147483647 h 39"/>
                <a:gd name="T82" fmla="*/ 2147483647 w 111"/>
                <a:gd name="T83" fmla="*/ 2147483647 h 39"/>
                <a:gd name="T84" fmla="*/ 2147483647 w 111"/>
                <a:gd name="T85" fmla="*/ 2147483647 h 39"/>
                <a:gd name="T86" fmla="*/ 2147483647 w 111"/>
                <a:gd name="T87" fmla="*/ 2147483647 h 39"/>
                <a:gd name="T88" fmla="*/ 2147483647 w 111"/>
                <a:gd name="T89" fmla="*/ 2147483647 h 39"/>
                <a:gd name="T90" fmla="*/ 2147483647 w 111"/>
                <a:gd name="T91" fmla="*/ 2147483647 h 39"/>
                <a:gd name="T92" fmla="*/ 2147483647 w 111"/>
                <a:gd name="T93" fmla="*/ 2147483647 h 39"/>
                <a:gd name="T94" fmla="*/ 2147483647 w 111"/>
                <a:gd name="T95" fmla="*/ 2147483647 h 39"/>
                <a:gd name="T96" fmla="*/ 2147483647 w 111"/>
                <a:gd name="T97" fmla="*/ 2147483647 h 39"/>
                <a:gd name="T98" fmla="*/ 2147483647 w 111"/>
                <a:gd name="T99" fmla="*/ 2147483647 h 39"/>
                <a:gd name="T100" fmla="*/ 2147483647 w 111"/>
                <a:gd name="T101" fmla="*/ 2147483647 h 39"/>
                <a:gd name="T102" fmla="*/ 2147483647 w 111"/>
                <a:gd name="T103" fmla="*/ 2147483647 h 39"/>
                <a:gd name="T104" fmla="*/ 2147483647 w 111"/>
                <a:gd name="T105" fmla="*/ 2147483647 h 39"/>
                <a:gd name="T106" fmla="*/ 2147483647 w 111"/>
                <a:gd name="T107" fmla="*/ 2147483647 h 39"/>
                <a:gd name="T108" fmla="*/ 2147483647 w 111"/>
                <a:gd name="T109" fmla="*/ 2147483647 h 39"/>
                <a:gd name="T110" fmla="*/ 2147483647 w 111"/>
                <a:gd name="T111" fmla="*/ 2147483647 h 39"/>
                <a:gd name="T112" fmla="*/ 2147483647 w 111"/>
                <a:gd name="T113" fmla="*/ 2147483647 h 39"/>
                <a:gd name="T114" fmla="*/ 2147483647 w 111"/>
                <a:gd name="T115" fmla="*/ 0 h 39"/>
                <a:gd name="T116" fmla="*/ 2147483647 w 111"/>
                <a:gd name="T117" fmla="*/ 0 h 39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111"/>
                <a:gd name="T178" fmla="*/ 0 h 39"/>
                <a:gd name="T179" fmla="*/ 111 w 111"/>
                <a:gd name="T180" fmla="*/ 39 h 39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111" h="39">
                  <a:moveTo>
                    <a:pt x="111" y="0"/>
                  </a:moveTo>
                  <a:lnTo>
                    <a:pt x="89" y="3"/>
                  </a:lnTo>
                  <a:lnTo>
                    <a:pt x="87" y="4"/>
                  </a:lnTo>
                  <a:lnTo>
                    <a:pt x="31" y="9"/>
                  </a:lnTo>
                  <a:lnTo>
                    <a:pt x="31" y="8"/>
                  </a:lnTo>
                  <a:lnTo>
                    <a:pt x="28" y="9"/>
                  </a:lnTo>
                  <a:lnTo>
                    <a:pt x="29" y="10"/>
                  </a:lnTo>
                  <a:lnTo>
                    <a:pt x="29" y="11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8" y="19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6" y="25"/>
                  </a:lnTo>
                  <a:lnTo>
                    <a:pt x="5" y="26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5"/>
                  </a:lnTo>
                  <a:lnTo>
                    <a:pt x="2" y="38"/>
                  </a:lnTo>
                  <a:lnTo>
                    <a:pt x="0" y="39"/>
                  </a:lnTo>
                  <a:lnTo>
                    <a:pt x="29" y="37"/>
                  </a:lnTo>
                  <a:lnTo>
                    <a:pt x="65" y="34"/>
                  </a:lnTo>
                  <a:lnTo>
                    <a:pt x="78" y="32"/>
                  </a:lnTo>
                  <a:lnTo>
                    <a:pt x="79" y="28"/>
                  </a:lnTo>
                  <a:lnTo>
                    <a:pt x="80" y="28"/>
                  </a:lnTo>
                  <a:lnTo>
                    <a:pt x="81" y="27"/>
                  </a:lnTo>
                  <a:lnTo>
                    <a:pt x="82" y="26"/>
                  </a:lnTo>
                  <a:lnTo>
                    <a:pt x="81" y="25"/>
                  </a:lnTo>
                  <a:lnTo>
                    <a:pt x="82" y="24"/>
                  </a:lnTo>
                  <a:lnTo>
                    <a:pt x="83" y="23"/>
                  </a:lnTo>
                  <a:lnTo>
                    <a:pt x="86" y="22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3" y="18"/>
                  </a:lnTo>
                  <a:lnTo>
                    <a:pt x="95" y="16"/>
                  </a:lnTo>
                  <a:lnTo>
                    <a:pt x="96" y="14"/>
                  </a:lnTo>
                  <a:lnTo>
                    <a:pt x="97" y="14"/>
                  </a:lnTo>
                  <a:lnTo>
                    <a:pt x="98" y="14"/>
                  </a:lnTo>
                  <a:lnTo>
                    <a:pt x="98" y="13"/>
                  </a:lnTo>
                  <a:lnTo>
                    <a:pt x="99" y="12"/>
                  </a:lnTo>
                  <a:lnTo>
                    <a:pt x="100" y="13"/>
                  </a:lnTo>
                  <a:lnTo>
                    <a:pt x="101" y="12"/>
                  </a:lnTo>
                  <a:lnTo>
                    <a:pt x="103" y="10"/>
                  </a:lnTo>
                  <a:lnTo>
                    <a:pt x="104" y="10"/>
                  </a:lnTo>
                  <a:lnTo>
                    <a:pt x="106" y="10"/>
                  </a:lnTo>
                  <a:lnTo>
                    <a:pt x="109" y="6"/>
                  </a:lnTo>
                  <a:lnTo>
                    <a:pt x="110" y="5"/>
                  </a:lnTo>
                  <a:lnTo>
                    <a:pt x="111" y="4"/>
                  </a:lnTo>
                  <a:lnTo>
                    <a:pt x="111" y="3"/>
                  </a:lnTo>
                  <a:lnTo>
                    <a:pt x="111" y="1"/>
                  </a:lnTo>
                  <a:lnTo>
                    <a:pt x="111" y="0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7" name="Freeform 36" descr="20%"/>
            <p:cNvSpPr>
              <a:spLocks/>
            </p:cNvSpPr>
            <p:nvPr/>
          </p:nvSpPr>
          <p:spPr bwMode="auto">
            <a:xfrm>
              <a:off x="6175375" y="3824288"/>
              <a:ext cx="423863" cy="641350"/>
            </a:xfrm>
            <a:custGeom>
              <a:avLst/>
              <a:gdLst>
                <a:gd name="T0" fmla="*/ 0 w 52"/>
                <a:gd name="T1" fmla="*/ 2147483647 h 83"/>
                <a:gd name="T2" fmla="*/ 2147483647 w 52"/>
                <a:gd name="T3" fmla="*/ 2147483647 h 83"/>
                <a:gd name="T4" fmla="*/ 0 w 52"/>
                <a:gd name="T5" fmla="*/ 2147483647 h 83"/>
                <a:gd name="T6" fmla="*/ 0 w 52"/>
                <a:gd name="T7" fmla="*/ 2147483647 h 83"/>
                <a:gd name="T8" fmla="*/ 2147483647 w 52"/>
                <a:gd name="T9" fmla="*/ 2147483647 h 83"/>
                <a:gd name="T10" fmla="*/ 2147483647 w 52"/>
                <a:gd name="T11" fmla="*/ 2147483647 h 83"/>
                <a:gd name="T12" fmla="*/ 2147483647 w 52"/>
                <a:gd name="T13" fmla="*/ 2147483647 h 83"/>
                <a:gd name="T14" fmla="*/ 2147483647 w 52"/>
                <a:gd name="T15" fmla="*/ 2147483647 h 83"/>
                <a:gd name="T16" fmla="*/ 2147483647 w 52"/>
                <a:gd name="T17" fmla="*/ 2147483647 h 83"/>
                <a:gd name="T18" fmla="*/ 2147483647 w 52"/>
                <a:gd name="T19" fmla="*/ 2147483647 h 83"/>
                <a:gd name="T20" fmla="*/ 2147483647 w 52"/>
                <a:gd name="T21" fmla="*/ 2147483647 h 83"/>
                <a:gd name="T22" fmla="*/ 2147483647 w 52"/>
                <a:gd name="T23" fmla="*/ 2147483647 h 83"/>
                <a:gd name="T24" fmla="*/ 2147483647 w 52"/>
                <a:gd name="T25" fmla="*/ 2147483647 h 83"/>
                <a:gd name="T26" fmla="*/ 2147483647 w 52"/>
                <a:gd name="T27" fmla="*/ 2147483647 h 83"/>
                <a:gd name="T28" fmla="*/ 2147483647 w 52"/>
                <a:gd name="T29" fmla="*/ 2147483647 h 83"/>
                <a:gd name="T30" fmla="*/ 2147483647 w 52"/>
                <a:gd name="T31" fmla="*/ 2147483647 h 83"/>
                <a:gd name="T32" fmla="*/ 2147483647 w 52"/>
                <a:gd name="T33" fmla="*/ 2147483647 h 83"/>
                <a:gd name="T34" fmla="*/ 2147483647 w 52"/>
                <a:gd name="T35" fmla="*/ 2147483647 h 83"/>
                <a:gd name="T36" fmla="*/ 2147483647 w 52"/>
                <a:gd name="T37" fmla="*/ 2147483647 h 83"/>
                <a:gd name="T38" fmla="*/ 2147483647 w 52"/>
                <a:gd name="T39" fmla="*/ 2147483647 h 83"/>
                <a:gd name="T40" fmla="*/ 2147483647 w 52"/>
                <a:gd name="T41" fmla="*/ 2147483647 h 83"/>
                <a:gd name="T42" fmla="*/ 2147483647 w 52"/>
                <a:gd name="T43" fmla="*/ 2147483647 h 83"/>
                <a:gd name="T44" fmla="*/ 2147483647 w 52"/>
                <a:gd name="T45" fmla="*/ 2147483647 h 83"/>
                <a:gd name="T46" fmla="*/ 2147483647 w 52"/>
                <a:gd name="T47" fmla="*/ 2147483647 h 83"/>
                <a:gd name="T48" fmla="*/ 2147483647 w 52"/>
                <a:gd name="T49" fmla="*/ 2147483647 h 83"/>
                <a:gd name="T50" fmla="*/ 2147483647 w 52"/>
                <a:gd name="T51" fmla="*/ 2147483647 h 83"/>
                <a:gd name="T52" fmla="*/ 2147483647 w 52"/>
                <a:gd name="T53" fmla="*/ 2147483647 h 83"/>
                <a:gd name="T54" fmla="*/ 2147483647 w 52"/>
                <a:gd name="T55" fmla="*/ 2147483647 h 83"/>
                <a:gd name="T56" fmla="*/ 2147483647 w 52"/>
                <a:gd name="T57" fmla="*/ 2147483647 h 83"/>
                <a:gd name="T58" fmla="*/ 2147483647 w 52"/>
                <a:gd name="T59" fmla="*/ 2147483647 h 83"/>
                <a:gd name="T60" fmla="*/ 2147483647 w 52"/>
                <a:gd name="T61" fmla="*/ 2147483647 h 83"/>
                <a:gd name="T62" fmla="*/ 2147483647 w 52"/>
                <a:gd name="T63" fmla="*/ 2147483647 h 83"/>
                <a:gd name="T64" fmla="*/ 2147483647 w 52"/>
                <a:gd name="T65" fmla="*/ 2147483647 h 83"/>
                <a:gd name="T66" fmla="*/ 2147483647 w 52"/>
                <a:gd name="T67" fmla="*/ 2147483647 h 83"/>
                <a:gd name="T68" fmla="*/ 2147483647 w 52"/>
                <a:gd name="T69" fmla="*/ 2147483647 h 83"/>
                <a:gd name="T70" fmla="*/ 2147483647 w 52"/>
                <a:gd name="T71" fmla="*/ 2147483647 h 83"/>
                <a:gd name="T72" fmla="*/ 2147483647 w 52"/>
                <a:gd name="T73" fmla="*/ 2147483647 h 83"/>
                <a:gd name="T74" fmla="*/ 2147483647 w 52"/>
                <a:gd name="T75" fmla="*/ 2147483647 h 83"/>
                <a:gd name="T76" fmla="*/ 2147483647 w 52"/>
                <a:gd name="T77" fmla="*/ 2147483647 h 83"/>
                <a:gd name="T78" fmla="*/ 2147483647 w 52"/>
                <a:gd name="T79" fmla="*/ 2147483647 h 83"/>
                <a:gd name="T80" fmla="*/ 2147483647 w 52"/>
                <a:gd name="T81" fmla="*/ 2147483647 h 83"/>
                <a:gd name="T82" fmla="*/ 2147483647 w 52"/>
                <a:gd name="T83" fmla="*/ 2147483647 h 83"/>
                <a:gd name="T84" fmla="*/ 2147483647 w 52"/>
                <a:gd name="T85" fmla="*/ 2147483647 h 83"/>
                <a:gd name="T86" fmla="*/ 2147483647 w 52"/>
                <a:gd name="T87" fmla="*/ 2147483647 h 83"/>
                <a:gd name="T88" fmla="*/ 2147483647 w 52"/>
                <a:gd name="T89" fmla="*/ 2147483647 h 83"/>
                <a:gd name="T90" fmla="*/ 2147483647 w 52"/>
                <a:gd name="T91" fmla="*/ 2147483647 h 83"/>
                <a:gd name="T92" fmla="*/ 2147483647 w 52"/>
                <a:gd name="T93" fmla="*/ 2147483647 h 83"/>
                <a:gd name="T94" fmla="*/ 2147483647 w 52"/>
                <a:gd name="T95" fmla="*/ 2147483647 h 83"/>
                <a:gd name="T96" fmla="*/ 2147483647 w 52"/>
                <a:gd name="T97" fmla="*/ 2147483647 h 83"/>
                <a:gd name="T98" fmla="*/ 2147483647 w 52"/>
                <a:gd name="T99" fmla="*/ 2147483647 h 83"/>
                <a:gd name="T100" fmla="*/ 2147483647 w 52"/>
                <a:gd name="T101" fmla="*/ 2147483647 h 83"/>
                <a:gd name="T102" fmla="*/ 2147483647 w 52"/>
                <a:gd name="T103" fmla="*/ 0 h 83"/>
                <a:gd name="T104" fmla="*/ 0 w 52"/>
                <a:gd name="T105" fmla="*/ 2147483647 h 83"/>
                <a:gd name="T106" fmla="*/ 0 w 52"/>
                <a:gd name="T107" fmla="*/ 2147483647 h 8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52"/>
                <a:gd name="T163" fmla="*/ 0 h 83"/>
                <a:gd name="T164" fmla="*/ 52 w 52"/>
                <a:gd name="T165" fmla="*/ 83 h 8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52" h="83">
                  <a:moveTo>
                    <a:pt x="0" y="3"/>
                  </a:moveTo>
                  <a:lnTo>
                    <a:pt x="1" y="5"/>
                  </a:lnTo>
                  <a:lnTo>
                    <a:pt x="0" y="55"/>
                  </a:lnTo>
                  <a:lnTo>
                    <a:pt x="0" y="57"/>
                  </a:lnTo>
                  <a:lnTo>
                    <a:pt x="3" y="82"/>
                  </a:lnTo>
                  <a:lnTo>
                    <a:pt x="4" y="82"/>
                  </a:lnTo>
                  <a:lnTo>
                    <a:pt x="5" y="81"/>
                  </a:lnTo>
                  <a:lnTo>
                    <a:pt x="7" y="82"/>
                  </a:lnTo>
                  <a:lnTo>
                    <a:pt x="8" y="81"/>
                  </a:lnTo>
                  <a:lnTo>
                    <a:pt x="8" y="77"/>
                  </a:lnTo>
                  <a:lnTo>
                    <a:pt x="9" y="75"/>
                  </a:lnTo>
                  <a:lnTo>
                    <a:pt x="10" y="77"/>
                  </a:lnTo>
                  <a:lnTo>
                    <a:pt x="10" y="78"/>
                  </a:lnTo>
                  <a:lnTo>
                    <a:pt x="11" y="80"/>
                  </a:lnTo>
                  <a:lnTo>
                    <a:pt x="13" y="83"/>
                  </a:lnTo>
                  <a:lnTo>
                    <a:pt x="14" y="83"/>
                  </a:lnTo>
                  <a:lnTo>
                    <a:pt x="15" y="83"/>
                  </a:lnTo>
                  <a:lnTo>
                    <a:pt x="17" y="81"/>
                  </a:lnTo>
                  <a:lnTo>
                    <a:pt x="18" y="80"/>
                  </a:lnTo>
                  <a:lnTo>
                    <a:pt x="18" y="79"/>
                  </a:lnTo>
                  <a:lnTo>
                    <a:pt x="17" y="79"/>
                  </a:lnTo>
                  <a:lnTo>
                    <a:pt x="17" y="78"/>
                  </a:lnTo>
                  <a:lnTo>
                    <a:pt x="18" y="77"/>
                  </a:lnTo>
                  <a:lnTo>
                    <a:pt x="18" y="76"/>
                  </a:lnTo>
                  <a:lnTo>
                    <a:pt x="16" y="75"/>
                  </a:lnTo>
                  <a:lnTo>
                    <a:pt x="15" y="75"/>
                  </a:lnTo>
                  <a:lnTo>
                    <a:pt x="14" y="73"/>
                  </a:lnTo>
                  <a:lnTo>
                    <a:pt x="14" y="72"/>
                  </a:lnTo>
                  <a:lnTo>
                    <a:pt x="14" y="71"/>
                  </a:lnTo>
                  <a:lnTo>
                    <a:pt x="14" y="70"/>
                  </a:lnTo>
                  <a:lnTo>
                    <a:pt x="52" y="66"/>
                  </a:lnTo>
                  <a:lnTo>
                    <a:pt x="52" y="65"/>
                  </a:lnTo>
                  <a:lnTo>
                    <a:pt x="50" y="63"/>
                  </a:lnTo>
                  <a:lnTo>
                    <a:pt x="50" y="58"/>
                  </a:lnTo>
                  <a:lnTo>
                    <a:pt x="48" y="55"/>
                  </a:lnTo>
                  <a:lnTo>
                    <a:pt x="48" y="52"/>
                  </a:lnTo>
                  <a:lnTo>
                    <a:pt x="49" y="50"/>
                  </a:lnTo>
                  <a:lnTo>
                    <a:pt x="49" y="47"/>
                  </a:lnTo>
                  <a:lnTo>
                    <a:pt x="50" y="45"/>
                  </a:lnTo>
                  <a:lnTo>
                    <a:pt x="51" y="45"/>
                  </a:lnTo>
                  <a:lnTo>
                    <a:pt x="49" y="44"/>
                  </a:lnTo>
                  <a:lnTo>
                    <a:pt x="50" y="42"/>
                  </a:lnTo>
                  <a:lnTo>
                    <a:pt x="49" y="41"/>
                  </a:lnTo>
                  <a:lnTo>
                    <a:pt x="48" y="40"/>
                  </a:lnTo>
                  <a:lnTo>
                    <a:pt x="47" y="39"/>
                  </a:lnTo>
                  <a:lnTo>
                    <a:pt x="46" y="37"/>
                  </a:lnTo>
                  <a:lnTo>
                    <a:pt x="45" y="36"/>
                  </a:lnTo>
                  <a:lnTo>
                    <a:pt x="36" y="0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8" name="Freeform 37"/>
            <p:cNvSpPr>
              <a:spLocks/>
            </p:cNvSpPr>
            <p:nvPr/>
          </p:nvSpPr>
          <p:spPr bwMode="auto">
            <a:xfrm>
              <a:off x="6575425" y="3459163"/>
              <a:ext cx="968375" cy="395287"/>
            </a:xfrm>
            <a:custGeom>
              <a:avLst/>
              <a:gdLst>
                <a:gd name="T0" fmla="*/ 2147483647 w 119"/>
                <a:gd name="T1" fmla="*/ 2147483647 h 51"/>
                <a:gd name="T2" fmla="*/ 2147483647 w 119"/>
                <a:gd name="T3" fmla="*/ 2147483647 h 51"/>
                <a:gd name="T4" fmla="*/ 2147483647 w 119"/>
                <a:gd name="T5" fmla="*/ 2147483647 h 51"/>
                <a:gd name="T6" fmla="*/ 2147483647 w 119"/>
                <a:gd name="T7" fmla="*/ 2147483647 h 51"/>
                <a:gd name="T8" fmla="*/ 2147483647 w 119"/>
                <a:gd name="T9" fmla="*/ 2147483647 h 51"/>
                <a:gd name="T10" fmla="*/ 2147483647 w 119"/>
                <a:gd name="T11" fmla="*/ 2147483647 h 51"/>
                <a:gd name="T12" fmla="*/ 2147483647 w 119"/>
                <a:gd name="T13" fmla="*/ 2147483647 h 51"/>
                <a:gd name="T14" fmla="*/ 2147483647 w 119"/>
                <a:gd name="T15" fmla="*/ 2147483647 h 51"/>
                <a:gd name="T16" fmla="*/ 2147483647 w 119"/>
                <a:gd name="T17" fmla="*/ 2147483647 h 51"/>
                <a:gd name="T18" fmla="*/ 2147483647 w 119"/>
                <a:gd name="T19" fmla="*/ 2147483647 h 51"/>
                <a:gd name="T20" fmla="*/ 2147483647 w 119"/>
                <a:gd name="T21" fmla="*/ 2147483647 h 51"/>
                <a:gd name="T22" fmla="*/ 2147483647 w 119"/>
                <a:gd name="T23" fmla="*/ 2147483647 h 51"/>
                <a:gd name="T24" fmla="*/ 2147483647 w 119"/>
                <a:gd name="T25" fmla="*/ 2147483647 h 51"/>
                <a:gd name="T26" fmla="*/ 2147483647 w 119"/>
                <a:gd name="T27" fmla="*/ 2147483647 h 51"/>
                <a:gd name="T28" fmla="*/ 2147483647 w 119"/>
                <a:gd name="T29" fmla="*/ 2147483647 h 51"/>
                <a:gd name="T30" fmla="*/ 2147483647 w 119"/>
                <a:gd name="T31" fmla="*/ 2147483647 h 51"/>
                <a:gd name="T32" fmla="*/ 2147483647 w 119"/>
                <a:gd name="T33" fmla="*/ 2147483647 h 51"/>
                <a:gd name="T34" fmla="*/ 2147483647 w 119"/>
                <a:gd name="T35" fmla="*/ 2147483647 h 51"/>
                <a:gd name="T36" fmla="*/ 2147483647 w 119"/>
                <a:gd name="T37" fmla="*/ 2147483647 h 51"/>
                <a:gd name="T38" fmla="*/ 2147483647 w 119"/>
                <a:gd name="T39" fmla="*/ 2147483647 h 51"/>
                <a:gd name="T40" fmla="*/ 2147483647 w 119"/>
                <a:gd name="T41" fmla="*/ 2147483647 h 51"/>
                <a:gd name="T42" fmla="*/ 2147483647 w 119"/>
                <a:gd name="T43" fmla="*/ 2147483647 h 51"/>
                <a:gd name="T44" fmla="*/ 2147483647 w 119"/>
                <a:gd name="T45" fmla="*/ 2147483647 h 51"/>
                <a:gd name="T46" fmla="*/ 2147483647 w 119"/>
                <a:gd name="T47" fmla="*/ 2147483647 h 51"/>
                <a:gd name="T48" fmla="*/ 2147483647 w 119"/>
                <a:gd name="T49" fmla="*/ 2147483647 h 51"/>
                <a:gd name="T50" fmla="*/ 2147483647 w 119"/>
                <a:gd name="T51" fmla="*/ 2147483647 h 51"/>
                <a:gd name="T52" fmla="*/ 2147483647 w 119"/>
                <a:gd name="T53" fmla="*/ 2147483647 h 51"/>
                <a:gd name="T54" fmla="*/ 2147483647 w 119"/>
                <a:gd name="T55" fmla="*/ 2147483647 h 51"/>
                <a:gd name="T56" fmla="*/ 2147483647 w 119"/>
                <a:gd name="T57" fmla="*/ 2147483647 h 51"/>
                <a:gd name="T58" fmla="*/ 2147483647 w 119"/>
                <a:gd name="T59" fmla="*/ 2147483647 h 51"/>
                <a:gd name="T60" fmla="*/ 2147483647 w 119"/>
                <a:gd name="T61" fmla="*/ 2147483647 h 51"/>
                <a:gd name="T62" fmla="*/ 2147483647 w 119"/>
                <a:gd name="T63" fmla="*/ 2147483647 h 51"/>
                <a:gd name="T64" fmla="*/ 2147483647 w 119"/>
                <a:gd name="T65" fmla="*/ 2147483647 h 51"/>
                <a:gd name="T66" fmla="*/ 2147483647 w 119"/>
                <a:gd name="T67" fmla="*/ 2147483647 h 51"/>
                <a:gd name="T68" fmla="*/ 2147483647 w 119"/>
                <a:gd name="T69" fmla="*/ 2147483647 h 51"/>
                <a:gd name="T70" fmla="*/ 2147483647 w 119"/>
                <a:gd name="T71" fmla="*/ 2147483647 h 51"/>
                <a:gd name="T72" fmla="*/ 2147483647 w 119"/>
                <a:gd name="T73" fmla="*/ 2147483647 h 51"/>
                <a:gd name="T74" fmla="*/ 2147483647 w 119"/>
                <a:gd name="T75" fmla="*/ 2147483647 h 51"/>
                <a:gd name="T76" fmla="*/ 2147483647 w 119"/>
                <a:gd name="T77" fmla="*/ 2147483647 h 51"/>
                <a:gd name="T78" fmla="*/ 2147483647 w 119"/>
                <a:gd name="T79" fmla="*/ 2147483647 h 51"/>
                <a:gd name="T80" fmla="*/ 2147483647 w 119"/>
                <a:gd name="T81" fmla="*/ 2147483647 h 51"/>
                <a:gd name="T82" fmla="*/ 2147483647 w 119"/>
                <a:gd name="T83" fmla="*/ 2147483647 h 51"/>
                <a:gd name="T84" fmla="*/ 2147483647 w 119"/>
                <a:gd name="T85" fmla="*/ 2147483647 h 51"/>
                <a:gd name="T86" fmla="*/ 2147483647 w 119"/>
                <a:gd name="T87" fmla="*/ 2147483647 h 51"/>
                <a:gd name="T88" fmla="*/ 2147483647 w 119"/>
                <a:gd name="T89" fmla="*/ 2147483647 h 51"/>
                <a:gd name="T90" fmla="*/ 2147483647 w 119"/>
                <a:gd name="T91" fmla="*/ 2147483647 h 51"/>
                <a:gd name="T92" fmla="*/ 2147483647 w 119"/>
                <a:gd name="T93" fmla="*/ 2147483647 h 51"/>
                <a:gd name="T94" fmla="*/ 2147483647 w 119"/>
                <a:gd name="T95" fmla="*/ 2147483647 h 51"/>
                <a:gd name="T96" fmla="*/ 2147483647 w 119"/>
                <a:gd name="T97" fmla="*/ 2147483647 h 51"/>
                <a:gd name="T98" fmla="*/ 0 w 119"/>
                <a:gd name="T99" fmla="*/ 2147483647 h 5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19"/>
                <a:gd name="T151" fmla="*/ 0 h 51"/>
                <a:gd name="T152" fmla="*/ 119 w 119"/>
                <a:gd name="T153" fmla="*/ 51 h 5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19" h="51">
                  <a:moveTo>
                    <a:pt x="0" y="45"/>
                  </a:moveTo>
                  <a:lnTo>
                    <a:pt x="1" y="41"/>
                  </a:lnTo>
                  <a:lnTo>
                    <a:pt x="2" y="41"/>
                  </a:lnTo>
                  <a:lnTo>
                    <a:pt x="3" y="40"/>
                  </a:lnTo>
                  <a:lnTo>
                    <a:pt x="4" y="39"/>
                  </a:lnTo>
                  <a:lnTo>
                    <a:pt x="3" y="38"/>
                  </a:lnTo>
                  <a:lnTo>
                    <a:pt x="4" y="37"/>
                  </a:lnTo>
                  <a:lnTo>
                    <a:pt x="5" y="36"/>
                  </a:lnTo>
                  <a:lnTo>
                    <a:pt x="8" y="35"/>
                  </a:lnTo>
                  <a:lnTo>
                    <a:pt x="11" y="34"/>
                  </a:lnTo>
                  <a:lnTo>
                    <a:pt x="14" y="31"/>
                  </a:lnTo>
                  <a:lnTo>
                    <a:pt x="15" y="31"/>
                  </a:lnTo>
                  <a:lnTo>
                    <a:pt x="17" y="29"/>
                  </a:lnTo>
                  <a:lnTo>
                    <a:pt x="18" y="27"/>
                  </a:lnTo>
                  <a:lnTo>
                    <a:pt x="19" y="27"/>
                  </a:lnTo>
                  <a:lnTo>
                    <a:pt x="20" y="27"/>
                  </a:lnTo>
                  <a:lnTo>
                    <a:pt x="20" y="26"/>
                  </a:lnTo>
                  <a:lnTo>
                    <a:pt x="21" y="25"/>
                  </a:lnTo>
                  <a:lnTo>
                    <a:pt x="22" y="26"/>
                  </a:lnTo>
                  <a:lnTo>
                    <a:pt x="23" y="25"/>
                  </a:lnTo>
                  <a:lnTo>
                    <a:pt x="25" y="23"/>
                  </a:lnTo>
                  <a:lnTo>
                    <a:pt x="26" y="23"/>
                  </a:lnTo>
                  <a:lnTo>
                    <a:pt x="28" y="23"/>
                  </a:lnTo>
                  <a:lnTo>
                    <a:pt x="31" y="19"/>
                  </a:lnTo>
                  <a:lnTo>
                    <a:pt x="32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3" y="14"/>
                  </a:lnTo>
                  <a:lnTo>
                    <a:pt x="33" y="13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2"/>
                  </a:lnTo>
                  <a:lnTo>
                    <a:pt x="78" y="7"/>
                  </a:lnTo>
                  <a:lnTo>
                    <a:pt x="112" y="0"/>
                  </a:lnTo>
                  <a:lnTo>
                    <a:pt x="113" y="1"/>
                  </a:lnTo>
                  <a:lnTo>
                    <a:pt x="114" y="2"/>
                  </a:lnTo>
                  <a:lnTo>
                    <a:pt x="115" y="3"/>
                  </a:lnTo>
                  <a:lnTo>
                    <a:pt x="116" y="5"/>
                  </a:lnTo>
                  <a:lnTo>
                    <a:pt x="116" y="6"/>
                  </a:lnTo>
                  <a:lnTo>
                    <a:pt x="115" y="5"/>
                  </a:lnTo>
                  <a:lnTo>
                    <a:pt x="114" y="5"/>
                  </a:lnTo>
                  <a:lnTo>
                    <a:pt x="113" y="5"/>
                  </a:lnTo>
                  <a:lnTo>
                    <a:pt x="112" y="5"/>
                  </a:lnTo>
                  <a:lnTo>
                    <a:pt x="113" y="6"/>
                  </a:lnTo>
                  <a:lnTo>
                    <a:pt x="110" y="8"/>
                  </a:lnTo>
                  <a:lnTo>
                    <a:pt x="109" y="8"/>
                  </a:lnTo>
                  <a:lnTo>
                    <a:pt x="108" y="10"/>
                  </a:lnTo>
                  <a:lnTo>
                    <a:pt x="106" y="10"/>
                  </a:lnTo>
                  <a:lnTo>
                    <a:pt x="105" y="11"/>
                  </a:lnTo>
                  <a:lnTo>
                    <a:pt x="105" y="12"/>
                  </a:lnTo>
                  <a:lnTo>
                    <a:pt x="106" y="12"/>
                  </a:lnTo>
                  <a:lnTo>
                    <a:pt x="108" y="11"/>
                  </a:lnTo>
                  <a:lnTo>
                    <a:pt x="111" y="10"/>
                  </a:lnTo>
                  <a:lnTo>
                    <a:pt x="112" y="9"/>
                  </a:lnTo>
                  <a:lnTo>
                    <a:pt x="114" y="9"/>
                  </a:lnTo>
                  <a:lnTo>
                    <a:pt x="114" y="10"/>
                  </a:lnTo>
                  <a:lnTo>
                    <a:pt x="114" y="11"/>
                  </a:lnTo>
                  <a:lnTo>
                    <a:pt x="115" y="12"/>
                  </a:lnTo>
                  <a:lnTo>
                    <a:pt x="115" y="11"/>
                  </a:lnTo>
                  <a:lnTo>
                    <a:pt x="116" y="11"/>
                  </a:lnTo>
                  <a:lnTo>
                    <a:pt x="117" y="9"/>
                  </a:lnTo>
                  <a:lnTo>
                    <a:pt x="118" y="9"/>
                  </a:lnTo>
                  <a:lnTo>
                    <a:pt x="119" y="11"/>
                  </a:lnTo>
                  <a:lnTo>
                    <a:pt x="119" y="14"/>
                  </a:lnTo>
                  <a:lnTo>
                    <a:pt x="119" y="15"/>
                  </a:lnTo>
                  <a:lnTo>
                    <a:pt x="117" y="16"/>
                  </a:lnTo>
                  <a:lnTo>
                    <a:pt x="117" y="17"/>
                  </a:lnTo>
                  <a:lnTo>
                    <a:pt x="117" y="18"/>
                  </a:lnTo>
                  <a:lnTo>
                    <a:pt x="115" y="19"/>
                  </a:lnTo>
                  <a:lnTo>
                    <a:pt x="114" y="19"/>
                  </a:lnTo>
                  <a:lnTo>
                    <a:pt x="113" y="20"/>
                  </a:lnTo>
                  <a:lnTo>
                    <a:pt x="111" y="20"/>
                  </a:lnTo>
                  <a:lnTo>
                    <a:pt x="110" y="20"/>
                  </a:lnTo>
                  <a:lnTo>
                    <a:pt x="109" y="19"/>
                  </a:lnTo>
                  <a:lnTo>
                    <a:pt x="109" y="18"/>
                  </a:lnTo>
                  <a:lnTo>
                    <a:pt x="108" y="18"/>
                  </a:lnTo>
                  <a:lnTo>
                    <a:pt x="108" y="20"/>
                  </a:lnTo>
                  <a:lnTo>
                    <a:pt x="108" y="21"/>
                  </a:lnTo>
                  <a:lnTo>
                    <a:pt x="108" y="22"/>
                  </a:lnTo>
                  <a:lnTo>
                    <a:pt x="109" y="22"/>
                  </a:lnTo>
                  <a:lnTo>
                    <a:pt x="110" y="23"/>
                  </a:lnTo>
                  <a:lnTo>
                    <a:pt x="110" y="24"/>
                  </a:lnTo>
                  <a:lnTo>
                    <a:pt x="107" y="28"/>
                  </a:lnTo>
                  <a:lnTo>
                    <a:pt x="105" y="27"/>
                  </a:lnTo>
                  <a:lnTo>
                    <a:pt x="104" y="27"/>
                  </a:lnTo>
                  <a:lnTo>
                    <a:pt x="104" y="28"/>
                  </a:lnTo>
                  <a:lnTo>
                    <a:pt x="105" y="29"/>
                  </a:lnTo>
                  <a:lnTo>
                    <a:pt x="108" y="28"/>
                  </a:lnTo>
                  <a:lnTo>
                    <a:pt x="110" y="28"/>
                  </a:lnTo>
                  <a:lnTo>
                    <a:pt x="112" y="27"/>
                  </a:lnTo>
                  <a:lnTo>
                    <a:pt x="112" y="26"/>
                  </a:lnTo>
                  <a:lnTo>
                    <a:pt x="113" y="26"/>
                  </a:lnTo>
                  <a:lnTo>
                    <a:pt x="114" y="27"/>
                  </a:lnTo>
                  <a:lnTo>
                    <a:pt x="113" y="29"/>
                  </a:lnTo>
                  <a:lnTo>
                    <a:pt x="111" y="31"/>
                  </a:lnTo>
                  <a:lnTo>
                    <a:pt x="109" y="32"/>
                  </a:lnTo>
                  <a:lnTo>
                    <a:pt x="108" y="32"/>
                  </a:lnTo>
                  <a:lnTo>
                    <a:pt x="105" y="32"/>
                  </a:lnTo>
                  <a:lnTo>
                    <a:pt x="103" y="36"/>
                  </a:lnTo>
                  <a:lnTo>
                    <a:pt x="102" y="37"/>
                  </a:lnTo>
                  <a:lnTo>
                    <a:pt x="99" y="39"/>
                  </a:lnTo>
                  <a:lnTo>
                    <a:pt x="97" y="41"/>
                  </a:lnTo>
                  <a:lnTo>
                    <a:pt x="96" y="44"/>
                  </a:lnTo>
                  <a:lnTo>
                    <a:pt x="95" y="48"/>
                  </a:lnTo>
                  <a:lnTo>
                    <a:pt x="95" y="49"/>
                  </a:lnTo>
                  <a:lnTo>
                    <a:pt x="93" y="50"/>
                  </a:lnTo>
                  <a:lnTo>
                    <a:pt x="88" y="51"/>
                  </a:lnTo>
                  <a:lnTo>
                    <a:pt x="87" y="51"/>
                  </a:lnTo>
                  <a:lnTo>
                    <a:pt x="69" y="39"/>
                  </a:lnTo>
                  <a:lnTo>
                    <a:pt x="54" y="41"/>
                  </a:lnTo>
                  <a:lnTo>
                    <a:pt x="53" y="39"/>
                  </a:lnTo>
                  <a:lnTo>
                    <a:pt x="50" y="36"/>
                  </a:lnTo>
                  <a:lnTo>
                    <a:pt x="49" y="37"/>
                  </a:lnTo>
                  <a:lnTo>
                    <a:pt x="49" y="36"/>
                  </a:lnTo>
                  <a:lnTo>
                    <a:pt x="49" y="35"/>
                  </a:lnTo>
                  <a:lnTo>
                    <a:pt x="31" y="37"/>
                  </a:lnTo>
                  <a:lnTo>
                    <a:pt x="30" y="37"/>
                  </a:lnTo>
                  <a:lnTo>
                    <a:pt x="30" y="38"/>
                  </a:lnTo>
                  <a:lnTo>
                    <a:pt x="26" y="40"/>
                  </a:lnTo>
                  <a:lnTo>
                    <a:pt x="25" y="40"/>
                  </a:lnTo>
                  <a:lnTo>
                    <a:pt x="21" y="42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99" name="Freeform 38" descr="20%"/>
            <p:cNvSpPr>
              <a:spLocks/>
            </p:cNvSpPr>
            <p:nvPr/>
          </p:nvSpPr>
          <p:spPr bwMode="auto">
            <a:xfrm>
              <a:off x="5449888" y="3660775"/>
              <a:ext cx="547687" cy="479425"/>
            </a:xfrm>
            <a:custGeom>
              <a:avLst/>
              <a:gdLst>
                <a:gd name="T0" fmla="*/ 0 w 67"/>
                <a:gd name="T1" fmla="*/ 2147483647 h 62"/>
                <a:gd name="T2" fmla="*/ 2147483647 w 67"/>
                <a:gd name="T3" fmla="*/ 0 h 62"/>
                <a:gd name="T4" fmla="*/ 2147483647 w 67"/>
                <a:gd name="T5" fmla="*/ 2147483647 h 62"/>
                <a:gd name="T6" fmla="*/ 2147483647 w 67"/>
                <a:gd name="T7" fmla="*/ 2147483647 h 62"/>
                <a:gd name="T8" fmla="*/ 2147483647 w 67"/>
                <a:gd name="T9" fmla="*/ 2147483647 h 62"/>
                <a:gd name="T10" fmla="*/ 2147483647 w 67"/>
                <a:gd name="T11" fmla="*/ 2147483647 h 62"/>
                <a:gd name="T12" fmla="*/ 2147483647 w 67"/>
                <a:gd name="T13" fmla="*/ 2147483647 h 62"/>
                <a:gd name="T14" fmla="*/ 2147483647 w 67"/>
                <a:gd name="T15" fmla="*/ 2147483647 h 62"/>
                <a:gd name="T16" fmla="*/ 2147483647 w 67"/>
                <a:gd name="T17" fmla="*/ 2147483647 h 62"/>
                <a:gd name="T18" fmla="*/ 2147483647 w 67"/>
                <a:gd name="T19" fmla="*/ 2147483647 h 62"/>
                <a:gd name="T20" fmla="*/ 2147483647 w 67"/>
                <a:gd name="T21" fmla="*/ 2147483647 h 62"/>
                <a:gd name="T22" fmla="*/ 2147483647 w 67"/>
                <a:gd name="T23" fmla="*/ 2147483647 h 62"/>
                <a:gd name="T24" fmla="*/ 2147483647 w 67"/>
                <a:gd name="T25" fmla="*/ 2147483647 h 62"/>
                <a:gd name="T26" fmla="*/ 2147483647 w 67"/>
                <a:gd name="T27" fmla="*/ 2147483647 h 62"/>
                <a:gd name="T28" fmla="*/ 2147483647 w 67"/>
                <a:gd name="T29" fmla="*/ 2147483647 h 62"/>
                <a:gd name="T30" fmla="*/ 2147483647 w 67"/>
                <a:gd name="T31" fmla="*/ 2147483647 h 62"/>
                <a:gd name="T32" fmla="*/ 2147483647 w 67"/>
                <a:gd name="T33" fmla="*/ 2147483647 h 62"/>
                <a:gd name="T34" fmla="*/ 2147483647 w 67"/>
                <a:gd name="T35" fmla="*/ 2147483647 h 62"/>
                <a:gd name="T36" fmla="*/ 2147483647 w 67"/>
                <a:gd name="T37" fmla="*/ 2147483647 h 62"/>
                <a:gd name="T38" fmla="*/ 2147483647 w 67"/>
                <a:gd name="T39" fmla="*/ 2147483647 h 62"/>
                <a:gd name="T40" fmla="*/ 2147483647 w 67"/>
                <a:gd name="T41" fmla="*/ 2147483647 h 62"/>
                <a:gd name="T42" fmla="*/ 2147483647 w 67"/>
                <a:gd name="T43" fmla="*/ 2147483647 h 62"/>
                <a:gd name="T44" fmla="*/ 2147483647 w 67"/>
                <a:gd name="T45" fmla="*/ 2147483647 h 62"/>
                <a:gd name="T46" fmla="*/ 2147483647 w 67"/>
                <a:gd name="T47" fmla="*/ 2147483647 h 62"/>
                <a:gd name="T48" fmla="*/ 2147483647 w 67"/>
                <a:gd name="T49" fmla="*/ 2147483647 h 62"/>
                <a:gd name="T50" fmla="*/ 2147483647 w 67"/>
                <a:gd name="T51" fmla="*/ 2147483647 h 62"/>
                <a:gd name="T52" fmla="*/ 2147483647 w 67"/>
                <a:gd name="T53" fmla="*/ 2147483647 h 62"/>
                <a:gd name="T54" fmla="*/ 2147483647 w 67"/>
                <a:gd name="T55" fmla="*/ 2147483647 h 62"/>
                <a:gd name="T56" fmla="*/ 2147483647 w 67"/>
                <a:gd name="T57" fmla="*/ 2147483647 h 62"/>
                <a:gd name="T58" fmla="*/ 2147483647 w 67"/>
                <a:gd name="T59" fmla="*/ 2147483647 h 62"/>
                <a:gd name="T60" fmla="*/ 2147483647 w 67"/>
                <a:gd name="T61" fmla="*/ 2147483647 h 62"/>
                <a:gd name="T62" fmla="*/ 2147483647 w 67"/>
                <a:gd name="T63" fmla="*/ 2147483647 h 62"/>
                <a:gd name="T64" fmla="*/ 2147483647 w 67"/>
                <a:gd name="T65" fmla="*/ 2147483647 h 62"/>
                <a:gd name="T66" fmla="*/ 2147483647 w 67"/>
                <a:gd name="T67" fmla="*/ 2147483647 h 62"/>
                <a:gd name="T68" fmla="*/ 2147483647 w 67"/>
                <a:gd name="T69" fmla="*/ 2147483647 h 62"/>
                <a:gd name="T70" fmla="*/ 2147483647 w 67"/>
                <a:gd name="T71" fmla="*/ 2147483647 h 62"/>
                <a:gd name="T72" fmla="*/ 2147483647 w 67"/>
                <a:gd name="T73" fmla="*/ 2147483647 h 62"/>
                <a:gd name="T74" fmla="*/ 2147483647 w 67"/>
                <a:gd name="T75" fmla="*/ 2147483647 h 62"/>
                <a:gd name="T76" fmla="*/ 2147483647 w 67"/>
                <a:gd name="T77" fmla="*/ 2147483647 h 62"/>
                <a:gd name="T78" fmla="*/ 2147483647 w 67"/>
                <a:gd name="T79" fmla="*/ 2147483647 h 62"/>
                <a:gd name="T80" fmla="*/ 2147483647 w 67"/>
                <a:gd name="T81" fmla="*/ 2147483647 h 62"/>
                <a:gd name="T82" fmla="*/ 2147483647 w 67"/>
                <a:gd name="T83" fmla="*/ 2147483647 h 62"/>
                <a:gd name="T84" fmla="*/ 2147483647 w 67"/>
                <a:gd name="T85" fmla="*/ 2147483647 h 62"/>
                <a:gd name="T86" fmla="*/ 2147483647 w 67"/>
                <a:gd name="T87" fmla="*/ 2147483647 h 62"/>
                <a:gd name="T88" fmla="*/ 2147483647 w 67"/>
                <a:gd name="T89" fmla="*/ 2147483647 h 62"/>
                <a:gd name="T90" fmla="*/ 2147483647 w 67"/>
                <a:gd name="T91" fmla="*/ 2147483647 h 62"/>
                <a:gd name="T92" fmla="*/ 2147483647 w 67"/>
                <a:gd name="T93" fmla="*/ 2147483647 h 62"/>
                <a:gd name="T94" fmla="*/ 2147483647 w 67"/>
                <a:gd name="T95" fmla="*/ 2147483647 h 62"/>
                <a:gd name="T96" fmla="*/ 0 w 67"/>
                <a:gd name="T97" fmla="*/ 2147483647 h 62"/>
                <a:gd name="T98" fmla="*/ 0 w 67"/>
                <a:gd name="T99" fmla="*/ 2147483647 h 6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67"/>
                <a:gd name="T151" fmla="*/ 0 h 62"/>
                <a:gd name="T152" fmla="*/ 67 w 67"/>
                <a:gd name="T153" fmla="*/ 62 h 6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67" h="62">
                  <a:moveTo>
                    <a:pt x="0" y="3"/>
                  </a:moveTo>
                  <a:lnTo>
                    <a:pt x="60" y="0"/>
                  </a:lnTo>
                  <a:lnTo>
                    <a:pt x="60" y="1"/>
                  </a:lnTo>
                  <a:lnTo>
                    <a:pt x="61" y="2"/>
                  </a:lnTo>
                  <a:lnTo>
                    <a:pt x="62" y="3"/>
                  </a:lnTo>
                  <a:lnTo>
                    <a:pt x="61" y="5"/>
                  </a:lnTo>
                  <a:lnTo>
                    <a:pt x="60" y="6"/>
                  </a:lnTo>
                  <a:lnTo>
                    <a:pt x="58" y="8"/>
                  </a:lnTo>
                  <a:lnTo>
                    <a:pt x="58" y="9"/>
                  </a:lnTo>
                  <a:lnTo>
                    <a:pt x="67" y="9"/>
                  </a:lnTo>
                  <a:lnTo>
                    <a:pt x="67" y="10"/>
                  </a:lnTo>
                  <a:lnTo>
                    <a:pt x="66" y="12"/>
                  </a:lnTo>
                  <a:lnTo>
                    <a:pt x="65" y="13"/>
                  </a:lnTo>
                  <a:lnTo>
                    <a:pt x="64" y="17"/>
                  </a:lnTo>
                  <a:lnTo>
                    <a:pt x="62" y="19"/>
                  </a:lnTo>
                  <a:lnTo>
                    <a:pt x="62" y="22"/>
                  </a:lnTo>
                  <a:lnTo>
                    <a:pt x="62" y="25"/>
                  </a:lnTo>
                  <a:lnTo>
                    <a:pt x="60" y="26"/>
                  </a:lnTo>
                  <a:lnTo>
                    <a:pt x="60" y="27"/>
                  </a:lnTo>
                  <a:lnTo>
                    <a:pt x="57" y="29"/>
                  </a:lnTo>
                  <a:lnTo>
                    <a:pt x="57" y="32"/>
                  </a:lnTo>
                  <a:lnTo>
                    <a:pt x="57" y="35"/>
                  </a:lnTo>
                  <a:lnTo>
                    <a:pt x="56" y="36"/>
                  </a:lnTo>
                  <a:lnTo>
                    <a:pt x="54" y="38"/>
                  </a:lnTo>
                  <a:lnTo>
                    <a:pt x="52" y="40"/>
                  </a:lnTo>
                  <a:lnTo>
                    <a:pt x="51" y="41"/>
                  </a:lnTo>
                  <a:lnTo>
                    <a:pt x="51" y="43"/>
                  </a:lnTo>
                  <a:lnTo>
                    <a:pt x="50" y="45"/>
                  </a:lnTo>
                  <a:lnTo>
                    <a:pt x="50" y="46"/>
                  </a:lnTo>
                  <a:lnTo>
                    <a:pt x="49" y="49"/>
                  </a:lnTo>
                  <a:lnTo>
                    <a:pt x="48" y="51"/>
                  </a:lnTo>
                  <a:lnTo>
                    <a:pt x="49" y="54"/>
                  </a:lnTo>
                  <a:lnTo>
                    <a:pt x="50" y="55"/>
                  </a:lnTo>
                  <a:lnTo>
                    <a:pt x="50" y="57"/>
                  </a:lnTo>
                  <a:lnTo>
                    <a:pt x="50" y="58"/>
                  </a:lnTo>
                  <a:lnTo>
                    <a:pt x="49" y="60"/>
                  </a:lnTo>
                  <a:lnTo>
                    <a:pt x="50" y="61"/>
                  </a:lnTo>
                  <a:lnTo>
                    <a:pt x="8" y="62"/>
                  </a:lnTo>
                  <a:lnTo>
                    <a:pt x="8" y="53"/>
                  </a:lnTo>
                  <a:lnTo>
                    <a:pt x="6" y="52"/>
                  </a:lnTo>
                  <a:lnTo>
                    <a:pt x="4" y="53"/>
                  </a:lnTo>
                  <a:lnTo>
                    <a:pt x="2" y="51"/>
                  </a:lnTo>
                  <a:lnTo>
                    <a:pt x="2" y="22"/>
                  </a:lnTo>
                  <a:lnTo>
                    <a:pt x="0" y="3"/>
                  </a:lnTo>
                  <a:close/>
                </a:path>
              </a:pathLst>
            </a:custGeom>
            <a:pattFill prst="pct20">
              <a:fgClr>
                <a:schemeClr val="tx1"/>
              </a:fgClr>
              <a:bgClr>
                <a:srgbClr val="AA1202"/>
              </a:bgClr>
            </a:patt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32900" name="Group 281"/>
            <p:cNvGrpSpPr>
              <a:grpSpLocks/>
            </p:cNvGrpSpPr>
            <p:nvPr/>
          </p:nvGrpSpPr>
          <p:grpSpPr bwMode="auto">
            <a:xfrm>
              <a:off x="1155696" y="3886215"/>
              <a:ext cx="2009775" cy="1390654"/>
              <a:chOff x="768" y="2832"/>
              <a:chExt cx="1203" cy="876"/>
            </a:xfrm>
          </p:grpSpPr>
          <p:sp>
            <p:nvSpPr>
              <p:cNvPr id="32923" name="Freeform 40"/>
              <p:cNvSpPr>
                <a:spLocks/>
              </p:cNvSpPr>
              <p:nvPr/>
            </p:nvSpPr>
            <p:spPr bwMode="auto">
              <a:xfrm>
                <a:off x="1056" y="2832"/>
                <a:ext cx="915" cy="780"/>
              </a:xfrm>
              <a:custGeom>
                <a:avLst/>
                <a:gdLst>
                  <a:gd name="T0" fmla="*/ 1611 w 188"/>
                  <a:gd name="T1" fmla="*/ 3588 h 160"/>
                  <a:gd name="T2" fmla="*/ 3008 w 188"/>
                  <a:gd name="T3" fmla="*/ 4636 h 160"/>
                  <a:gd name="T4" fmla="*/ 2083 w 188"/>
                  <a:gd name="T5" fmla="*/ 5796 h 160"/>
                  <a:gd name="T6" fmla="*/ 1849 w 188"/>
                  <a:gd name="T7" fmla="*/ 4992 h 160"/>
                  <a:gd name="T8" fmla="*/ 569 w 188"/>
                  <a:gd name="T9" fmla="*/ 6372 h 160"/>
                  <a:gd name="T10" fmla="*/ 1280 w 188"/>
                  <a:gd name="T11" fmla="*/ 7415 h 160"/>
                  <a:gd name="T12" fmla="*/ 3105 w 188"/>
                  <a:gd name="T13" fmla="*/ 7059 h 160"/>
                  <a:gd name="T14" fmla="*/ 2536 w 188"/>
                  <a:gd name="T15" fmla="*/ 8580 h 160"/>
                  <a:gd name="T16" fmla="*/ 2083 w 188"/>
                  <a:gd name="T17" fmla="*/ 9150 h 160"/>
                  <a:gd name="T18" fmla="*/ 1158 w 188"/>
                  <a:gd name="T19" fmla="*/ 9506 h 160"/>
                  <a:gd name="T20" fmla="*/ 686 w 188"/>
                  <a:gd name="T21" fmla="*/ 11359 h 160"/>
                  <a:gd name="T22" fmla="*/ 1280 w 188"/>
                  <a:gd name="T23" fmla="*/ 12407 h 160"/>
                  <a:gd name="T24" fmla="*/ 2536 w 188"/>
                  <a:gd name="T25" fmla="*/ 12977 h 160"/>
                  <a:gd name="T26" fmla="*/ 2536 w 188"/>
                  <a:gd name="T27" fmla="*/ 13904 h 160"/>
                  <a:gd name="T28" fmla="*/ 4025 w 188"/>
                  <a:gd name="T29" fmla="*/ 14259 h 160"/>
                  <a:gd name="T30" fmla="*/ 4833 w 188"/>
                  <a:gd name="T31" fmla="*/ 14474 h 160"/>
                  <a:gd name="T32" fmla="*/ 3339 w 188"/>
                  <a:gd name="T33" fmla="*/ 16326 h 160"/>
                  <a:gd name="T34" fmla="*/ 2180 w 188"/>
                  <a:gd name="T35" fmla="*/ 17038 h 160"/>
                  <a:gd name="T36" fmla="*/ 355 w 188"/>
                  <a:gd name="T37" fmla="*/ 17964 h 160"/>
                  <a:gd name="T38" fmla="*/ 355 w 188"/>
                  <a:gd name="T39" fmla="*/ 18535 h 160"/>
                  <a:gd name="T40" fmla="*/ 3339 w 188"/>
                  <a:gd name="T41" fmla="*/ 17253 h 160"/>
                  <a:gd name="T42" fmla="*/ 7155 w 188"/>
                  <a:gd name="T43" fmla="*/ 13904 h 160"/>
                  <a:gd name="T44" fmla="*/ 6799 w 188"/>
                  <a:gd name="T45" fmla="*/ 13548 h 160"/>
                  <a:gd name="T46" fmla="*/ 8882 w 188"/>
                  <a:gd name="T47" fmla="*/ 11003 h 160"/>
                  <a:gd name="T48" fmla="*/ 8289 w 188"/>
                  <a:gd name="T49" fmla="*/ 11690 h 160"/>
                  <a:gd name="T50" fmla="*/ 8410 w 188"/>
                  <a:gd name="T51" fmla="*/ 12621 h 160"/>
                  <a:gd name="T52" fmla="*/ 8289 w 188"/>
                  <a:gd name="T53" fmla="*/ 13216 h 160"/>
                  <a:gd name="T54" fmla="*/ 9924 w 188"/>
                  <a:gd name="T55" fmla="*/ 12285 h 160"/>
                  <a:gd name="T56" fmla="*/ 9924 w 188"/>
                  <a:gd name="T57" fmla="*/ 11359 h 160"/>
                  <a:gd name="T58" fmla="*/ 12343 w 188"/>
                  <a:gd name="T59" fmla="*/ 11929 h 160"/>
                  <a:gd name="T60" fmla="*/ 13954 w 188"/>
                  <a:gd name="T61" fmla="*/ 11690 h 160"/>
                  <a:gd name="T62" fmla="*/ 16723 w 188"/>
                  <a:gd name="T63" fmla="*/ 12621 h 160"/>
                  <a:gd name="T64" fmla="*/ 17648 w 188"/>
                  <a:gd name="T65" fmla="*/ 13787 h 160"/>
                  <a:gd name="T66" fmla="*/ 19142 w 188"/>
                  <a:gd name="T67" fmla="*/ 14830 h 160"/>
                  <a:gd name="T68" fmla="*/ 21673 w 188"/>
                  <a:gd name="T69" fmla="*/ 15069 h 160"/>
                  <a:gd name="T70" fmla="*/ 21318 w 188"/>
                  <a:gd name="T71" fmla="*/ 13548 h 160"/>
                  <a:gd name="T72" fmla="*/ 20300 w 188"/>
                  <a:gd name="T73" fmla="*/ 13333 h 160"/>
                  <a:gd name="T74" fmla="*/ 18787 w 188"/>
                  <a:gd name="T75" fmla="*/ 12285 h 160"/>
                  <a:gd name="T76" fmla="*/ 16937 w 188"/>
                  <a:gd name="T77" fmla="*/ 11003 h 160"/>
                  <a:gd name="T78" fmla="*/ 16251 w 188"/>
                  <a:gd name="T79" fmla="*/ 11929 h 160"/>
                  <a:gd name="T80" fmla="*/ 14874 w 188"/>
                  <a:gd name="T81" fmla="*/ 10764 h 160"/>
                  <a:gd name="T82" fmla="*/ 13477 w 188"/>
                  <a:gd name="T83" fmla="*/ 9267 h 160"/>
                  <a:gd name="T84" fmla="*/ 11749 w 188"/>
                  <a:gd name="T85" fmla="*/ 2423 h 160"/>
                  <a:gd name="T86" fmla="*/ 10376 w 188"/>
                  <a:gd name="T87" fmla="*/ 570 h 160"/>
                  <a:gd name="T88" fmla="*/ 7958 w 188"/>
                  <a:gd name="T89" fmla="*/ 570 h 160"/>
                  <a:gd name="T90" fmla="*/ 6799 w 188"/>
                  <a:gd name="T91" fmla="*/ 570 h 160"/>
                  <a:gd name="T92" fmla="*/ 5188 w 188"/>
                  <a:gd name="T93" fmla="*/ 0 h 160"/>
                  <a:gd name="T94" fmla="*/ 4025 w 188"/>
                  <a:gd name="T95" fmla="*/ 478 h 160"/>
                  <a:gd name="T96" fmla="*/ 2769 w 188"/>
                  <a:gd name="T97" fmla="*/ 1497 h 160"/>
                  <a:gd name="T98" fmla="*/ 2180 w 188"/>
                  <a:gd name="T99" fmla="*/ 2423 h 160"/>
                  <a:gd name="T100" fmla="*/ 1158 w 188"/>
                  <a:gd name="T101" fmla="*/ 3018 h 160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188"/>
                  <a:gd name="T154" fmla="*/ 0 h 160"/>
                  <a:gd name="T155" fmla="*/ 188 w 188"/>
                  <a:gd name="T156" fmla="*/ 160 h 160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188" h="160">
                    <a:moveTo>
                      <a:pt x="10" y="26"/>
                    </a:moveTo>
                    <a:lnTo>
                      <a:pt x="14" y="31"/>
                    </a:lnTo>
                    <a:lnTo>
                      <a:pt x="19" y="39"/>
                    </a:lnTo>
                    <a:lnTo>
                      <a:pt x="26" y="40"/>
                    </a:lnTo>
                    <a:lnTo>
                      <a:pt x="26" y="50"/>
                    </a:lnTo>
                    <a:lnTo>
                      <a:pt x="18" y="50"/>
                    </a:lnTo>
                    <a:lnTo>
                      <a:pt x="18" y="43"/>
                    </a:lnTo>
                    <a:lnTo>
                      <a:pt x="16" y="43"/>
                    </a:lnTo>
                    <a:lnTo>
                      <a:pt x="0" y="50"/>
                    </a:lnTo>
                    <a:lnTo>
                      <a:pt x="5" y="55"/>
                    </a:lnTo>
                    <a:lnTo>
                      <a:pt x="5" y="61"/>
                    </a:lnTo>
                    <a:lnTo>
                      <a:pt x="11" y="64"/>
                    </a:lnTo>
                    <a:lnTo>
                      <a:pt x="21" y="66"/>
                    </a:lnTo>
                    <a:lnTo>
                      <a:pt x="27" y="61"/>
                    </a:lnTo>
                    <a:lnTo>
                      <a:pt x="29" y="72"/>
                    </a:lnTo>
                    <a:lnTo>
                      <a:pt x="22" y="74"/>
                    </a:lnTo>
                    <a:lnTo>
                      <a:pt x="21" y="77"/>
                    </a:lnTo>
                    <a:lnTo>
                      <a:pt x="18" y="79"/>
                    </a:lnTo>
                    <a:lnTo>
                      <a:pt x="13" y="75"/>
                    </a:lnTo>
                    <a:lnTo>
                      <a:pt x="10" y="82"/>
                    </a:lnTo>
                    <a:lnTo>
                      <a:pt x="2" y="90"/>
                    </a:lnTo>
                    <a:lnTo>
                      <a:pt x="6" y="98"/>
                    </a:lnTo>
                    <a:lnTo>
                      <a:pt x="5" y="101"/>
                    </a:lnTo>
                    <a:lnTo>
                      <a:pt x="11" y="107"/>
                    </a:lnTo>
                    <a:lnTo>
                      <a:pt x="19" y="107"/>
                    </a:lnTo>
                    <a:lnTo>
                      <a:pt x="22" y="112"/>
                    </a:lnTo>
                    <a:lnTo>
                      <a:pt x="21" y="115"/>
                    </a:lnTo>
                    <a:lnTo>
                      <a:pt x="22" y="120"/>
                    </a:lnTo>
                    <a:lnTo>
                      <a:pt x="29" y="117"/>
                    </a:lnTo>
                    <a:lnTo>
                      <a:pt x="35" y="123"/>
                    </a:lnTo>
                    <a:lnTo>
                      <a:pt x="45" y="119"/>
                    </a:lnTo>
                    <a:lnTo>
                      <a:pt x="42" y="125"/>
                    </a:lnTo>
                    <a:lnTo>
                      <a:pt x="42" y="131"/>
                    </a:lnTo>
                    <a:lnTo>
                      <a:pt x="29" y="141"/>
                    </a:lnTo>
                    <a:lnTo>
                      <a:pt x="24" y="147"/>
                    </a:lnTo>
                    <a:lnTo>
                      <a:pt x="19" y="147"/>
                    </a:lnTo>
                    <a:lnTo>
                      <a:pt x="11" y="154"/>
                    </a:lnTo>
                    <a:lnTo>
                      <a:pt x="3" y="155"/>
                    </a:lnTo>
                    <a:lnTo>
                      <a:pt x="0" y="159"/>
                    </a:lnTo>
                    <a:lnTo>
                      <a:pt x="3" y="160"/>
                    </a:lnTo>
                    <a:lnTo>
                      <a:pt x="19" y="154"/>
                    </a:lnTo>
                    <a:lnTo>
                      <a:pt x="29" y="149"/>
                    </a:lnTo>
                    <a:lnTo>
                      <a:pt x="48" y="136"/>
                    </a:lnTo>
                    <a:lnTo>
                      <a:pt x="62" y="120"/>
                    </a:lnTo>
                    <a:lnTo>
                      <a:pt x="64" y="117"/>
                    </a:lnTo>
                    <a:lnTo>
                      <a:pt x="59" y="117"/>
                    </a:lnTo>
                    <a:lnTo>
                      <a:pt x="73" y="96"/>
                    </a:lnTo>
                    <a:lnTo>
                      <a:pt x="77" y="95"/>
                    </a:lnTo>
                    <a:lnTo>
                      <a:pt x="77" y="98"/>
                    </a:lnTo>
                    <a:lnTo>
                      <a:pt x="72" y="101"/>
                    </a:lnTo>
                    <a:lnTo>
                      <a:pt x="70" y="111"/>
                    </a:lnTo>
                    <a:lnTo>
                      <a:pt x="73" y="109"/>
                    </a:lnTo>
                    <a:lnTo>
                      <a:pt x="70" y="112"/>
                    </a:lnTo>
                    <a:lnTo>
                      <a:pt x="72" y="114"/>
                    </a:lnTo>
                    <a:lnTo>
                      <a:pt x="82" y="107"/>
                    </a:lnTo>
                    <a:lnTo>
                      <a:pt x="86" y="106"/>
                    </a:lnTo>
                    <a:lnTo>
                      <a:pt x="88" y="101"/>
                    </a:lnTo>
                    <a:lnTo>
                      <a:pt x="86" y="98"/>
                    </a:lnTo>
                    <a:lnTo>
                      <a:pt x="96" y="96"/>
                    </a:lnTo>
                    <a:lnTo>
                      <a:pt x="107" y="103"/>
                    </a:lnTo>
                    <a:lnTo>
                      <a:pt x="117" y="99"/>
                    </a:lnTo>
                    <a:lnTo>
                      <a:pt x="121" y="101"/>
                    </a:lnTo>
                    <a:lnTo>
                      <a:pt x="128" y="101"/>
                    </a:lnTo>
                    <a:lnTo>
                      <a:pt x="145" y="109"/>
                    </a:lnTo>
                    <a:lnTo>
                      <a:pt x="149" y="112"/>
                    </a:lnTo>
                    <a:lnTo>
                      <a:pt x="153" y="119"/>
                    </a:lnTo>
                    <a:lnTo>
                      <a:pt x="163" y="125"/>
                    </a:lnTo>
                    <a:lnTo>
                      <a:pt x="166" y="128"/>
                    </a:lnTo>
                    <a:lnTo>
                      <a:pt x="177" y="135"/>
                    </a:lnTo>
                    <a:lnTo>
                      <a:pt x="188" y="130"/>
                    </a:lnTo>
                    <a:lnTo>
                      <a:pt x="188" y="123"/>
                    </a:lnTo>
                    <a:lnTo>
                      <a:pt x="185" y="117"/>
                    </a:lnTo>
                    <a:lnTo>
                      <a:pt x="180" y="115"/>
                    </a:lnTo>
                    <a:lnTo>
                      <a:pt x="176" y="115"/>
                    </a:lnTo>
                    <a:lnTo>
                      <a:pt x="169" y="111"/>
                    </a:lnTo>
                    <a:lnTo>
                      <a:pt x="163" y="106"/>
                    </a:lnTo>
                    <a:lnTo>
                      <a:pt x="150" y="93"/>
                    </a:lnTo>
                    <a:lnTo>
                      <a:pt x="147" y="95"/>
                    </a:lnTo>
                    <a:lnTo>
                      <a:pt x="144" y="99"/>
                    </a:lnTo>
                    <a:lnTo>
                      <a:pt x="141" y="103"/>
                    </a:lnTo>
                    <a:lnTo>
                      <a:pt x="129" y="96"/>
                    </a:lnTo>
                    <a:lnTo>
                      <a:pt x="129" y="93"/>
                    </a:lnTo>
                    <a:lnTo>
                      <a:pt x="120" y="96"/>
                    </a:lnTo>
                    <a:lnTo>
                      <a:pt x="117" y="80"/>
                    </a:lnTo>
                    <a:lnTo>
                      <a:pt x="109" y="45"/>
                    </a:lnTo>
                    <a:lnTo>
                      <a:pt x="102" y="21"/>
                    </a:lnTo>
                    <a:lnTo>
                      <a:pt x="99" y="10"/>
                    </a:lnTo>
                    <a:lnTo>
                      <a:pt x="90" y="5"/>
                    </a:lnTo>
                    <a:lnTo>
                      <a:pt x="85" y="8"/>
                    </a:lnTo>
                    <a:lnTo>
                      <a:pt x="69" y="5"/>
                    </a:lnTo>
                    <a:lnTo>
                      <a:pt x="64" y="7"/>
                    </a:lnTo>
                    <a:lnTo>
                      <a:pt x="59" y="5"/>
                    </a:lnTo>
                    <a:lnTo>
                      <a:pt x="59" y="4"/>
                    </a:lnTo>
                    <a:lnTo>
                      <a:pt x="45" y="0"/>
                    </a:lnTo>
                    <a:lnTo>
                      <a:pt x="43" y="4"/>
                    </a:lnTo>
                    <a:lnTo>
                      <a:pt x="35" y="4"/>
                    </a:lnTo>
                    <a:lnTo>
                      <a:pt x="29" y="8"/>
                    </a:lnTo>
                    <a:lnTo>
                      <a:pt x="24" y="13"/>
                    </a:lnTo>
                    <a:lnTo>
                      <a:pt x="22" y="18"/>
                    </a:lnTo>
                    <a:lnTo>
                      <a:pt x="19" y="21"/>
                    </a:lnTo>
                    <a:lnTo>
                      <a:pt x="13" y="21"/>
                    </a:lnTo>
                    <a:lnTo>
                      <a:pt x="10" y="2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24" name="Freeform 41"/>
              <p:cNvSpPr>
                <a:spLocks/>
              </p:cNvSpPr>
              <p:nvPr/>
            </p:nvSpPr>
            <p:spPr bwMode="auto">
              <a:xfrm>
                <a:off x="1021" y="3608"/>
                <a:ext cx="20" cy="14"/>
              </a:xfrm>
              <a:custGeom>
                <a:avLst/>
                <a:gdLst>
                  <a:gd name="T0" fmla="*/ 250 w 4"/>
                  <a:gd name="T1" fmla="*/ 196 h 3"/>
                  <a:gd name="T2" fmla="*/ 250 w 4"/>
                  <a:gd name="T3" fmla="*/ 107 h 3"/>
                  <a:gd name="T4" fmla="*/ 250 w 4"/>
                  <a:gd name="T5" fmla="*/ 107 h 3"/>
                  <a:gd name="T6" fmla="*/ 250 w 4"/>
                  <a:gd name="T7" fmla="*/ 107 h 3"/>
                  <a:gd name="T8" fmla="*/ 250 w 4"/>
                  <a:gd name="T9" fmla="*/ 107 h 3"/>
                  <a:gd name="T10" fmla="*/ 250 w 4"/>
                  <a:gd name="T11" fmla="*/ 107 h 3"/>
                  <a:gd name="T12" fmla="*/ 250 w 4"/>
                  <a:gd name="T13" fmla="*/ 107 h 3"/>
                  <a:gd name="T14" fmla="*/ 125 w 4"/>
                  <a:gd name="T15" fmla="*/ 0 h 3"/>
                  <a:gd name="T16" fmla="*/ 125 w 4"/>
                  <a:gd name="T17" fmla="*/ 0 h 3"/>
                  <a:gd name="T18" fmla="*/ 0 w 4"/>
                  <a:gd name="T19" fmla="*/ 107 h 3"/>
                  <a:gd name="T20" fmla="*/ 0 w 4"/>
                  <a:gd name="T21" fmla="*/ 107 h 3"/>
                  <a:gd name="T22" fmla="*/ 0 w 4"/>
                  <a:gd name="T23" fmla="*/ 107 h 3"/>
                  <a:gd name="T24" fmla="*/ 0 w 4"/>
                  <a:gd name="T25" fmla="*/ 107 h 3"/>
                  <a:gd name="T26" fmla="*/ 0 w 4"/>
                  <a:gd name="T27" fmla="*/ 107 h 3"/>
                  <a:gd name="T28" fmla="*/ 0 w 4"/>
                  <a:gd name="T29" fmla="*/ 107 h 3"/>
                  <a:gd name="T30" fmla="*/ 0 w 4"/>
                  <a:gd name="T31" fmla="*/ 196 h 3"/>
                  <a:gd name="T32" fmla="*/ 0 w 4"/>
                  <a:gd name="T33" fmla="*/ 196 h 3"/>
                  <a:gd name="T34" fmla="*/ 125 w 4"/>
                  <a:gd name="T35" fmla="*/ 196 h 3"/>
                  <a:gd name="T36" fmla="*/ 125 w 4"/>
                  <a:gd name="T37" fmla="*/ 196 h 3"/>
                  <a:gd name="T38" fmla="*/ 125 w 4"/>
                  <a:gd name="T39" fmla="*/ 303 h 3"/>
                  <a:gd name="T40" fmla="*/ 250 w 4"/>
                  <a:gd name="T41" fmla="*/ 303 h 3"/>
                  <a:gd name="T42" fmla="*/ 250 w 4"/>
                  <a:gd name="T43" fmla="*/ 303 h 3"/>
                  <a:gd name="T44" fmla="*/ 375 w 4"/>
                  <a:gd name="T45" fmla="*/ 303 h 3"/>
                  <a:gd name="T46" fmla="*/ 375 w 4"/>
                  <a:gd name="T47" fmla="*/ 303 h 3"/>
                  <a:gd name="T48" fmla="*/ 500 w 4"/>
                  <a:gd name="T49" fmla="*/ 196 h 3"/>
                  <a:gd name="T50" fmla="*/ 500 w 4"/>
                  <a:gd name="T51" fmla="*/ 196 h 3"/>
                  <a:gd name="T52" fmla="*/ 500 w 4"/>
                  <a:gd name="T53" fmla="*/ 196 h 3"/>
                  <a:gd name="T54" fmla="*/ 500 w 4"/>
                  <a:gd name="T55" fmla="*/ 107 h 3"/>
                  <a:gd name="T56" fmla="*/ 500 w 4"/>
                  <a:gd name="T57" fmla="*/ 107 h 3"/>
                  <a:gd name="T58" fmla="*/ 500 w 4"/>
                  <a:gd name="T59" fmla="*/ 107 h 3"/>
                  <a:gd name="T60" fmla="*/ 500 w 4"/>
                  <a:gd name="T61" fmla="*/ 107 h 3"/>
                  <a:gd name="T62" fmla="*/ 500 w 4"/>
                  <a:gd name="T63" fmla="*/ 107 h 3"/>
                  <a:gd name="T64" fmla="*/ 500 w 4"/>
                  <a:gd name="T65" fmla="*/ 0 h 3"/>
                  <a:gd name="T66" fmla="*/ 500 w 4"/>
                  <a:gd name="T67" fmla="*/ 0 h 3"/>
                  <a:gd name="T68" fmla="*/ 500 w 4"/>
                  <a:gd name="T69" fmla="*/ 0 h 3"/>
                  <a:gd name="T70" fmla="*/ 500 w 4"/>
                  <a:gd name="T71" fmla="*/ 0 h 3"/>
                  <a:gd name="T72" fmla="*/ 500 w 4"/>
                  <a:gd name="T73" fmla="*/ 107 h 3"/>
                  <a:gd name="T74" fmla="*/ 375 w 4"/>
                  <a:gd name="T75" fmla="*/ 107 h 3"/>
                  <a:gd name="T76" fmla="*/ 375 w 4"/>
                  <a:gd name="T77" fmla="*/ 107 h 3"/>
                  <a:gd name="T78" fmla="*/ 250 w 4"/>
                  <a:gd name="T79" fmla="*/ 196 h 3"/>
                  <a:gd name="T80" fmla="*/ 250 w 4"/>
                  <a:gd name="T81" fmla="*/ 196 h 3"/>
                  <a:gd name="T82" fmla="*/ 250 w 4"/>
                  <a:gd name="T83" fmla="*/ 196 h 3"/>
                  <a:gd name="T84" fmla="*/ 250 w 4"/>
                  <a:gd name="T85" fmla="*/ 196 h 3"/>
                  <a:gd name="T86" fmla="*/ 250 w 4"/>
                  <a:gd name="T87" fmla="*/ 303 h 3"/>
                  <a:gd name="T88" fmla="*/ 375 w 4"/>
                  <a:gd name="T89" fmla="*/ 303 h 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4"/>
                  <a:gd name="T136" fmla="*/ 0 h 3"/>
                  <a:gd name="T137" fmla="*/ 4 w 4"/>
                  <a:gd name="T138" fmla="*/ 3 h 3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4" h="3">
                    <a:moveTo>
                      <a:pt x="2" y="2"/>
                    </a:moveTo>
                    <a:lnTo>
                      <a:pt x="2" y="1"/>
                    </a:lnTo>
                    <a:lnTo>
                      <a:pt x="1" y="0"/>
                    </a:lnTo>
                    <a:lnTo>
                      <a:pt x="0" y="1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3" y="3"/>
                    </a:lnTo>
                    <a:lnTo>
                      <a:pt x="4" y="2"/>
                    </a:lnTo>
                    <a:lnTo>
                      <a:pt x="4" y="1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3" y="3"/>
                    </a:lnTo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25" name="Freeform 42"/>
              <p:cNvSpPr>
                <a:spLocks/>
              </p:cNvSpPr>
              <p:nvPr/>
            </p:nvSpPr>
            <p:spPr bwMode="auto">
              <a:xfrm>
                <a:off x="978" y="3610"/>
                <a:ext cx="43" cy="30"/>
              </a:xfrm>
              <a:custGeom>
                <a:avLst/>
                <a:gdLst>
                  <a:gd name="T0" fmla="*/ 755 w 9"/>
                  <a:gd name="T1" fmla="*/ 0 h 6"/>
                  <a:gd name="T2" fmla="*/ 435 w 9"/>
                  <a:gd name="T3" fmla="*/ 0 h 6"/>
                  <a:gd name="T4" fmla="*/ 320 w 9"/>
                  <a:gd name="T5" fmla="*/ 125 h 6"/>
                  <a:gd name="T6" fmla="*/ 320 w 9"/>
                  <a:gd name="T7" fmla="*/ 125 h 6"/>
                  <a:gd name="T8" fmla="*/ 320 w 9"/>
                  <a:gd name="T9" fmla="*/ 250 h 6"/>
                  <a:gd name="T10" fmla="*/ 320 w 9"/>
                  <a:gd name="T11" fmla="*/ 375 h 6"/>
                  <a:gd name="T12" fmla="*/ 229 w 9"/>
                  <a:gd name="T13" fmla="*/ 375 h 6"/>
                  <a:gd name="T14" fmla="*/ 229 w 9"/>
                  <a:gd name="T15" fmla="*/ 375 h 6"/>
                  <a:gd name="T16" fmla="*/ 115 w 9"/>
                  <a:gd name="T17" fmla="*/ 375 h 6"/>
                  <a:gd name="T18" fmla="*/ 115 w 9"/>
                  <a:gd name="T19" fmla="*/ 500 h 6"/>
                  <a:gd name="T20" fmla="*/ 115 w 9"/>
                  <a:gd name="T21" fmla="*/ 625 h 6"/>
                  <a:gd name="T22" fmla="*/ 0 w 9"/>
                  <a:gd name="T23" fmla="*/ 625 h 6"/>
                  <a:gd name="T24" fmla="*/ 0 w 9"/>
                  <a:gd name="T25" fmla="*/ 750 h 6"/>
                  <a:gd name="T26" fmla="*/ 0 w 9"/>
                  <a:gd name="T27" fmla="*/ 750 h 6"/>
                  <a:gd name="T28" fmla="*/ 0 w 9"/>
                  <a:gd name="T29" fmla="*/ 750 h 6"/>
                  <a:gd name="T30" fmla="*/ 0 w 9"/>
                  <a:gd name="T31" fmla="*/ 750 h 6"/>
                  <a:gd name="T32" fmla="*/ 0 w 9"/>
                  <a:gd name="T33" fmla="*/ 750 h 6"/>
                  <a:gd name="T34" fmla="*/ 0 w 9"/>
                  <a:gd name="T35" fmla="*/ 750 h 6"/>
                  <a:gd name="T36" fmla="*/ 0 w 9"/>
                  <a:gd name="T37" fmla="*/ 750 h 6"/>
                  <a:gd name="T38" fmla="*/ 115 w 9"/>
                  <a:gd name="T39" fmla="*/ 750 h 6"/>
                  <a:gd name="T40" fmla="*/ 229 w 9"/>
                  <a:gd name="T41" fmla="*/ 750 h 6"/>
                  <a:gd name="T42" fmla="*/ 320 w 9"/>
                  <a:gd name="T43" fmla="*/ 625 h 6"/>
                  <a:gd name="T44" fmla="*/ 664 w 9"/>
                  <a:gd name="T45" fmla="*/ 375 h 6"/>
                  <a:gd name="T46" fmla="*/ 755 w 9"/>
                  <a:gd name="T47" fmla="*/ 250 h 6"/>
                  <a:gd name="T48" fmla="*/ 870 w 9"/>
                  <a:gd name="T49" fmla="*/ 250 h 6"/>
                  <a:gd name="T50" fmla="*/ 979 w 9"/>
                  <a:gd name="T51" fmla="*/ 125 h 6"/>
                  <a:gd name="T52" fmla="*/ 979 w 9"/>
                  <a:gd name="T53" fmla="*/ 125 h 6"/>
                  <a:gd name="T54" fmla="*/ 979 w 9"/>
                  <a:gd name="T55" fmla="*/ 125 h 6"/>
                  <a:gd name="T56" fmla="*/ 870 w 9"/>
                  <a:gd name="T57" fmla="*/ 0 h 6"/>
                  <a:gd name="T58" fmla="*/ 870 w 9"/>
                  <a:gd name="T59" fmla="*/ 0 h 6"/>
                  <a:gd name="T60" fmla="*/ 870 w 9"/>
                  <a:gd name="T61" fmla="*/ 0 h 6"/>
                  <a:gd name="T62" fmla="*/ 870 w 9"/>
                  <a:gd name="T63" fmla="*/ 0 h 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"/>
                  <a:gd name="T97" fmla="*/ 0 h 6"/>
                  <a:gd name="T98" fmla="*/ 9 w 9"/>
                  <a:gd name="T99" fmla="*/ 6 h 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" h="6">
                    <a:moveTo>
                      <a:pt x="8" y="0"/>
                    </a:moveTo>
                    <a:lnTo>
                      <a:pt x="7" y="0"/>
                    </a:lnTo>
                    <a:lnTo>
                      <a:pt x="6" y="0"/>
                    </a:lnTo>
                    <a:lnTo>
                      <a:pt x="4" y="0"/>
                    </a:lnTo>
                    <a:lnTo>
                      <a:pt x="4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0" y="6"/>
                    </a:lnTo>
                    <a:lnTo>
                      <a:pt x="1" y="6"/>
                    </a:lnTo>
                    <a:lnTo>
                      <a:pt x="2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5" y="4"/>
                    </a:lnTo>
                    <a:lnTo>
                      <a:pt x="6" y="3"/>
                    </a:lnTo>
                    <a:lnTo>
                      <a:pt x="7" y="2"/>
                    </a:lnTo>
                    <a:lnTo>
                      <a:pt x="8" y="2"/>
                    </a:lnTo>
                    <a:lnTo>
                      <a:pt x="9" y="1"/>
                    </a:lnTo>
                    <a:lnTo>
                      <a:pt x="8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26" name="Freeform 43"/>
              <p:cNvSpPr>
                <a:spLocks/>
              </p:cNvSpPr>
              <p:nvPr/>
            </p:nvSpPr>
            <p:spPr bwMode="auto">
              <a:xfrm>
                <a:off x="934" y="3632"/>
                <a:ext cx="44" cy="34"/>
              </a:xfrm>
              <a:custGeom>
                <a:avLst/>
                <a:gdLst>
                  <a:gd name="T0" fmla="*/ 934 w 9"/>
                  <a:gd name="T1" fmla="*/ 355 h 7"/>
                  <a:gd name="T2" fmla="*/ 934 w 9"/>
                  <a:gd name="T3" fmla="*/ 117 h 7"/>
                  <a:gd name="T4" fmla="*/ 572 w 9"/>
                  <a:gd name="T5" fmla="*/ 355 h 7"/>
                  <a:gd name="T6" fmla="*/ 479 w 9"/>
                  <a:gd name="T7" fmla="*/ 447 h 7"/>
                  <a:gd name="T8" fmla="*/ 479 w 9"/>
                  <a:gd name="T9" fmla="*/ 447 h 7"/>
                  <a:gd name="T10" fmla="*/ 240 w 9"/>
                  <a:gd name="T11" fmla="*/ 568 h 7"/>
                  <a:gd name="T12" fmla="*/ 117 w 9"/>
                  <a:gd name="T13" fmla="*/ 685 h 7"/>
                  <a:gd name="T14" fmla="*/ 0 w 9"/>
                  <a:gd name="T15" fmla="*/ 685 h 7"/>
                  <a:gd name="T16" fmla="*/ 240 w 9"/>
                  <a:gd name="T17" fmla="*/ 685 h 7"/>
                  <a:gd name="T18" fmla="*/ 357 w 9"/>
                  <a:gd name="T19" fmla="*/ 568 h 7"/>
                  <a:gd name="T20" fmla="*/ 694 w 9"/>
                  <a:gd name="T21" fmla="*/ 447 h 7"/>
                  <a:gd name="T22" fmla="*/ 934 w 9"/>
                  <a:gd name="T23" fmla="*/ 355 h 7"/>
                  <a:gd name="T24" fmla="*/ 934 w 9"/>
                  <a:gd name="T25" fmla="*/ 355 h 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"/>
                  <a:gd name="T40" fmla="*/ 0 h 7"/>
                  <a:gd name="T41" fmla="*/ 9 w 9"/>
                  <a:gd name="T42" fmla="*/ 7 h 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" h="7">
                    <a:moveTo>
                      <a:pt x="8" y="3"/>
                    </a:moveTo>
                    <a:cubicBezTo>
                      <a:pt x="8" y="2"/>
                      <a:pt x="9" y="1"/>
                      <a:pt x="8" y="1"/>
                    </a:cubicBezTo>
                    <a:cubicBezTo>
                      <a:pt x="7" y="0"/>
                      <a:pt x="5" y="2"/>
                      <a:pt x="5" y="3"/>
                    </a:cubicBezTo>
                    <a:cubicBezTo>
                      <a:pt x="4" y="3"/>
                      <a:pt x="4" y="3"/>
                      <a:pt x="4" y="4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3" y="5"/>
                      <a:pt x="3" y="5"/>
                      <a:pt x="2" y="5"/>
                    </a:cubicBezTo>
                    <a:cubicBezTo>
                      <a:pt x="2" y="5"/>
                      <a:pt x="2" y="5"/>
                      <a:pt x="1" y="6"/>
                    </a:cubicBezTo>
                    <a:cubicBezTo>
                      <a:pt x="1" y="6"/>
                      <a:pt x="0" y="6"/>
                      <a:pt x="0" y="6"/>
                    </a:cubicBezTo>
                    <a:cubicBezTo>
                      <a:pt x="1" y="7"/>
                      <a:pt x="1" y="7"/>
                      <a:pt x="2" y="6"/>
                    </a:cubicBezTo>
                    <a:cubicBezTo>
                      <a:pt x="2" y="6"/>
                      <a:pt x="3" y="5"/>
                      <a:pt x="3" y="5"/>
                    </a:cubicBezTo>
                    <a:cubicBezTo>
                      <a:pt x="4" y="5"/>
                      <a:pt x="5" y="5"/>
                      <a:pt x="6" y="4"/>
                    </a:cubicBezTo>
                    <a:cubicBezTo>
                      <a:pt x="7" y="4"/>
                      <a:pt x="7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27" name="Freeform 44"/>
              <p:cNvSpPr>
                <a:spLocks/>
              </p:cNvSpPr>
              <p:nvPr/>
            </p:nvSpPr>
            <p:spPr bwMode="auto">
              <a:xfrm>
                <a:off x="934" y="3637"/>
                <a:ext cx="39" cy="29"/>
              </a:xfrm>
              <a:custGeom>
                <a:avLst/>
                <a:gdLst>
                  <a:gd name="T0" fmla="*/ 926 w 8"/>
                  <a:gd name="T1" fmla="*/ 232 h 6"/>
                  <a:gd name="T2" fmla="*/ 926 w 8"/>
                  <a:gd name="T3" fmla="*/ 116 h 6"/>
                  <a:gd name="T4" fmla="*/ 926 w 8"/>
                  <a:gd name="T5" fmla="*/ 116 h 6"/>
                  <a:gd name="T6" fmla="*/ 926 w 8"/>
                  <a:gd name="T7" fmla="*/ 0 h 6"/>
                  <a:gd name="T8" fmla="*/ 926 w 8"/>
                  <a:gd name="T9" fmla="*/ 0 h 6"/>
                  <a:gd name="T10" fmla="*/ 926 w 8"/>
                  <a:gd name="T11" fmla="*/ 0 h 6"/>
                  <a:gd name="T12" fmla="*/ 926 w 8"/>
                  <a:gd name="T13" fmla="*/ 0 h 6"/>
                  <a:gd name="T14" fmla="*/ 926 w 8"/>
                  <a:gd name="T15" fmla="*/ 0 h 6"/>
                  <a:gd name="T16" fmla="*/ 926 w 8"/>
                  <a:gd name="T17" fmla="*/ 0 h 6"/>
                  <a:gd name="T18" fmla="*/ 926 w 8"/>
                  <a:gd name="T19" fmla="*/ 0 h 6"/>
                  <a:gd name="T20" fmla="*/ 809 w 8"/>
                  <a:gd name="T21" fmla="*/ 0 h 6"/>
                  <a:gd name="T22" fmla="*/ 809 w 8"/>
                  <a:gd name="T23" fmla="*/ 0 h 6"/>
                  <a:gd name="T24" fmla="*/ 687 w 8"/>
                  <a:gd name="T25" fmla="*/ 0 h 6"/>
                  <a:gd name="T26" fmla="*/ 570 w 8"/>
                  <a:gd name="T27" fmla="*/ 116 h 6"/>
                  <a:gd name="T28" fmla="*/ 570 w 8"/>
                  <a:gd name="T29" fmla="*/ 232 h 6"/>
                  <a:gd name="T30" fmla="*/ 570 w 8"/>
                  <a:gd name="T31" fmla="*/ 232 h 6"/>
                  <a:gd name="T32" fmla="*/ 473 w 8"/>
                  <a:gd name="T33" fmla="*/ 232 h 6"/>
                  <a:gd name="T34" fmla="*/ 473 w 8"/>
                  <a:gd name="T35" fmla="*/ 232 h 6"/>
                  <a:gd name="T36" fmla="*/ 473 w 8"/>
                  <a:gd name="T37" fmla="*/ 232 h 6"/>
                  <a:gd name="T38" fmla="*/ 473 w 8"/>
                  <a:gd name="T39" fmla="*/ 348 h 6"/>
                  <a:gd name="T40" fmla="*/ 473 w 8"/>
                  <a:gd name="T41" fmla="*/ 348 h 6"/>
                  <a:gd name="T42" fmla="*/ 473 w 8"/>
                  <a:gd name="T43" fmla="*/ 348 h 6"/>
                  <a:gd name="T44" fmla="*/ 473 w 8"/>
                  <a:gd name="T45" fmla="*/ 348 h 6"/>
                  <a:gd name="T46" fmla="*/ 239 w 8"/>
                  <a:gd name="T47" fmla="*/ 445 h 6"/>
                  <a:gd name="T48" fmla="*/ 239 w 8"/>
                  <a:gd name="T49" fmla="*/ 445 h 6"/>
                  <a:gd name="T50" fmla="*/ 239 w 8"/>
                  <a:gd name="T51" fmla="*/ 445 h 6"/>
                  <a:gd name="T52" fmla="*/ 239 w 8"/>
                  <a:gd name="T53" fmla="*/ 445 h 6"/>
                  <a:gd name="T54" fmla="*/ 117 w 8"/>
                  <a:gd name="T55" fmla="*/ 445 h 6"/>
                  <a:gd name="T56" fmla="*/ 117 w 8"/>
                  <a:gd name="T57" fmla="*/ 561 h 6"/>
                  <a:gd name="T58" fmla="*/ 117 w 8"/>
                  <a:gd name="T59" fmla="*/ 561 h 6"/>
                  <a:gd name="T60" fmla="*/ 0 w 8"/>
                  <a:gd name="T61" fmla="*/ 561 h 6"/>
                  <a:gd name="T62" fmla="*/ 0 w 8"/>
                  <a:gd name="T63" fmla="*/ 561 h 6"/>
                  <a:gd name="T64" fmla="*/ 0 w 8"/>
                  <a:gd name="T65" fmla="*/ 561 h 6"/>
                  <a:gd name="T66" fmla="*/ 117 w 8"/>
                  <a:gd name="T67" fmla="*/ 677 h 6"/>
                  <a:gd name="T68" fmla="*/ 117 w 8"/>
                  <a:gd name="T69" fmla="*/ 677 h 6"/>
                  <a:gd name="T70" fmla="*/ 117 w 8"/>
                  <a:gd name="T71" fmla="*/ 677 h 6"/>
                  <a:gd name="T72" fmla="*/ 117 w 8"/>
                  <a:gd name="T73" fmla="*/ 677 h 6"/>
                  <a:gd name="T74" fmla="*/ 239 w 8"/>
                  <a:gd name="T75" fmla="*/ 561 h 6"/>
                  <a:gd name="T76" fmla="*/ 239 w 8"/>
                  <a:gd name="T77" fmla="*/ 561 h 6"/>
                  <a:gd name="T78" fmla="*/ 356 w 8"/>
                  <a:gd name="T79" fmla="*/ 561 h 6"/>
                  <a:gd name="T80" fmla="*/ 356 w 8"/>
                  <a:gd name="T81" fmla="*/ 445 h 6"/>
                  <a:gd name="T82" fmla="*/ 356 w 8"/>
                  <a:gd name="T83" fmla="*/ 445 h 6"/>
                  <a:gd name="T84" fmla="*/ 570 w 8"/>
                  <a:gd name="T85" fmla="*/ 445 h 6"/>
                  <a:gd name="T86" fmla="*/ 570 w 8"/>
                  <a:gd name="T87" fmla="*/ 348 h 6"/>
                  <a:gd name="T88" fmla="*/ 687 w 8"/>
                  <a:gd name="T89" fmla="*/ 348 h 6"/>
                  <a:gd name="T90" fmla="*/ 809 w 8"/>
                  <a:gd name="T91" fmla="*/ 348 h 6"/>
                  <a:gd name="T92" fmla="*/ 809 w 8"/>
                  <a:gd name="T93" fmla="*/ 232 h 6"/>
                  <a:gd name="T94" fmla="*/ 809 w 8"/>
                  <a:gd name="T95" fmla="*/ 232 h 6"/>
                  <a:gd name="T96" fmla="*/ 926 w 8"/>
                  <a:gd name="T97" fmla="*/ 232 h 6"/>
                  <a:gd name="T98" fmla="*/ 926 w 8"/>
                  <a:gd name="T99" fmla="*/ 232 h 6"/>
                  <a:gd name="T100" fmla="*/ 926 w 8"/>
                  <a:gd name="T101" fmla="*/ 232 h 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8"/>
                  <a:gd name="T154" fmla="*/ 0 h 6"/>
                  <a:gd name="T155" fmla="*/ 8 w 8"/>
                  <a:gd name="T156" fmla="*/ 6 h 6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8" h="6">
                    <a:moveTo>
                      <a:pt x="8" y="2"/>
                    </a:moveTo>
                    <a:lnTo>
                      <a:pt x="8" y="1"/>
                    </a:lnTo>
                    <a:lnTo>
                      <a:pt x="8" y="0"/>
                    </a:lnTo>
                    <a:lnTo>
                      <a:pt x="7" y="0"/>
                    </a:lnTo>
                    <a:lnTo>
                      <a:pt x="6" y="0"/>
                    </a:lnTo>
                    <a:lnTo>
                      <a:pt x="5" y="1"/>
                    </a:lnTo>
                    <a:lnTo>
                      <a:pt x="5" y="2"/>
                    </a:lnTo>
                    <a:lnTo>
                      <a:pt x="4" y="2"/>
                    </a:lnTo>
                    <a:lnTo>
                      <a:pt x="4" y="3"/>
                    </a:lnTo>
                    <a:lnTo>
                      <a:pt x="2" y="4"/>
                    </a:lnTo>
                    <a:lnTo>
                      <a:pt x="1" y="4"/>
                    </a:lnTo>
                    <a:lnTo>
                      <a:pt x="1" y="5"/>
                    </a:lnTo>
                    <a:lnTo>
                      <a:pt x="0" y="5"/>
                    </a:lnTo>
                    <a:lnTo>
                      <a:pt x="1" y="6"/>
                    </a:lnTo>
                    <a:lnTo>
                      <a:pt x="2" y="5"/>
                    </a:lnTo>
                    <a:lnTo>
                      <a:pt x="3" y="5"/>
                    </a:lnTo>
                    <a:lnTo>
                      <a:pt x="3" y="4"/>
                    </a:lnTo>
                    <a:lnTo>
                      <a:pt x="5" y="4"/>
                    </a:lnTo>
                    <a:lnTo>
                      <a:pt x="5" y="3"/>
                    </a:lnTo>
                    <a:lnTo>
                      <a:pt x="6" y="3"/>
                    </a:lnTo>
                    <a:lnTo>
                      <a:pt x="7" y="3"/>
                    </a:lnTo>
                    <a:lnTo>
                      <a:pt x="7" y="2"/>
                    </a:lnTo>
                    <a:lnTo>
                      <a:pt x="8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28" name="Freeform 45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0 w 1"/>
                  <a:gd name="T3" fmla="*/ 0 h 1"/>
                  <a:gd name="T4" fmla="*/ 0 w 1"/>
                  <a:gd name="T5" fmla="*/ 125 h 1"/>
                  <a:gd name="T6" fmla="*/ 125 w 1"/>
                  <a:gd name="T7" fmla="*/ 0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1"/>
                  <a:gd name="T14" fmla="*/ 1 w 1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29" name="Freeform 46"/>
              <p:cNvSpPr>
                <a:spLocks/>
              </p:cNvSpPr>
              <p:nvPr/>
            </p:nvSpPr>
            <p:spPr bwMode="auto">
              <a:xfrm>
                <a:off x="909" y="3676"/>
                <a:ext cx="5" cy="5"/>
              </a:xfrm>
              <a:custGeom>
                <a:avLst/>
                <a:gdLst>
                  <a:gd name="T0" fmla="*/ 125 w 1"/>
                  <a:gd name="T1" fmla="*/ 0 h 1"/>
                  <a:gd name="T2" fmla="*/ 125 w 1"/>
                  <a:gd name="T3" fmla="*/ 0 h 1"/>
                  <a:gd name="T4" fmla="*/ 125 w 1"/>
                  <a:gd name="T5" fmla="*/ 0 h 1"/>
                  <a:gd name="T6" fmla="*/ 125 w 1"/>
                  <a:gd name="T7" fmla="*/ 0 h 1"/>
                  <a:gd name="T8" fmla="*/ 0 w 1"/>
                  <a:gd name="T9" fmla="*/ 0 h 1"/>
                  <a:gd name="T10" fmla="*/ 0 w 1"/>
                  <a:gd name="T11" fmla="*/ 0 h 1"/>
                  <a:gd name="T12" fmla="*/ 0 w 1"/>
                  <a:gd name="T13" fmla="*/ 0 h 1"/>
                  <a:gd name="T14" fmla="*/ 0 w 1"/>
                  <a:gd name="T15" fmla="*/ 0 h 1"/>
                  <a:gd name="T16" fmla="*/ 0 w 1"/>
                  <a:gd name="T17" fmla="*/ 125 h 1"/>
                  <a:gd name="T18" fmla="*/ 0 w 1"/>
                  <a:gd name="T19" fmla="*/ 125 h 1"/>
                  <a:gd name="T20" fmla="*/ 0 w 1"/>
                  <a:gd name="T21" fmla="*/ 125 h 1"/>
                  <a:gd name="T22" fmla="*/ 0 w 1"/>
                  <a:gd name="T23" fmla="*/ 125 h 1"/>
                  <a:gd name="T24" fmla="*/ 0 w 1"/>
                  <a:gd name="T25" fmla="*/ 125 h 1"/>
                  <a:gd name="T26" fmla="*/ 125 w 1"/>
                  <a:gd name="T27" fmla="*/ 125 h 1"/>
                  <a:gd name="T28" fmla="*/ 125 w 1"/>
                  <a:gd name="T29" fmla="*/ 0 h 1"/>
                  <a:gd name="T30" fmla="*/ 125 w 1"/>
                  <a:gd name="T31" fmla="*/ 0 h 1"/>
                  <a:gd name="T32" fmla="*/ 125 w 1"/>
                  <a:gd name="T33" fmla="*/ 0 h 1"/>
                  <a:gd name="T34" fmla="*/ 125 w 1"/>
                  <a:gd name="T35" fmla="*/ 0 h 1"/>
                  <a:gd name="T36" fmla="*/ 125 w 1"/>
                  <a:gd name="T37" fmla="*/ 0 h 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"/>
                  <a:gd name="T58" fmla="*/ 0 h 1"/>
                  <a:gd name="T59" fmla="*/ 1 w 1"/>
                  <a:gd name="T60" fmla="*/ 1 h 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" h="1">
                    <a:moveTo>
                      <a:pt x="1" y="0"/>
                    </a:move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30" name="Freeform 47"/>
              <p:cNvSpPr>
                <a:spLocks/>
              </p:cNvSpPr>
              <p:nvPr/>
            </p:nvSpPr>
            <p:spPr bwMode="auto">
              <a:xfrm>
                <a:off x="870" y="3682"/>
                <a:ext cx="14" cy="14"/>
              </a:xfrm>
              <a:custGeom>
                <a:avLst/>
                <a:gdLst>
                  <a:gd name="T0" fmla="*/ 196 w 3"/>
                  <a:gd name="T1" fmla="*/ 107 h 3"/>
                  <a:gd name="T2" fmla="*/ 303 w 3"/>
                  <a:gd name="T3" fmla="*/ 107 h 3"/>
                  <a:gd name="T4" fmla="*/ 196 w 3"/>
                  <a:gd name="T5" fmla="*/ 107 h 3"/>
                  <a:gd name="T6" fmla="*/ 303 w 3"/>
                  <a:gd name="T7" fmla="*/ 196 h 3"/>
                  <a:gd name="T8" fmla="*/ 196 w 3"/>
                  <a:gd name="T9" fmla="*/ 196 h 3"/>
                  <a:gd name="T10" fmla="*/ 107 w 3"/>
                  <a:gd name="T11" fmla="*/ 303 h 3"/>
                  <a:gd name="T12" fmla="*/ 0 w 3"/>
                  <a:gd name="T13" fmla="*/ 303 h 3"/>
                  <a:gd name="T14" fmla="*/ 107 w 3"/>
                  <a:gd name="T15" fmla="*/ 107 h 3"/>
                  <a:gd name="T16" fmla="*/ 196 w 3"/>
                  <a:gd name="T17" fmla="*/ 107 h 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"/>
                  <a:gd name="T28" fmla="*/ 0 h 3"/>
                  <a:gd name="T29" fmla="*/ 3 w 3"/>
                  <a:gd name="T30" fmla="*/ 3 h 3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" h="3">
                    <a:moveTo>
                      <a:pt x="2" y="1"/>
                    </a:moveTo>
                    <a:cubicBezTo>
                      <a:pt x="2" y="0"/>
                      <a:pt x="3" y="0"/>
                      <a:pt x="3" y="1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2" y="2"/>
                      <a:pt x="3" y="2"/>
                      <a:pt x="3" y="2"/>
                    </a:cubicBezTo>
                    <a:cubicBezTo>
                      <a:pt x="3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1" y="3"/>
                    </a:cubicBezTo>
                    <a:cubicBezTo>
                      <a:pt x="1" y="3"/>
                      <a:pt x="0" y="3"/>
                      <a:pt x="0" y="3"/>
                    </a:cubicBezTo>
                    <a:cubicBezTo>
                      <a:pt x="0" y="2"/>
                      <a:pt x="1" y="2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31" name="Freeform 48"/>
              <p:cNvSpPr>
                <a:spLocks/>
              </p:cNvSpPr>
              <p:nvPr/>
            </p:nvSpPr>
            <p:spPr bwMode="auto">
              <a:xfrm>
                <a:off x="875" y="3684"/>
                <a:ext cx="14" cy="9"/>
              </a:xfrm>
              <a:custGeom>
                <a:avLst/>
                <a:gdLst>
                  <a:gd name="T0" fmla="*/ 196 w 3"/>
                  <a:gd name="T1" fmla="*/ 0 h 2"/>
                  <a:gd name="T2" fmla="*/ 196 w 3"/>
                  <a:gd name="T3" fmla="*/ 0 h 2"/>
                  <a:gd name="T4" fmla="*/ 196 w 3"/>
                  <a:gd name="T5" fmla="*/ 0 h 2"/>
                  <a:gd name="T6" fmla="*/ 196 w 3"/>
                  <a:gd name="T7" fmla="*/ 0 h 2"/>
                  <a:gd name="T8" fmla="*/ 303 w 3"/>
                  <a:gd name="T9" fmla="*/ 0 h 2"/>
                  <a:gd name="T10" fmla="*/ 303 w 3"/>
                  <a:gd name="T11" fmla="*/ 0 h 2"/>
                  <a:gd name="T12" fmla="*/ 303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0 h 2"/>
                  <a:gd name="T22" fmla="*/ 196 w 3"/>
                  <a:gd name="T23" fmla="*/ 0 h 2"/>
                  <a:gd name="T24" fmla="*/ 196 w 3"/>
                  <a:gd name="T25" fmla="*/ 99 h 2"/>
                  <a:gd name="T26" fmla="*/ 303 w 3"/>
                  <a:gd name="T27" fmla="*/ 99 h 2"/>
                  <a:gd name="T28" fmla="*/ 303 w 3"/>
                  <a:gd name="T29" fmla="*/ 99 h 2"/>
                  <a:gd name="T30" fmla="*/ 303 w 3"/>
                  <a:gd name="T31" fmla="*/ 99 h 2"/>
                  <a:gd name="T32" fmla="*/ 196 w 3"/>
                  <a:gd name="T33" fmla="*/ 99 h 2"/>
                  <a:gd name="T34" fmla="*/ 196 w 3"/>
                  <a:gd name="T35" fmla="*/ 99 h 2"/>
                  <a:gd name="T36" fmla="*/ 196 w 3"/>
                  <a:gd name="T37" fmla="*/ 99 h 2"/>
                  <a:gd name="T38" fmla="*/ 196 w 3"/>
                  <a:gd name="T39" fmla="*/ 99 h 2"/>
                  <a:gd name="T40" fmla="*/ 196 w 3"/>
                  <a:gd name="T41" fmla="*/ 99 h 2"/>
                  <a:gd name="T42" fmla="*/ 107 w 3"/>
                  <a:gd name="T43" fmla="*/ 180 h 2"/>
                  <a:gd name="T44" fmla="*/ 107 w 3"/>
                  <a:gd name="T45" fmla="*/ 180 h 2"/>
                  <a:gd name="T46" fmla="*/ 107 w 3"/>
                  <a:gd name="T47" fmla="*/ 180 h 2"/>
                  <a:gd name="T48" fmla="*/ 0 w 3"/>
                  <a:gd name="T49" fmla="*/ 180 h 2"/>
                  <a:gd name="T50" fmla="*/ 0 w 3"/>
                  <a:gd name="T51" fmla="*/ 180 h 2"/>
                  <a:gd name="T52" fmla="*/ 0 w 3"/>
                  <a:gd name="T53" fmla="*/ 99 h 2"/>
                  <a:gd name="T54" fmla="*/ 107 w 3"/>
                  <a:gd name="T55" fmla="*/ 99 h 2"/>
                  <a:gd name="T56" fmla="*/ 107 w 3"/>
                  <a:gd name="T57" fmla="*/ 99 h 2"/>
                  <a:gd name="T58" fmla="*/ 107 w 3"/>
                  <a:gd name="T59" fmla="*/ 99 h 2"/>
                  <a:gd name="T60" fmla="*/ 107 w 3"/>
                  <a:gd name="T61" fmla="*/ 0 h 2"/>
                  <a:gd name="T62" fmla="*/ 196 w 3"/>
                  <a:gd name="T63" fmla="*/ 0 h 2"/>
                  <a:gd name="T64" fmla="*/ 196 w 3"/>
                  <a:gd name="T65" fmla="*/ 0 h 2"/>
                  <a:gd name="T66" fmla="*/ 196 w 3"/>
                  <a:gd name="T67" fmla="*/ 0 h 2"/>
                  <a:gd name="T68" fmla="*/ 196 w 3"/>
                  <a:gd name="T69" fmla="*/ 0 h 2"/>
                  <a:gd name="T70" fmla="*/ 196 w 3"/>
                  <a:gd name="T71" fmla="*/ 0 h 2"/>
                  <a:gd name="T72" fmla="*/ 196 w 3"/>
                  <a:gd name="T73" fmla="*/ 0 h 2"/>
                  <a:gd name="T74" fmla="*/ 196 w 3"/>
                  <a:gd name="T75" fmla="*/ 0 h 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"/>
                  <a:gd name="T115" fmla="*/ 0 h 2"/>
                  <a:gd name="T116" fmla="*/ 3 w 3"/>
                  <a:gd name="T117" fmla="*/ 2 h 2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" h="2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2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32" name="Freeform 49"/>
              <p:cNvSpPr>
                <a:spLocks/>
              </p:cNvSpPr>
              <p:nvPr/>
            </p:nvSpPr>
            <p:spPr bwMode="auto">
              <a:xfrm>
                <a:off x="833" y="3690"/>
                <a:ext cx="19" cy="10"/>
              </a:xfrm>
              <a:custGeom>
                <a:avLst/>
                <a:gdLst>
                  <a:gd name="T0" fmla="*/ 314 w 4"/>
                  <a:gd name="T1" fmla="*/ 125 h 2"/>
                  <a:gd name="T2" fmla="*/ 314 w 4"/>
                  <a:gd name="T3" fmla="*/ 0 h 2"/>
                  <a:gd name="T4" fmla="*/ 428 w 4"/>
                  <a:gd name="T5" fmla="*/ 0 h 2"/>
                  <a:gd name="T6" fmla="*/ 428 w 4"/>
                  <a:gd name="T7" fmla="*/ 125 h 2"/>
                  <a:gd name="T8" fmla="*/ 114 w 4"/>
                  <a:gd name="T9" fmla="*/ 250 h 2"/>
                  <a:gd name="T10" fmla="*/ 314 w 4"/>
                  <a:gd name="T11" fmla="*/ 125 h 2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2"/>
                  <a:gd name="T20" fmla="*/ 4 w 4"/>
                  <a:gd name="T21" fmla="*/ 2 h 2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2">
                    <a:moveTo>
                      <a:pt x="3" y="1"/>
                    </a:moveTo>
                    <a:cubicBezTo>
                      <a:pt x="3" y="1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3" y="2"/>
                      <a:pt x="2" y="2"/>
                      <a:pt x="1" y="2"/>
                    </a:cubicBezTo>
                    <a:cubicBezTo>
                      <a:pt x="0" y="1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33" name="Freeform 50"/>
              <p:cNvSpPr>
                <a:spLocks/>
              </p:cNvSpPr>
              <p:nvPr/>
            </p:nvSpPr>
            <p:spPr bwMode="auto">
              <a:xfrm>
                <a:off x="838" y="3690"/>
                <a:ext cx="14" cy="10"/>
              </a:xfrm>
              <a:custGeom>
                <a:avLst/>
                <a:gdLst>
                  <a:gd name="T0" fmla="*/ 196 w 3"/>
                  <a:gd name="T1" fmla="*/ 125 h 2"/>
                  <a:gd name="T2" fmla="*/ 196 w 3"/>
                  <a:gd name="T3" fmla="*/ 125 h 2"/>
                  <a:gd name="T4" fmla="*/ 196 w 3"/>
                  <a:gd name="T5" fmla="*/ 0 h 2"/>
                  <a:gd name="T6" fmla="*/ 196 w 3"/>
                  <a:gd name="T7" fmla="*/ 0 h 2"/>
                  <a:gd name="T8" fmla="*/ 196 w 3"/>
                  <a:gd name="T9" fmla="*/ 0 h 2"/>
                  <a:gd name="T10" fmla="*/ 196 w 3"/>
                  <a:gd name="T11" fmla="*/ 0 h 2"/>
                  <a:gd name="T12" fmla="*/ 196 w 3"/>
                  <a:gd name="T13" fmla="*/ 0 h 2"/>
                  <a:gd name="T14" fmla="*/ 303 w 3"/>
                  <a:gd name="T15" fmla="*/ 0 h 2"/>
                  <a:gd name="T16" fmla="*/ 303 w 3"/>
                  <a:gd name="T17" fmla="*/ 0 h 2"/>
                  <a:gd name="T18" fmla="*/ 303 w 3"/>
                  <a:gd name="T19" fmla="*/ 0 h 2"/>
                  <a:gd name="T20" fmla="*/ 303 w 3"/>
                  <a:gd name="T21" fmla="*/ 125 h 2"/>
                  <a:gd name="T22" fmla="*/ 303 w 3"/>
                  <a:gd name="T23" fmla="*/ 125 h 2"/>
                  <a:gd name="T24" fmla="*/ 303 w 3"/>
                  <a:gd name="T25" fmla="*/ 125 h 2"/>
                  <a:gd name="T26" fmla="*/ 303 w 3"/>
                  <a:gd name="T27" fmla="*/ 125 h 2"/>
                  <a:gd name="T28" fmla="*/ 196 w 3"/>
                  <a:gd name="T29" fmla="*/ 250 h 2"/>
                  <a:gd name="T30" fmla="*/ 107 w 3"/>
                  <a:gd name="T31" fmla="*/ 250 h 2"/>
                  <a:gd name="T32" fmla="*/ 0 w 3"/>
                  <a:gd name="T33" fmla="*/ 250 h 2"/>
                  <a:gd name="T34" fmla="*/ 0 w 3"/>
                  <a:gd name="T35" fmla="*/ 250 h 2"/>
                  <a:gd name="T36" fmla="*/ 0 w 3"/>
                  <a:gd name="T37" fmla="*/ 250 h 2"/>
                  <a:gd name="T38" fmla="*/ 0 w 3"/>
                  <a:gd name="T39" fmla="*/ 250 h 2"/>
                  <a:gd name="T40" fmla="*/ 0 w 3"/>
                  <a:gd name="T41" fmla="*/ 250 h 2"/>
                  <a:gd name="T42" fmla="*/ 0 w 3"/>
                  <a:gd name="T43" fmla="*/ 250 h 2"/>
                  <a:gd name="T44" fmla="*/ 107 w 3"/>
                  <a:gd name="T45" fmla="*/ 250 h 2"/>
                  <a:gd name="T46" fmla="*/ 196 w 3"/>
                  <a:gd name="T47" fmla="*/ 125 h 2"/>
                  <a:gd name="T48" fmla="*/ 196 w 3"/>
                  <a:gd name="T49" fmla="*/ 125 h 2"/>
                  <a:gd name="T50" fmla="*/ 196 w 3"/>
                  <a:gd name="T51" fmla="*/ 125 h 2"/>
                  <a:gd name="T52" fmla="*/ 196 w 3"/>
                  <a:gd name="T53" fmla="*/ 125 h 2"/>
                  <a:gd name="T54" fmla="*/ 196 w 3"/>
                  <a:gd name="T55" fmla="*/ 125 h 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"/>
                  <a:gd name="T85" fmla="*/ 0 h 2"/>
                  <a:gd name="T86" fmla="*/ 3 w 3"/>
                  <a:gd name="T87" fmla="*/ 2 h 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" h="2">
                    <a:moveTo>
                      <a:pt x="2" y="1"/>
                    </a:moveTo>
                    <a:lnTo>
                      <a:pt x="2" y="1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2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34" name="Freeform 51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0 w 2"/>
                  <a:gd name="T3" fmla="*/ 0 h 3"/>
                  <a:gd name="T4" fmla="*/ 0 w 2"/>
                  <a:gd name="T5" fmla="*/ 0 h 3"/>
                  <a:gd name="T6" fmla="*/ 125 w 2"/>
                  <a:gd name="T7" fmla="*/ 250 h 3"/>
                  <a:gd name="T8" fmla="*/ 0 w 2"/>
                  <a:gd name="T9" fmla="*/ 250 h 3"/>
                  <a:gd name="T10" fmla="*/ 0 w 2"/>
                  <a:gd name="T11" fmla="*/ 250 h 3"/>
                  <a:gd name="T12" fmla="*/ 0 w 2"/>
                  <a:gd name="T13" fmla="*/ 375 h 3"/>
                  <a:gd name="T14" fmla="*/ 125 w 2"/>
                  <a:gd name="T15" fmla="*/ 375 h 3"/>
                  <a:gd name="T16" fmla="*/ 125 w 2"/>
                  <a:gd name="T17" fmla="*/ 375 h 3"/>
                  <a:gd name="T18" fmla="*/ 250 w 2"/>
                  <a:gd name="T19" fmla="*/ 375 h 3"/>
                  <a:gd name="T20" fmla="*/ 250 w 2"/>
                  <a:gd name="T21" fmla="*/ 125 h 3"/>
                  <a:gd name="T22" fmla="*/ 250 w 2"/>
                  <a:gd name="T23" fmla="*/ 0 h 3"/>
                  <a:gd name="T24" fmla="*/ 125 w 2"/>
                  <a:gd name="T25" fmla="*/ 0 h 3"/>
                  <a:gd name="T26" fmla="*/ 125 w 2"/>
                  <a:gd name="T27" fmla="*/ 125 h 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"/>
                  <a:gd name="T43" fmla="*/ 0 h 3"/>
                  <a:gd name="T44" fmla="*/ 2 w 2"/>
                  <a:gd name="T45" fmla="*/ 3 h 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" h="3">
                    <a:moveTo>
                      <a:pt x="1" y="1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3"/>
                      <a:pt x="0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1"/>
                    </a:cubicBezTo>
                    <a:cubicBezTo>
                      <a:pt x="2" y="1"/>
                      <a:pt x="2" y="1"/>
                      <a:pt x="2" y="0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35" name="Freeform 52"/>
              <p:cNvSpPr>
                <a:spLocks/>
              </p:cNvSpPr>
              <p:nvPr/>
            </p:nvSpPr>
            <p:spPr bwMode="auto">
              <a:xfrm>
                <a:off x="814" y="3691"/>
                <a:ext cx="10" cy="15"/>
              </a:xfrm>
              <a:custGeom>
                <a:avLst/>
                <a:gdLst>
                  <a:gd name="T0" fmla="*/ 125 w 2"/>
                  <a:gd name="T1" fmla="*/ 125 h 3"/>
                  <a:gd name="T2" fmla="*/ 125 w 2"/>
                  <a:gd name="T3" fmla="*/ 0 h 3"/>
                  <a:gd name="T4" fmla="*/ 125 w 2"/>
                  <a:gd name="T5" fmla="*/ 0 h 3"/>
                  <a:gd name="T6" fmla="*/ 125 w 2"/>
                  <a:gd name="T7" fmla="*/ 0 h 3"/>
                  <a:gd name="T8" fmla="*/ 0 w 2"/>
                  <a:gd name="T9" fmla="*/ 0 h 3"/>
                  <a:gd name="T10" fmla="*/ 0 w 2"/>
                  <a:gd name="T11" fmla="*/ 0 h 3"/>
                  <a:gd name="T12" fmla="*/ 0 w 2"/>
                  <a:gd name="T13" fmla="*/ 125 h 3"/>
                  <a:gd name="T14" fmla="*/ 125 w 2"/>
                  <a:gd name="T15" fmla="*/ 125 h 3"/>
                  <a:gd name="T16" fmla="*/ 125 w 2"/>
                  <a:gd name="T17" fmla="*/ 125 h 3"/>
                  <a:gd name="T18" fmla="*/ 125 w 2"/>
                  <a:gd name="T19" fmla="*/ 250 h 3"/>
                  <a:gd name="T20" fmla="*/ 0 w 2"/>
                  <a:gd name="T21" fmla="*/ 250 h 3"/>
                  <a:gd name="T22" fmla="*/ 0 w 2"/>
                  <a:gd name="T23" fmla="*/ 250 h 3"/>
                  <a:gd name="T24" fmla="*/ 0 w 2"/>
                  <a:gd name="T25" fmla="*/ 250 h 3"/>
                  <a:gd name="T26" fmla="*/ 0 w 2"/>
                  <a:gd name="T27" fmla="*/ 250 h 3"/>
                  <a:gd name="T28" fmla="*/ 0 w 2"/>
                  <a:gd name="T29" fmla="*/ 250 h 3"/>
                  <a:gd name="T30" fmla="*/ 0 w 2"/>
                  <a:gd name="T31" fmla="*/ 250 h 3"/>
                  <a:gd name="T32" fmla="*/ 0 w 2"/>
                  <a:gd name="T33" fmla="*/ 375 h 3"/>
                  <a:gd name="T34" fmla="*/ 125 w 2"/>
                  <a:gd name="T35" fmla="*/ 375 h 3"/>
                  <a:gd name="T36" fmla="*/ 125 w 2"/>
                  <a:gd name="T37" fmla="*/ 375 h 3"/>
                  <a:gd name="T38" fmla="*/ 125 w 2"/>
                  <a:gd name="T39" fmla="*/ 375 h 3"/>
                  <a:gd name="T40" fmla="*/ 125 w 2"/>
                  <a:gd name="T41" fmla="*/ 375 h 3"/>
                  <a:gd name="T42" fmla="*/ 125 w 2"/>
                  <a:gd name="T43" fmla="*/ 375 h 3"/>
                  <a:gd name="T44" fmla="*/ 250 w 2"/>
                  <a:gd name="T45" fmla="*/ 375 h 3"/>
                  <a:gd name="T46" fmla="*/ 250 w 2"/>
                  <a:gd name="T47" fmla="*/ 250 h 3"/>
                  <a:gd name="T48" fmla="*/ 250 w 2"/>
                  <a:gd name="T49" fmla="*/ 125 h 3"/>
                  <a:gd name="T50" fmla="*/ 250 w 2"/>
                  <a:gd name="T51" fmla="*/ 125 h 3"/>
                  <a:gd name="T52" fmla="*/ 250 w 2"/>
                  <a:gd name="T53" fmla="*/ 125 h 3"/>
                  <a:gd name="T54" fmla="*/ 250 w 2"/>
                  <a:gd name="T55" fmla="*/ 0 h 3"/>
                  <a:gd name="T56" fmla="*/ 250 w 2"/>
                  <a:gd name="T57" fmla="*/ 0 h 3"/>
                  <a:gd name="T58" fmla="*/ 250 w 2"/>
                  <a:gd name="T59" fmla="*/ 0 h 3"/>
                  <a:gd name="T60" fmla="*/ 125 w 2"/>
                  <a:gd name="T61" fmla="*/ 0 h 3"/>
                  <a:gd name="T62" fmla="*/ 125 w 2"/>
                  <a:gd name="T63" fmla="*/ 0 h 3"/>
                  <a:gd name="T64" fmla="*/ 125 w 2"/>
                  <a:gd name="T65" fmla="*/ 125 h 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2"/>
                  <a:gd name="T100" fmla="*/ 0 h 3"/>
                  <a:gd name="T101" fmla="*/ 2 w 2"/>
                  <a:gd name="T102" fmla="*/ 3 h 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2" h="3">
                    <a:moveTo>
                      <a:pt x="1" y="1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3"/>
                    </a:lnTo>
                    <a:lnTo>
                      <a:pt x="1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1"/>
                    </a:lnTo>
                    <a:lnTo>
                      <a:pt x="2" y="0"/>
                    </a:lnTo>
                    <a:lnTo>
                      <a:pt x="1" y="0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36" name="Freeform 53"/>
              <p:cNvSpPr>
                <a:spLocks/>
              </p:cNvSpPr>
              <p:nvPr/>
            </p:nvSpPr>
            <p:spPr bwMode="auto">
              <a:xfrm>
                <a:off x="795" y="3693"/>
                <a:ext cx="15" cy="15"/>
              </a:xfrm>
              <a:custGeom>
                <a:avLst/>
                <a:gdLst>
                  <a:gd name="T0" fmla="*/ 375 w 3"/>
                  <a:gd name="T1" fmla="*/ 375 h 3"/>
                  <a:gd name="T2" fmla="*/ 375 w 3"/>
                  <a:gd name="T3" fmla="*/ 375 h 3"/>
                  <a:gd name="T4" fmla="*/ 375 w 3"/>
                  <a:gd name="T5" fmla="*/ 375 h 3"/>
                  <a:gd name="T6" fmla="*/ 375 w 3"/>
                  <a:gd name="T7" fmla="*/ 375 h 3"/>
                  <a:gd name="T8" fmla="*/ 375 w 3"/>
                  <a:gd name="T9" fmla="*/ 375 h 3"/>
                  <a:gd name="T10" fmla="*/ 375 w 3"/>
                  <a:gd name="T11" fmla="*/ 375 h 3"/>
                  <a:gd name="T12" fmla="*/ 250 w 3"/>
                  <a:gd name="T13" fmla="*/ 250 h 3"/>
                  <a:gd name="T14" fmla="*/ 125 w 3"/>
                  <a:gd name="T15" fmla="*/ 125 h 3"/>
                  <a:gd name="T16" fmla="*/ 125 w 3"/>
                  <a:gd name="T17" fmla="*/ 125 h 3"/>
                  <a:gd name="T18" fmla="*/ 125 w 3"/>
                  <a:gd name="T19" fmla="*/ 125 h 3"/>
                  <a:gd name="T20" fmla="*/ 125 w 3"/>
                  <a:gd name="T21" fmla="*/ 125 h 3"/>
                  <a:gd name="T22" fmla="*/ 125 w 3"/>
                  <a:gd name="T23" fmla="*/ 125 h 3"/>
                  <a:gd name="T24" fmla="*/ 125 w 3"/>
                  <a:gd name="T25" fmla="*/ 0 h 3"/>
                  <a:gd name="T26" fmla="*/ 0 w 3"/>
                  <a:gd name="T27" fmla="*/ 0 h 3"/>
                  <a:gd name="T28" fmla="*/ 0 w 3"/>
                  <a:gd name="T29" fmla="*/ 0 h 3"/>
                  <a:gd name="T30" fmla="*/ 0 w 3"/>
                  <a:gd name="T31" fmla="*/ 0 h 3"/>
                  <a:gd name="T32" fmla="*/ 0 w 3"/>
                  <a:gd name="T33" fmla="*/ 0 h 3"/>
                  <a:gd name="T34" fmla="*/ 0 w 3"/>
                  <a:gd name="T35" fmla="*/ 0 h 3"/>
                  <a:gd name="T36" fmla="*/ 0 w 3"/>
                  <a:gd name="T37" fmla="*/ 0 h 3"/>
                  <a:gd name="T38" fmla="*/ 0 w 3"/>
                  <a:gd name="T39" fmla="*/ 0 h 3"/>
                  <a:gd name="T40" fmla="*/ 0 w 3"/>
                  <a:gd name="T41" fmla="*/ 125 h 3"/>
                  <a:gd name="T42" fmla="*/ 0 w 3"/>
                  <a:gd name="T43" fmla="*/ 125 h 3"/>
                  <a:gd name="T44" fmla="*/ 0 w 3"/>
                  <a:gd name="T45" fmla="*/ 125 h 3"/>
                  <a:gd name="T46" fmla="*/ 0 w 3"/>
                  <a:gd name="T47" fmla="*/ 125 h 3"/>
                  <a:gd name="T48" fmla="*/ 125 w 3"/>
                  <a:gd name="T49" fmla="*/ 125 h 3"/>
                  <a:gd name="T50" fmla="*/ 125 w 3"/>
                  <a:gd name="T51" fmla="*/ 250 h 3"/>
                  <a:gd name="T52" fmla="*/ 125 w 3"/>
                  <a:gd name="T53" fmla="*/ 250 h 3"/>
                  <a:gd name="T54" fmla="*/ 250 w 3"/>
                  <a:gd name="T55" fmla="*/ 375 h 3"/>
                  <a:gd name="T56" fmla="*/ 250 w 3"/>
                  <a:gd name="T57" fmla="*/ 375 h 3"/>
                  <a:gd name="T58" fmla="*/ 375 w 3"/>
                  <a:gd name="T59" fmla="*/ 375 h 3"/>
                  <a:gd name="T60" fmla="*/ 375 w 3"/>
                  <a:gd name="T61" fmla="*/ 375 h 3"/>
                  <a:gd name="T62" fmla="*/ 375 w 3"/>
                  <a:gd name="T63" fmla="*/ 375 h 3"/>
                  <a:gd name="T64" fmla="*/ 375 w 3"/>
                  <a:gd name="T65" fmla="*/ 375 h 3"/>
                  <a:gd name="T66" fmla="*/ 375 w 3"/>
                  <a:gd name="T67" fmla="*/ 375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3"/>
                  <a:gd name="T103" fmla="*/ 0 h 3"/>
                  <a:gd name="T104" fmla="*/ 3 w 3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3" h="3">
                    <a:moveTo>
                      <a:pt x="3" y="3"/>
                    </a:moveTo>
                    <a:lnTo>
                      <a:pt x="3" y="3"/>
                    </a:lnTo>
                    <a:lnTo>
                      <a:pt x="2" y="2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2" y="3"/>
                    </a:lnTo>
                    <a:lnTo>
                      <a:pt x="3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37" name="Freeform 54"/>
              <p:cNvSpPr>
                <a:spLocks/>
              </p:cNvSpPr>
              <p:nvPr/>
            </p:nvSpPr>
            <p:spPr bwMode="auto">
              <a:xfrm>
                <a:off x="768" y="3683"/>
                <a:ext cx="19" cy="10"/>
              </a:xfrm>
              <a:custGeom>
                <a:avLst/>
                <a:gdLst>
                  <a:gd name="T0" fmla="*/ 0 w 4"/>
                  <a:gd name="T1" fmla="*/ 125 h 2"/>
                  <a:gd name="T2" fmla="*/ 0 w 4"/>
                  <a:gd name="T3" fmla="*/ 125 h 2"/>
                  <a:gd name="T4" fmla="*/ 114 w 4"/>
                  <a:gd name="T5" fmla="*/ 0 h 2"/>
                  <a:gd name="T6" fmla="*/ 114 w 4"/>
                  <a:gd name="T7" fmla="*/ 0 h 2"/>
                  <a:gd name="T8" fmla="*/ 223 w 4"/>
                  <a:gd name="T9" fmla="*/ 0 h 2"/>
                  <a:gd name="T10" fmla="*/ 314 w 4"/>
                  <a:gd name="T11" fmla="*/ 0 h 2"/>
                  <a:gd name="T12" fmla="*/ 314 w 4"/>
                  <a:gd name="T13" fmla="*/ 0 h 2"/>
                  <a:gd name="T14" fmla="*/ 314 w 4"/>
                  <a:gd name="T15" fmla="*/ 0 h 2"/>
                  <a:gd name="T16" fmla="*/ 314 w 4"/>
                  <a:gd name="T17" fmla="*/ 125 h 2"/>
                  <a:gd name="T18" fmla="*/ 428 w 4"/>
                  <a:gd name="T19" fmla="*/ 125 h 2"/>
                  <a:gd name="T20" fmla="*/ 428 w 4"/>
                  <a:gd name="T21" fmla="*/ 125 h 2"/>
                  <a:gd name="T22" fmla="*/ 428 w 4"/>
                  <a:gd name="T23" fmla="*/ 125 h 2"/>
                  <a:gd name="T24" fmla="*/ 428 w 4"/>
                  <a:gd name="T25" fmla="*/ 125 h 2"/>
                  <a:gd name="T26" fmla="*/ 428 w 4"/>
                  <a:gd name="T27" fmla="*/ 125 h 2"/>
                  <a:gd name="T28" fmla="*/ 428 w 4"/>
                  <a:gd name="T29" fmla="*/ 125 h 2"/>
                  <a:gd name="T30" fmla="*/ 428 w 4"/>
                  <a:gd name="T31" fmla="*/ 125 h 2"/>
                  <a:gd name="T32" fmla="*/ 428 w 4"/>
                  <a:gd name="T33" fmla="*/ 250 h 2"/>
                  <a:gd name="T34" fmla="*/ 428 w 4"/>
                  <a:gd name="T35" fmla="*/ 250 h 2"/>
                  <a:gd name="T36" fmla="*/ 428 w 4"/>
                  <a:gd name="T37" fmla="*/ 250 h 2"/>
                  <a:gd name="T38" fmla="*/ 428 w 4"/>
                  <a:gd name="T39" fmla="*/ 250 h 2"/>
                  <a:gd name="T40" fmla="*/ 314 w 4"/>
                  <a:gd name="T41" fmla="*/ 125 h 2"/>
                  <a:gd name="T42" fmla="*/ 314 w 4"/>
                  <a:gd name="T43" fmla="*/ 125 h 2"/>
                  <a:gd name="T44" fmla="*/ 314 w 4"/>
                  <a:gd name="T45" fmla="*/ 250 h 2"/>
                  <a:gd name="T46" fmla="*/ 314 w 4"/>
                  <a:gd name="T47" fmla="*/ 250 h 2"/>
                  <a:gd name="T48" fmla="*/ 314 w 4"/>
                  <a:gd name="T49" fmla="*/ 250 h 2"/>
                  <a:gd name="T50" fmla="*/ 223 w 4"/>
                  <a:gd name="T51" fmla="*/ 250 h 2"/>
                  <a:gd name="T52" fmla="*/ 223 w 4"/>
                  <a:gd name="T53" fmla="*/ 250 h 2"/>
                  <a:gd name="T54" fmla="*/ 223 w 4"/>
                  <a:gd name="T55" fmla="*/ 250 h 2"/>
                  <a:gd name="T56" fmla="*/ 223 w 4"/>
                  <a:gd name="T57" fmla="*/ 250 h 2"/>
                  <a:gd name="T58" fmla="*/ 223 w 4"/>
                  <a:gd name="T59" fmla="*/ 250 h 2"/>
                  <a:gd name="T60" fmla="*/ 223 w 4"/>
                  <a:gd name="T61" fmla="*/ 250 h 2"/>
                  <a:gd name="T62" fmla="*/ 223 w 4"/>
                  <a:gd name="T63" fmla="*/ 250 h 2"/>
                  <a:gd name="T64" fmla="*/ 114 w 4"/>
                  <a:gd name="T65" fmla="*/ 250 h 2"/>
                  <a:gd name="T66" fmla="*/ 114 w 4"/>
                  <a:gd name="T67" fmla="*/ 250 h 2"/>
                  <a:gd name="T68" fmla="*/ 114 w 4"/>
                  <a:gd name="T69" fmla="*/ 125 h 2"/>
                  <a:gd name="T70" fmla="*/ 114 w 4"/>
                  <a:gd name="T71" fmla="*/ 125 h 2"/>
                  <a:gd name="T72" fmla="*/ 114 w 4"/>
                  <a:gd name="T73" fmla="*/ 125 h 2"/>
                  <a:gd name="T74" fmla="*/ 114 w 4"/>
                  <a:gd name="T75" fmla="*/ 125 h 2"/>
                  <a:gd name="T76" fmla="*/ 114 w 4"/>
                  <a:gd name="T77" fmla="*/ 125 h 2"/>
                  <a:gd name="T78" fmla="*/ 114 w 4"/>
                  <a:gd name="T79" fmla="*/ 125 h 2"/>
                  <a:gd name="T80" fmla="*/ 114 w 4"/>
                  <a:gd name="T81" fmla="*/ 125 h 2"/>
                  <a:gd name="T82" fmla="*/ 114 w 4"/>
                  <a:gd name="T83" fmla="*/ 125 h 2"/>
                  <a:gd name="T84" fmla="*/ 114 w 4"/>
                  <a:gd name="T85" fmla="*/ 125 h 2"/>
                  <a:gd name="T86" fmla="*/ 114 w 4"/>
                  <a:gd name="T87" fmla="*/ 125 h 2"/>
                  <a:gd name="T88" fmla="*/ 114 w 4"/>
                  <a:gd name="T89" fmla="*/ 125 h 2"/>
                  <a:gd name="T90" fmla="*/ 114 w 4"/>
                  <a:gd name="T91" fmla="*/ 125 h 2"/>
                  <a:gd name="T92" fmla="*/ 114 w 4"/>
                  <a:gd name="T93" fmla="*/ 125 h 2"/>
                  <a:gd name="T94" fmla="*/ 0 w 4"/>
                  <a:gd name="T95" fmla="*/ 125 h 2"/>
                  <a:gd name="T96" fmla="*/ 0 w 4"/>
                  <a:gd name="T97" fmla="*/ 125 h 2"/>
                  <a:gd name="T98" fmla="*/ 0 w 4"/>
                  <a:gd name="T99" fmla="*/ 125 h 2"/>
                  <a:gd name="T100" fmla="*/ 0 w 4"/>
                  <a:gd name="T101" fmla="*/ 125 h 2"/>
                  <a:gd name="T102" fmla="*/ 0 w 4"/>
                  <a:gd name="T103" fmla="*/ 125 h 2"/>
                  <a:gd name="T104" fmla="*/ 0 w 4"/>
                  <a:gd name="T105" fmla="*/ 125 h 2"/>
                  <a:gd name="T106" fmla="*/ 0 w 4"/>
                  <a:gd name="T107" fmla="*/ 125 h 2"/>
                  <a:gd name="T108" fmla="*/ 0 w 4"/>
                  <a:gd name="T109" fmla="*/ 125 h 2"/>
                  <a:gd name="T110" fmla="*/ 0 w 4"/>
                  <a:gd name="T111" fmla="*/ 125 h 2"/>
                  <a:gd name="T112" fmla="*/ 0 w 4"/>
                  <a:gd name="T113" fmla="*/ 125 h 2"/>
                  <a:gd name="T114" fmla="*/ 0 w 4"/>
                  <a:gd name="T115" fmla="*/ 125 h 2"/>
                  <a:gd name="T116" fmla="*/ 0 w 4"/>
                  <a:gd name="T117" fmla="*/ 125 h 2"/>
                  <a:gd name="T118" fmla="*/ 0 w 4"/>
                  <a:gd name="T119" fmla="*/ 125 h 2"/>
                  <a:gd name="T120" fmla="*/ 0 w 4"/>
                  <a:gd name="T121" fmla="*/ 125 h 2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4"/>
                  <a:gd name="T184" fmla="*/ 0 h 2"/>
                  <a:gd name="T185" fmla="*/ 4 w 4"/>
                  <a:gd name="T186" fmla="*/ 2 h 2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4" h="2">
                    <a:moveTo>
                      <a:pt x="0" y="1"/>
                    </a:moveTo>
                    <a:lnTo>
                      <a:pt x="0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4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1" y="2"/>
                    </a:lnTo>
                    <a:lnTo>
                      <a:pt x="1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grpSp>
          <p:nvGrpSpPr>
            <p:cNvPr id="32901" name="Group 55"/>
            <p:cNvGrpSpPr>
              <a:grpSpLocks/>
            </p:cNvGrpSpPr>
            <p:nvPr/>
          </p:nvGrpSpPr>
          <p:grpSpPr bwMode="auto">
            <a:xfrm>
              <a:off x="5824531" y="2197100"/>
              <a:ext cx="830261" cy="742950"/>
              <a:chOff x="3562" y="1636"/>
              <a:chExt cx="497" cy="468"/>
            </a:xfrm>
          </p:grpSpPr>
          <p:sp>
            <p:nvSpPr>
              <p:cNvPr id="32921" name="Freeform 56"/>
              <p:cNvSpPr>
                <a:spLocks/>
              </p:cNvSpPr>
              <p:nvPr/>
            </p:nvSpPr>
            <p:spPr bwMode="auto">
              <a:xfrm>
                <a:off x="3806" y="1758"/>
                <a:ext cx="253" cy="346"/>
              </a:xfrm>
              <a:custGeom>
                <a:avLst/>
                <a:gdLst>
                  <a:gd name="T0" fmla="*/ 3007 w 52"/>
                  <a:gd name="T1" fmla="*/ 7861 h 71"/>
                  <a:gd name="T2" fmla="*/ 4948 w 52"/>
                  <a:gd name="T3" fmla="*/ 7768 h 71"/>
                  <a:gd name="T4" fmla="*/ 5187 w 52"/>
                  <a:gd name="T5" fmla="*/ 7173 h 71"/>
                  <a:gd name="T6" fmla="*/ 5187 w 52"/>
                  <a:gd name="T7" fmla="*/ 6720 h 71"/>
                  <a:gd name="T8" fmla="*/ 5537 w 52"/>
                  <a:gd name="T9" fmla="*/ 6364 h 71"/>
                  <a:gd name="T10" fmla="*/ 5634 w 52"/>
                  <a:gd name="T11" fmla="*/ 6009 h 71"/>
                  <a:gd name="T12" fmla="*/ 5751 w 52"/>
                  <a:gd name="T13" fmla="*/ 5794 h 71"/>
                  <a:gd name="T14" fmla="*/ 5873 w 52"/>
                  <a:gd name="T15" fmla="*/ 5911 h 71"/>
                  <a:gd name="T16" fmla="*/ 5989 w 52"/>
                  <a:gd name="T17" fmla="*/ 5794 h 71"/>
                  <a:gd name="T18" fmla="*/ 5989 w 52"/>
                  <a:gd name="T19" fmla="*/ 5322 h 71"/>
                  <a:gd name="T20" fmla="*/ 5873 w 52"/>
                  <a:gd name="T21" fmla="*/ 4868 h 71"/>
                  <a:gd name="T22" fmla="*/ 5420 w 52"/>
                  <a:gd name="T23" fmla="*/ 3231 h 71"/>
                  <a:gd name="T24" fmla="*/ 4831 w 52"/>
                  <a:gd name="T25" fmla="*/ 3231 h 71"/>
                  <a:gd name="T26" fmla="*/ 4140 w 52"/>
                  <a:gd name="T27" fmla="*/ 4157 h 71"/>
                  <a:gd name="T28" fmla="*/ 4024 w 52"/>
                  <a:gd name="T29" fmla="*/ 4059 h 71"/>
                  <a:gd name="T30" fmla="*/ 3810 w 52"/>
                  <a:gd name="T31" fmla="*/ 3942 h 71"/>
                  <a:gd name="T32" fmla="*/ 3810 w 52"/>
                  <a:gd name="T33" fmla="*/ 3465 h 71"/>
                  <a:gd name="T34" fmla="*/ 4140 w 52"/>
                  <a:gd name="T35" fmla="*/ 3231 h 71"/>
                  <a:gd name="T36" fmla="*/ 4140 w 52"/>
                  <a:gd name="T37" fmla="*/ 3017 h 71"/>
                  <a:gd name="T38" fmla="*/ 4379 w 52"/>
                  <a:gd name="T39" fmla="*/ 2778 h 71"/>
                  <a:gd name="T40" fmla="*/ 4379 w 52"/>
                  <a:gd name="T41" fmla="*/ 1969 h 71"/>
                  <a:gd name="T42" fmla="*/ 4262 w 52"/>
                  <a:gd name="T43" fmla="*/ 1613 h 71"/>
                  <a:gd name="T44" fmla="*/ 4024 w 52"/>
                  <a:gd name="T45" fmla="*/ 1379 h 71"/>
                  <a:gd name="T46" fmla="*/ 4262 w 52"/>
                  <a:gd name="T47" fmla="*/ 1165 h 71"/>
                  <a:gd name="T48" fmla="*/ 4140 w 52"/>
                  <a:gd name="T49" fmla="*/ 809 h 71"/>
                  <a:gd name="T50" fmla="*/ 3454 w 52"/>
                  <a:gd name="T51" fmla="*/ 453 h 71"/>
                  <a:gd name="T52" fmla="*/ 3007 w 52"/>
                  <a:gd name="T53" fmla="*/ 239 h 71"/>
                  <a:gd name="T54" fmla="*/ 2413 w 52"/>
                  <a:gd name="T55" fmla="*/ 117 h 71"/>
                  <a:gd name="T56" fmla="*/ 2082 w 52"/>
                  <a:gd name="T57" fmla="*/ 117 h 71"/>
                  <a:gd name="T58" fmla="*/ 1727 w 52"/>
                  <a:gd name="T59" fmla="*/ 356 h 71"/>
                  <a:gd name="T60" fmla="*/ 1727 w 52"/>
                  <a:gd name="T61" fmla="*/ 687 h 71"/>
                  <a:gd name="T62" fmla="*/ 1849 w 52"/>
                  <a:gd name="T63" fmla="*/ 809 h 71"/>
                  <a:gd name="T64" fmla="*/ 1727 w 52"/>
                  <a:gd name="T65" fmla="*/ 926 h 71"/>
                  <a:gd name="T66" fmla="*/ 1494 w 52"/>
                  <a:gd name="T67" fmla="*/ 1165 h 71"/>
                  <a:gd name="T68" fmla="*/ 1372 w 52"/>
                  <a:gd name="T69" fmla="*/ 1496 h 71"/>
                  <a:gd name="T70" fmla="*/ 1372 w 52"/>
                  <a:gd name="T71" fmla="*/ 1969 h 71"/>
                  <a:gd name="T72" fmla="*/ 1158 w 52"/>
                  <a:gd name="T73" fmla="*/ 1852 h 71"/>
                  <a:gd name="T74" fmla="*/ 1158 w 52"/>
                  <a:gd name="T75" fmla="*/ 1496 h 71"/>
                  <a:gd name="T76" fmla="*/ 1158 w 52"/>
                  <a:gd name="T77" fmla="*/ 1282 h 71"/>
                  <a:gd name="T78" fmla="*/ 924 w 52"/>
                  <a:gd name="T79" fmla="*/ 1496 h 71"/>
                  <a:gd name="T80" fmla="*/ 924 w 52"/>
                  <a:gd name="T81" fmla="*/ 1852 h 71"/>
                  <a:gd name="T82" fmla="*/ 569 w 52"/>
                  <a:gd name="T83" fmla="*/ 1969 h 71"/>
                  <a:gd name="T84" fmla="*/ 448 w 52"/>
                  <a:gd name="T85" fmla="*/ 2208 h 71"/>
                  <a:gd name="T86" fmla="*/ 355 w 52"/>
                  <a:gd name="T87" fmla="*/ 2661 h 71"/>
                  <a:gd name="T88" fmla="*/ 238 w 52"/>
                  <a:gd name="T89" fmla="*/ 3231 h 71"/>
                  <a:gd name="T90" fmla="*/ 117 w 52"/>
                  <a:gd name="T91" fmla="*/ 3704 h 71"/>
                  <a:gd name="T92" fmla="*/ 238 w 52"/>
                  <a:gd name="T93" fmla="*/ 4274 h 71"/>
                  <a:gd name="T94" fmla="*/ 238 w 52"/>
                  <a:gd name="T95" fmla="*/ 4751 h 71"/>
                  <a:gd name="T96" fmla="*/ 686 w 52"/>
                  <a:gd name="T97" fmla="*/ 5794 h 71"/>
                  <a:gd name="T98" fmla="*/ 803 w 52"/>
                  <a:gd name="T99" fmla="*/ 6364 h 71"/>
                  <a:gd name="T100" fmla="*/ 803 w 52"/>
                  <a:gd name="T101" fmla="*/ 6481 h 71"/>
                  <a:gd name="T102" fmla="*/ 686 w 52"/>
                  <a:gd name="T103" fmla="*/ 7173 h 71"/>
                  <a:gd name="T104" fmla="*/ 238 w 52"/>
                  <a:gd name="T105" fmla="*/ 7977 h 71"/>
                  <a:gd name="T106" fmla="*/ 0 w 52"/>
                  <a:gd name="T107" fmla="*/ 8216 h 7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71"/>
                  <a:gd name="T164" fmla="*/ 52 w 52"/>
                  <a:gd name="T165" fmla="*/ 71 h 7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71">
                    <a:moveTo>
                      <a:pt x="0" y="71"/>
                    </a:moveTo>
                    <a:lnTo>
                      <a:pt x="26" y="68"/>
                    </a:lnTo>
                    <a:lnTo>
                      <a:pt x="26" y="69"/>
                    </a:lnTo>
                    <a:lnTo>
                      <a:pt x="43" y="67"/>
                    </a:lnTo>
                    <a:lnTo>
                      <a:pt x="43" y="66"/>
                    </a:lnTo>
                    <a:lnTo>
                      <a:pt x="45" y="62"/>
                    </a:lnTo>
                    <a:lnTo>
                      <a:pt x="45" y="61"/>
                    </a:lnTo>
                    <a:lnTo>
                      <a:pt x="45" y="58"/>
                    </a:lnTo>
                    <a:lnTo>
                      <a:pt x="46" y="56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2"/>
                    </a:lnTo>
                    <a:lnTo>
                      <a:pt x="49" y="51"/>
                    </a:lnTo>
                    <a:lnTo>
                      <a:pt x="50" y="50"/>
                    </a:lnTo>
                    <a:lnTo>
                      <a:pt x="50" y="51"/>
                    </a:lnTo>
                    <a:lnTo>
                      <a:pt x="51" y="51"/>
                    </a:lnTo>
                    <a:lnTo>
                      <a:pt x="52" y="50"/>
                    </a:lnTo>
                    <a:lnTo>
                      <a:pt x="52" y="49"/>
                    </a:lnTo>
                    <a:lnTo>
                      <a:pt x="52" y="46"/>
                    </a:lnTo>
                    <a:lnTo>
                      <a:pt x="52" y="43"/>
                    </a:lnTo>
                    <a:lnTo>
                      <a:pt x="51" y="42"/>
                    </a:lnTo>
                    <a:lnTo>
                      <a:pt x="51" y="37"/>
                    </a:lnTo>
                    <a:lnTo>
                      <a:pt x="47" y="28"/>
                    </a:lnTo>
                    <a:lnTo>
                      <a:pt x="43" y="27"/>
                    </a:lnTo>
                    <a:lnTo>
                      <a:pt x="42" y="28"/>
                    </a:lnTo>
                    <a:lnTo>
                      <a:pt x="40" y="29"/>
                    </a:lnTo>
                    <a:lnTo>
                      <a:pt x="36" y="36"/>
                    </a:lnTo>
                    <a:lnTo>
                      <a:pt x="35" y="36"/>
                    </a:lnTo>
                    <a:lnTo>
                      <a:pt x="35" y="35"/>
                    </a:lnTo>
                    <a:lnTo>
                      <a:pt x="33" y="35"/>
                    </a:lnTo>
                    <a:lnTo>
                      <a:pt x="33" y="34"/>
                    </a:lnTo>
                    <a:lnTo>
                      <a:pt x="32" y="33"/>
                    </a:lnTo>
                    <a:lnTo>
                      <a:pt x="33" y="30"/>
                    </a:lnTo>
                    <a:lnTo>
                      <a:pt x="33" y="29"/>
                    </a:lnTo>
                    <a:lnTo>
                      <a:pt x="36" y="28"/>
                    </a:lnTo>
                    <a:lnTo>
                      <a:pt x="36" y="26"/>
                    </a:lnTo>
                    <a:lnTo>
                      <a:pt x="37" y="24"/>
                    </a:lnTo>
                    <a:lnTo>
                      <a:pt x="38" y="24"/>
                    </a:lnTo>
                    <a:lnTo>
                      <a:pt x="38" y="22"/>
                    </a:lnTo>
                    <a:lnTo>
                      <a:pt x="38" y="17"/>
                    </a:lnTo>
                    <a:lnTo>
                      <a:pt x="38" y="15"/>
                    </a:lnTo>
                    <a:lnTo>
                      <a:pt x="37" y="14"/>
                    </a:lnTo>
                    <a:lnTo>
                      <a:pt x="36" y="12"/>
                    </a:lnTo>
                    <a:lnTo>
                      <a:pt x="35" y="12"/>
                    </a:lnTo>
                    <a:lnTo>
                      <a:pt x="36" y="11"/>
                    </a:lnTo>
                    <a:lnTo>
                      <a:pt x="37" y="10"/>
                    </a:lnTo>
                    <a:lnTo>
                      <a:pt x="36" y="7"/>
                    </a:lnTo>
                    <a:lnTo>
                      <a:pt x="34" y="6"/>
                    </a:lnTo>
                    <a:lnTo>
                      <a:pt x="30" y="4"/>
                    </a:lnTo>
                    <a:lnTo>
                      <a:pt x="27" y="3"/>
                    </a:lnTo>
                    <a:lnTo>
                      <a:pt x="26" y="2"/>
                    </a:lnTo>
                    <a:lnTo>
                      <a:pt x="23" y="2"/>
                    </a:lnTo>
                    <a:lnTo>
                      <a:pt x="21" y="1"/>
                    </a:lnTo>
                    <a:lnTo>
                      <a:pt x="19" y="0"/>
                    </a:lnTo>
                    <a:lnTo>
                      <a:pt x="18" y="1"/>
                    </a:lnTo>
                    <a:lnTo>
                      <a:pt x="17" y="1"/>
                    </a:lnTo>
                    <a:lnTo>
                      <a:pt x="15" y="3"/>
                    </a:lnTo>
                    <a:lnTo>
                      <a:pt x="15" y="5"/>
                    </a:lnTo>
                    <a:lnTo>
                      <a:pt x="15" y="6"/>
                    </a:lnTo>
                    <a:lnTo>
                      <a:pt x="16" y="6"/>
                    </a:lnTo>
                    <a:lnTo>
                      <a:pt x="16" y="7"/>
                    </a:lnTo>
                    <a:lnTo>
                      <a:pt x="15" y="8"/>
                    </a:lnTo>
                    <a:lnTo>
                      <a:pt x="14" y="8"/>
                    </a:lnTo>
                    <a:lnTo>
                      <a:pt x="13" y="10"/>
                    </a:lnTo>
                    <a:lnTo>
                      <a:pt x="12" y="11"/>
                    </a:lnTo>
                    <a:lnTo>
                      <a:pt x="12" y="13"/>
                    </a:lnTo>
                    <a:lnTo>
                      <a:pt x="13" y="15"/>
                    </a:lnTo>
                    <a:lnTo>
                      <a:pt x="12" y="17"/>
                    </a:lnTo>
                    <a:lnTo>
                      <a:pt x="10" y="18"/>
                    </a:lnTo>
                    <a:lnTo>
                      <a:pt x="10" y="16"/>
                    </a:lnTo>
                    <a:lnTo>
                      <a:pt x="10" y="14"/>
                    </a:lnTo>
                    <a:lnTo>
                      <a:pt x="10" y="13"/>
                    </a:lnTo>
                    <a:lnTo>
                      <a:pt x="10" y="12"/>
                    </a:lnTo>
                    <a:lnTo>
                      <a:pt x="10" y="11"/>
                    </a:lnTo>
                    <a:lnTo>
                      <a:pt x="9" y="12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6"/>
                    </a:lnTo>
                    <a:lnTo>
                      <a:pt x="7" y="16"/>
                    </a:lnTo>
                    <a:lnTo>
                      <a:pt x="5" y="17"/>
                    </a:lnTo>
                    <a:lnTo>
                      <a:pt x="5" y="18"/>
                    </a:lnTo>
                    <a:lnTo>
                      <a:pt x="4" y="19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6"/>
                    </a:lnTo>
                    <a:lnTo>
                      <a:pt x="2" y="28"/>
                    </a:lnTo>
                    <a:lnTo>
                      <a:pt x="1" y="31"/>
                    </a:lnTo>
                    <a:lnTo>
                      <a:pt x="1" y="32"/>
                    </a:lnTo>
                    <a:lnTo>
                      <a:pt x="1" y="33"/>
                    </a:lnTo>
                    <a:lnTo>
                      <a:pt x="2" y="37"/>
                    </a:lnTo>
                    <a:lnTo>
                      <a:pt x="1" y="39"/>
                    </a:lnTo>
                    <a:lnTo>
                      <a:pt x="2" y="41"/>
                    </a:lnTo>
                    <a:lnTo>
                      <a:pt x="5" y="46"/>
                    </a:lnTo>
                    <a:lnTo>
                      <a:pt x="6" y="50"/>
                    </a:lnTo>
                    <a:lnTo>
                      <a:pt x="6" y="54"/>
                    </a:lnTo>
                    <a:lnTo>
                      <a:pt x="7" y="55"/>
                    </a:lnTo>
                    <a:lnTo>
                      <a:pt x="7" y="56"/>
                    </a:lnTo>
                    <a:lnTo>
                      <a:pt x="6" y="59"/>
                    </a:lnTo>
                    <a:lnTo>
                      <a:pt x="6" y="62"/>
                    </a:lnTo>
                    <a:lnTo>
                      <a:pt x="5" y="64"/>
                    </a:lnTo>
                    <a:lnTo>
                      <a:pt x="2" y="69"/>
                    </a:lnTo>
                    <a:lnTo>
                      <a:pt x="1" y="71"/>
                    </a:lnTo>
                    <a:lnTo>
                      <a:pt x="0" y="71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22" name="Freeform 57"/>
              <p:cNvSpPr>
                <a:spLocks/>
              </p:cNvSpPr>
              <p:nvPr/>
            </p:nvSpPr>
            <p:spPr bwMode="auto">
              <a:xfrm>
                <a:off x="3562" y="1636"/>
                <a:ext cx="405" cy="200"/>
              </a:xfrm>
              <a:custGeom>
                <a:avLst/>
                <a:gdLst>
                  <a:gd name="T0" fmla="*/ 478 w 83"/>
                  <a:gd name="T1" fmla="*/ 1854 h 41"/>
                  <a:gd name="T2" fmla="*/ 927 w 83"/>
                  <a:gd name="T3" fmla="*/ 1498 h 41"/>
                  <a:gd name="T4" fmla="*/ 2332 w 83"/>
                  <a:gd name="T5" fmla="*/ 688 h 41"/>
                  <a:gd name="T6" fmla="*/ 3025 w 83"/>
                  <a:gd name="T7" fmla="*/ 117 h 41"/>
                  <a:gd name="T8" fmla="*/ 3596 w 83"/>
                  <a:gd name="T9" fmla="*/ 117 h 41"/>
                  <a:gd name="T10" fmla="*/ 3260 w 83"/>
                  <a:gd name="T11" fmla="*/ 478 h 41"/>
                  <a:gd name="T12" fmla="*/ 2669 w 83"/>
                  <a:gd name="T13" fmla="*/ 1049 h 41"/>
                  <a:gd name="T14" fmla="*/ 2669 w 83"/>
                  <a:gd name="T15" fmla="*/ 1405 h 41"/>
                  <a:gd name="T16" fmla="*/ 3260 w 83"/>
                  <a:gd name="T17" fmla="*/ 1166 h 41"/>
                  <a:gd name="T18" fmla="*/ 4523 w 83"/>
                  <a:gd name="T19" fmla="*/ 1737 h 41"/>
                  <a:gd name="T20" fmla="*/ 5002 w 83"/>
                  <a:gd name="T21" fmla="*/ 1854 h 41"/>
                  <a:gd name="T22" fmla="*/ 5119 w 83"/>
                  <a:gd name="T23" fmla="*/ 1976 h 41"/>
                  <a:gd name="T24" fmla="*/ 5690 w 83"/>
                  <a:gd name="T25" fmla="*/ 1498 h 41"/>
                  <a:gd name="T26" fmla="*/ 7427 w 83"/>
                  <a:gd name="T27" fmla="*/ 927 h 41"/>
                  <a:gd name="T28" fmla="*/ 7310 w 83"/>
                  <a:gd name="T29" fmla="*/ 1283 h 41"/>
                  <a:gd name="T30" fmla="*/ 7666 w 83"/>
                  <a:gd name="T31" fmla="*/ 1620 h 41"/>
                  <a:gd name="T32" fmla="*/ 8359 w 83"/>
                  <a:gd name="T33" fmla="*/ 1498 h 41"/>
                  <a:gd name="T34" fmla="*/ 8832 w 83"/>
                  <a:gd name="T35" fmla="*/ 2093 h 41"/>
                  <a:gd name="T36" fmla="*/ 9525 w 83"/>
                  <a:gd name="T37" fmla="*/ 2215 h 41"/>
                  <a:gd name="T38" fmla="*/ 9525 w 83"/>
                  <a:gd name="T39" fmla="*/ 2429 h 41"/>
                  <a:gd name="T40" fmla="*/ 9169 w 83"/>
                  <a:gd name="T41" fmla="*/ 2429 h 41"/>
                  <a:gd name="T42" fmla="*/ 8715 w 83"/>
                  <a:gd name="T43" fmla="*/ 2429 h 41"/>
                  <a:gd name="T44" fmla="*/ 8022 w 83"/>
                  <a:gd name="T45" fmla="*/ 2429 h 41"/>
                  <a:gd name="T46" fmla="*/ 8022 w 83"/>
                  <a:gd name="T47" fmla="*/ 2785 h 41"/>
                  <a:gd name="T48" fmla="*/ 7212 w 83"/>
                  <a:gd name="T49" fmla="*/ 2429 h 41"/>
                  <a:gd name="T50" fmla="*/ 6622 w 83"/>
                  <a:gd name="T51" fmla="*/ 2663 h 41"/>
                  <a:gd name="T52" fmla="*/ 6382 w 83"/>
                  <a:gd name="T53" fmla="*/ 2902 h 41"/>
                  <a:gd name="T54" fmla="*/ 5812 w 83"/>
                  <a:gd name="T55" fmla="*/ 2902 h 41"/>
                  <a:gd name="T56" fmla="*/ 5333 w 83"/>
                  <a:gd name="T57" fmla="*/ 3473 h 41"/>
                  <a:gd name="T58" fmla="*/ 5450 w 83"/>
                  <a:gd name="T59" fmla="*/ 3259 h 41"/>
                  <a:gd name="T60" fmla="*/ 5119 w 83"/>
                  <a:gd name="T61" fmla="*/ 3259 h 41"/>
                  <a:gd name="T62" fmla="*/ 4880 w 83"/>
                  <a:gd name="T63" fmla="*/ 3141 h 41"/>
                  <a:gd name="T64" fmla="*/ 4645 w 83"/>
                  <a:gd name="T65" fmla="*/ 3712 h 41"/>
                  <a:gd name="T66" fmla="*/ 4192 w 83"/>
                  <a:gd name="T67" fmla="*/ 4400 h 41"/>
                  <a:gd name="T68" fmla="*/ 3952 w 83"/>
                  <a:gd name="T69" fmla="*/ 4522 h 41"/>
                  <a:gd name="T70" fmla="*/ 4070 w 83"/>
                  <a:gd name="T71" fmla="*/ 4190 h 41"/>
                  <a:gd name="T72" fmla="*/ 3713 w 83"/>
                  <a:gd name="T73" fmla="*/ 4190 h 41"/>
                  <a:gd name="T74" fmla="*/ 3474 w 83"/>
                  <a:gd name="T75" fmla="*/ 3356 h 41"/>
                  <a:gd name="T76" fmla="*/ 3382 w 83"/>
                  <a:gd name="T77" fmla="*/ 3259 h 41"/>
                  <a:gd name="T78" fmla="*/ 2669 w 83"/>
                  <a:gd name="T79" fmla="*/ 3024 h 41"/>
                  <a:gd name="T80" fmla="*/ 2547 w 83"/>
                  <a:gd name="T81" fmla="*/ 3024 h 41"/>
                  <a:gd name="T82" fmla="*/ 1859 w 83"/>
                  <a:gd name="T83" fmla="*/ 2785 h 41"/>
                  <a:gd name="T84" fmla="*/ 478 w 83"/>
                  <a:gd name="T85" fmla="*/ 2215 h 41"/>
                  <a:gd name="T86" fmla="*/ 0 w 83"/>
                  <a:gd name="T87" fmla="*/ 1976 h 4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83"/>
                  <a:gd name="T133" fmla="*/ 0 h 41"/>
                  <a:gd name="T134" fmla="*/ 83 w 83"/>
                  <a:gd name="T135" fmla="*/ 41 h 4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83" h="41">
                    <a:moveTo>
                      <a:pt x="0" y="17"/>
                    </a:moveTo>
                    <a:lnTo>
                      <a:pt x="3" y="17"/>
                    </a:lnTo>
                    <a:lnTo>
                      <a:pt x="4" y="16"/>
                    </a:lnTo>
                    <a:lnTo>
                      <a:pt x="7" y="14"/>
                    </a:lnTo>
                    <a:lnTo>
                      <a:pt x="7" y="13"/>
                    </a:lnTo>
                    <a:lnTo>
                      <a:pt x="8" y="13"/>
                    </a:lnTo>
                    <a:lnTo>
                      <a:pt x="13" y="11"/>
                    </a:lnTo>
                    <a:lnTo>
                      <a:pt x="16" y="10"/>
                    </a:lnTo>
                    <a:lnTo>
                      <a:pt x="20" y="6"/>
                    </a:lnTo>
                    <a:lnTo>
                      <a:pt x="21" y="5"/>
                    </a:lnTo>
                    <a:lnTo>
                      <a:pt x="24" y="2"/>
                    </a:lnTo>
                    <a:lnTo>
                      <a:pt x="26" y="1"/>
                    </a:lnTo>
                    <a:lnTo>
                      <a:pt x="30" y="0"/>
                    </a:lnTo>
                    <a:lnTo>
                      <a:pt x="31" y="1"/>
                    </a:lnTo>
                    <a:lnTo>
                      <a:pt x="29" y="2"/>
                    </a:lnTo>
                    <a:lnTo>
                      <a:pt x="28" y="2"/>
                    </a:lnTo>
                    <a:lnTo>
                      <a:pt x="28" y="4"/>
                    </a:lnTo>
                    <a:lnTo>
                      <a:pt x="25" y="7"/>
                    </a:lnTo>
                    <a:lnTo>
                      <a:pt x="24" y="8"/>
                    </a:lnTo>
                    <a:lnTo>
                      <a:pt x="23" y="9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2"/>
                    </a:lnTo>
                    <a:lnTo>
                      <a:pt x="26" y="10"/>
                    </a:lnTo>
                    <a:lnTo>
                      <a:pt x="27" y="10"/>
                    </a:lnTo>
                    <a:lnTo>
                      <a:pt x="28" y="10"/>
                    </a:lnTo>
                    <a:lnTo>
                      <a:pt x="33" y="12"/>
                    </a:lnTo>
                    <a:lnTo>
                      <a:pt x="36" y="16"/>
                    </a:lnTo>
                    <a:lnTo>
                      <a:pt x="39" y="15"/>
                    </a:lnTo>
                    <a:lnTo>
                      <a:pt x="41" y="16"/>
                    </a:lnTo>
                    <a:lnTo>
                      <a:pt x="42" y="16"/>
                    </a:lnTo>
                    <a:lnTo>
                      <a:pt x="43" y="16"/>
                    </a:lnTo>
                    <a:lnTo>
                      <a:pt x="44" y="17"/>
                    </a:lnTo>
                    <a:lnTo>
                      <a:pt x="45" y="17"/>
                    </a:lnTo>
                    <a:lnTo>
                      <a:pt x="46" y="15"/>
                    </a:lnTo>
                    <a:lnTo>
                      <a:pt x="49" y="13"/>
                    </a:lnTo>
                    <a:lnTo>
                      <a:pt x="59" y="10"/>
                    </a:lnTo>
                    <a:lnTo>
                      <a:pt x="62" y="9"/>
                    </a:lnTo>
                    <a:lnTo>
                      <a:pt x="64" y="8"/>
                    </a:lnTo>
                    <a:lnTo>
                      <a:pt x="64" y="9"/>
                    </a:lnTo>
                    <a:lnTo>
                      <a:pt x="63" y="10"/>
                    </a:lnTo>
                    <a:lnTo>
                      <a:pt x="63" y="11"/>
                    </a:lnTo>
                    <a:lnTo>
                      <a:pt x="65" y="14"/>
                    </a:lnTo>
                    <a:lnTo>
                      <a:pt x="66" y="14"/>
                    </a:lnTo>
                    <a:lnTo>
                      <a:pt x="68" y="14"/>
                    </a:lnTo>
                    <a:lnTo>
                      <a:pt x="69" y="14"/>
                    </a:lnTo>
                    <a:lnTo>
                      <a:pt x="72" y="13"/>
                    </a:lnTo>
                    <a:lnTo>
                      <a:pt x="73" y="14"/>
                    </a:lnTo>
                    <a:lnTo>
                      <a:pt x="75" y="17"/>
                    </a:lnTo>
                    <a:lnTo>
                      <a:pt x="76" y="18"/>
                    </a:lnTo>
                    <a:lnTo>
                      <a:pt x="79" y="19"/>
                    </a:lnTo>
                    <a:lnTo>
                      <a:pt x="81" y="18"/>
                    </a:lnTo>
                    <a:lnTo>
                      <a:pt x="82" y="19"/>
                    </a:lnTo>
                    <a:lnTo>
                      <a:pt x="83" y="19"/>
                    </a:lnTo>
                    <a:lnTo>
                      <a:pt x="83" y="20"/>
                    </a:lnTo>
                    <a:lnTo>
                      <a:pt x="82" y="21"/>
                    </a:lnTo>
                    <a:lnTo>
                      <a:pt x="80" y="21"/>
                    </a:lnTo>
                    <a:lnTo>
                      <a:pt x="79" y="21"/>
                    </a:lnTo>
                    <a:lnTo>
                      <a:pt x="78" y="21"/>
                    </a:lnTo>
                    <a:lnTo>
                      <a:pt x="76" y="21"/>
                    </a:lnTo>
                    <a:lnTo>
                      <a:pt x="75" y="21"/>
                    </a:lnTo>
                    <a:lnTo>
                      <a:pt x="74" y="21"/>
                    </a:lnTo>
                    <a:lnTo>
                      <a:pt x="71" y="22"/>
                    </a:lnTo>
                    <a:lnTo>
                      <a:pt x="69" y="21"/>
                    </a:lnTo>
                    <a:lnTo>
                      <a:pt x="69" y="22"/>
                    </a:lnTo>
                    <a:lnTo>
                      <a:pt x="69" y="23"/>
                    </a:lnTo>
                    <a:lnTo>
                      <a:pt x="69" y="24"/>
                    </a:lnTo>
                    <a:lnTo>
                      <a:pt x="68" y="23"/>
                    </a:lnTo>
                    <a:lnTo>
                      <a:pt x="66" y="22"/>
                    </a:lnTo>
                    <a:lnTo>
                      <a:pt x="62" y="21"/>
                    </a:lnTo>
                    <a:lnTo>
                      <a:pt x="61" y="22"/>
                    </a:lnTo>
                    <a:lnTo>
                      <a:pt x="60" y="21"/>
                    </a:lnTo>
                    <a:lnTo>
                      <a:pt x="57" y="23"/>
                    </a:lnTo>
                    <a:lnTo>
                      <a:pt x="56" y="23"/>
                    </a:lnTo>
                    <a:lnTo>
                      <a:pt x="55" y="24"/>
                    </a:lnTo>
                    <a:lnTo>
                      <a:pt x="55" y="25"/>
                    </a:lnTo>
                    <a:lnTo>
                      <a:pt x="54" y="25"/>
                    </a:lnTo>
                    <a:lnTo>
                      <a:pt x="52" y="24"/>
                    </a:lnTo>
                    <a:lnTo>
                      <a:pt x="50" y="25"/>
                    </a:lnTo>
                    <a:lnTo>
                      <a:pt x="50" y="26"/>
                    </a:lnTo>
                    <a:lnTo>
                      <a:pt x="50" y="27"/>
                    </a:lnTo>
                    <a:lnTo>
                      <a:pt x="46" y="30"/>
                    </a:lnTo>
                    <a:lnTo>
                      <a:pt x="45" y="30"/>
                    </a:lnTo>
                    <a:lnTo>
                      <a:pt x="47" y="28"/>
                    </a:lnTo>
                    <a:lnTo>
                      <a:pt x="47" y="27"/>
                    </a:lnTo>
                    <a:lnTo>
                      <a:pt x="45" y="27"/>
                    </a:lnTo>
                    <a:lnTo>
                      <a:pt x="44" y="28"/>
                    </a:lnTo>
                    <a:lnTo>
                      <a:pt x="43" y="29"/>
                    </a:lnTo>
                    <a:lnTo>
                      <a:pt x="42" y="28"/>
                    </a:lnTo>
                    <a:lnTo>
                      <a:pt x="42" y="27"/>
                    </a:lnTo>
                    <a:lnTo>
                      <a:pt x="41" y="27"/>
                    </a:lnTo>
                    <a:lnTo>
                      <a:pt x="41" y="29"/>
                    </a:lnTo>
                    <a:lnTo>
                      <a:pt x="40" y="32"/>
                    </a:lnTo>
                    <a:lnTo>
                      <a:pt x="39" y="34"/>
                    </a:lnTo>
                    <a:lnTo>
                      <a:pt x="38" y="36"/>
                    </a:lnTo>
                    <a:lnTo>
                      <a:pt x="36" y="38"/>
                    </a:lnTo>
                    <a:lnTo>
                      <a:pt x="36" y="40"/>
                    </a:lnTo>
                    <a:lnTo>
                      <a:pt x="36" y="41"/>
                    </a:lnTo>
                    <a:lnTo>
                      <a:pt x="34" y="39"/>
                    </a:lnTo>
                    <a:lnTo>
                      <a:pt x="34" y="38"/>
                    </a:lnTo>
                    <a:lnTo>
                      <a:pt x="34" y="37"/>
                    </a:lnTo>
                    <a:lnTo>
                      <a:pt x="35" y="36"/>
                    </a:lnTo>
                    <a:lnTo>
                      <a:pt x="34" y="36"/>
                    </a:lnTo>
                    <a:lnTo>
                      <a:pt x="32" y="36"/>
                    </a:lnTo>
                    <a:lnTo>
                      <a:pt x="33" y="32"/>
                    </a:lnTo>
                    <a:lnTo>
                      <a:pt x="32" y="30"/>
                    </a:lnTo>
                    <a:lnTo>
                      <a:pt x="30" y="29"/>
                    </a:lnTo>
                    <a:lnTo>
                      <a:pt x="28" y="29"/>
                    </a:lnTo>
                    <a:lnTo>
                      <a:pt x="28" y="28"/>
                    </a:lnTo>
                    <a:lnTo>
                      <a:pt x="29" y="28"/>
                    </a:lnTo>
                    <a:lnTo>
                      <a:pt x="28" y="27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2" y="26"/>
                    </a:lnTo>
                    <a:lnTo>
                      <a:pt x="20" y="26"/>
                    </a:lnTo>
                    <a:lnTo>
                      <a:pt x="18" y="24"/>
                    </a:lnTo>
                    <a:lnTo>
                      <a:pt x="16" y="24"/>
                    </a:lnTo>
                    <a:lnTo>
                      <a:pt x="5" y="22"/>
                    </a:lnTo>
                    <a:lnTo>
                      <a:pt x="4" y="21"/>
                    </a:lnTo>
                    <a:lnTo>
                      <a:pt x="4" y="19"/>
                    </a:lnTo>
                    <a:lnTo>
                      <a:pt x="3" y="19"/>
                    </a:lnTo>
                    <a:lnTo>
                      <a:pt x="1" y="18"/>
                    </a:lnTo>
                    <a:lnTo>
                      <a:pt x="0" y="17"/>
                    </a:lnTo>
                    <a:close/>
                  </a:path>
                </a:pathLst>
              </a:custGeom>
              <a:pattFill prst="pct20">
                <a:fgClr>
                  <a:schemeClr val="tx2"/>
                </a:fgClr>
                <a:bgClr>
                  <a:srgbClr val="AA1202"/>
                </a:bgClr>
              </a:patt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32902" name="Freeform 58"/>
            <p:cNvSpPr>
              <a:spLocks/>
            </p:cNvSpPr>
            <p:nvPr/>
          </p:nvSpPr>
          <p:spPr bwMode="auto">
            <a:xfrm>
              <a:off x="6159500" y="2917825"/>
              <a:ext cx="327025" cy="557213"/>
            </a:xfrm>
            <a:custGeom>
              <a:avLst/>
              <a:gdLst>
                <a:gd name="T0" fmla="*/ 2147483647 w 40"/>
                <a:gd name="T1" fmla="*/ 2147483647 h 72"/>
                <a:gd name="T2" fmla="*/ 2147483647 w 40"/>
                <a:gd name="T3" fmla="*/ 2147483647 h 72"/>
                <a:gd name="T4" fmla="*/ 2147483647 w 40"/>
                <a:gd name="T5" fmla="*/ 2147483647 h 72"/>
                <a:gd name="T6" fmla="*/ 2147483647 w 40"/>
                <a:gd name="T7" fmla="*/ 2147483647 h 72"/>
                <a:gd name="T8" fmla="*/ 2147483647 w 40"/>
                <a:gd name="T9" fmla="*/ 2147483647 h 72"/>
                <a:gd name="T10" fmla="*/ 2147483647 w 40"/>
                <a:gd name="T11" fmla="*/ 2147483647 h 72"/>
                <a:gd name="T12" fmla="*/ 2147483647 w 40"/>
                <a:gd name="T13" fmla="*/ 2147483647 h 72"/>
                <a:gd name="T14" fmla="*/ 2147483647 w 40"/>
                <a:gd name="T15" fmla="*/ 2147483647 h 72"/>
                <a:gd name="T16" fmla="*/ 2147483647 w 40"/>
                <a:gd name="T17" fmla="*/ 2147483647 h 72"/>
                <a:gd name="T18" fmla="*/ 2147483647 w 40"/>
                <a:gd name="T19" fmla="*/ 2147483647 h 72"/>
                <a:gd name="T20" fmla="*/ 0 w 40"/>
                <a:gd name="T21" fmla="*/ 2147483647 h 72"/>
                <a:gd name="T22" fmla="*/ 0 w 40"/>
                <a:gd name="T23" fmla="*/ 2147483647 h 72"/>
                <a:gd name="T24" fmla="*/ 0 w 40"/>
                <a:gd name="T25" fmla="*/ 2147483647 h 72"/>
                <a:gd name="T26" fmla="*/ 0 w 40"/>
                <a:gd name="T27" fmla="*/ 2147483647 h 72"/>
                <a:gd name="T28" fmla="*/ 0 w 40"/>
                <a:gd name="T29" fmla="*/ 2147483647 h 72"/>
                <a:gd name="T30" fmla="*/ 0 w 40"/>
                <a:gd name="T31" fmla="*/ 2147483647 h 72"/>
                <a:gd name="T32" fmla="*/ 2147483647 w 40"/>
                <a:gd name="T33" fmla="*/ 2147483647 h 72"/>
                <a:gd name="T34" fmla="*/ 2147483647 w 40"/>
                <a:gd name="T35" fmla="*/ 2147483647 h 72"/>
                <a:gd name="T36" fmla="*/ 2147483647 w 40"/>
                <a:gd name="T37" fmla="*/ 2147483647 h 72"/>
                <a:gd name="T38" fmla="*/ 2147483647 w 40"/>
                <a:gd name="T39" fmla="*/ 2147483647 h 72"/>
                <a:gd name="T40" fmla="*/ 2147483647 w 40"/>
                <a:gd name="T41" fmla="*/ 2147483647 h 72"/>
                <a:gd name="T42" fmla="*/ 2147483647 w 40"/>
                <a:gd name="T43" fmla="*/ 2147483647 h 72"/>
                <a:gd name="T44" fmla="*/ 2147483647 w 40"/>
                <a:gd name="T45" fmla="*/ 2147483647 h 72"/>
                <a:gd name="T46" fmla="*/ 2147483647 w 40"/>
                <a:gd name="T47" fmla="*/ 2147483647 h 72"/>
                <a:gd name="T48" fmla="*/ 2147483647 w 40"/>
                <a:gd name="T49" fmla="*/ 2147483647 h 72"/>
                <a:gd name="T50" fmla="*/ 2147483647 w 40"/>
                <a:gd name="T51" fmla="*/ 2147483647 h 72"/>
                <a:gd name="T52" fmla="*/ 2147483647 w 40"/>
                <a:gd name="T53" fmla="*/ 2147483647 h 72"/>
                <a:gd name="T54" fmla="*/ 2147483647 w 40"/>
                <a:gd name="T55" fmla="*/ 2147483647 h 72"/>
                <a:gd name="T56" fmla="*/ 2147483647 w 40"/>
                <a:gd name="T57" fmla="*/ 2147483647 h 72"/>
                <a:gd name="T58" fmla="*/ 2147483647 w 40"/>
                <a:gd name="T59" fmla="*/ 2147483647 h 72"/>
                <a:gd name="T60" fmla="*/ 2147483647 w 40"/>
                <a:gd name="T61" fmla="*/ 2147483647 h 72"/>
                <a:gd name="T62" fmla="*/ 2147483647 w 40"/>
                <a:gd name="T63" fmla="*/ 2147483647 h 72"/>
                <a:gd name="T64" fmla="*/ 2147483647 w 40"/>
                <a:gd name="T65" fmla="*/ 2147483647 h 72"/>
                <a:gd name="T66" fmla="*/ 2147483647 w 40"/>
                <a:gd name="T67" fmla="*/ 2147483647 h 72"/>
                <a:gd name="T68" fmla="*/ 2147483647 w 40"/>
                <a:gd name="T69" fmla="*/ 2147483647 h 72"/>
                <a:gd name="T70" fmla="*/ 2147483647 w 40"/>
                <a:gd name="T71" fmla="*/ 2147483647 h 72"/>
                <a:gd name="T72" fmla="*/ 2147483647 w 40"/>
                <a:gd name="T73" fmla="*/ 2147483647 h 72"/>
                <a:gd name="T74" fmla="*/ 2147483647 w 40"/>
                <a:gd name="T75" fmla="*/ 2147483647 h 72"/>
                <a:gd name="T76" fmla="*/ 2147483647 w 40"/>
                <a:gd name="T77" fmla="*/ 2147483647 h 72"/>
                <a:gd name="T78" fmla="*/ 2147483647 w 40"/>
                <a:gd name="T79" fmla="*/ 2147483647 h 72"/>
                <a:gd name="T80" fmla="*/ 2147483647 w 40"/>
                <a:gd name="T81" fmla="*/ 2147483647 h 72"/>
                <a:gd name="T82" fmla="*/ 2147483647 w 40"/>
                <a:gd name="T83" fmla="*/ 2147483647 h 72"/>
                <a:gd name="T84" fmla="*/ 2147483647 w 40"/>
                <a:gd name="T85" fmla="*/ 2147483647 h 72"/>
                <a:gd name="T86" fmla="*/ 2147483647 w 40"/>
                <a:gd name="T87" fmla="*/ 2147483647 h 72"/>
                <a:gd name="T88" fmla="*/ 2147483647 w 40"/>
                <a:gd name="T89" fmla="*/ 2147483647 h 72"/>
                <a:gd name="T90" fmla="*/ 2147483647 w 40"/>
                <a:gd name="T91" fmla="*/ 2147483647 h 72"/>
                <a:gd name="T92" fmla="*/ 2147483647 w 40"/>
                <a:gd name="T93" fmla="*/ 2147483647 h 72"/>
                <a:gd name="T94" fmla="*/ 2147483647 w 40"/>
                <a:gd name="T95" fmla="*/ 0 h 72"/>
                <a:gd name="T96" fmla="*/ 2147483647 w 40"/>
                <a:gd name="T97" fmla="*/ 2147483647 h 72"/>
                <a:gd name="T98" fmla="*/ 2147483647 w 40"/>
                <a:gd name="T99" fmla="*/ 2147483647 h 72"/>
                <a:gd name="T100" fmla="*/ 2147483647 w 40"/>
                <a:gd name="T101" fmla="*/ 2147483647 h 72"/>
                <a:gd name="T102" fmla="*/ 2147483647 w 40"/>
                <a:gd name="T103" fmla="*/ 2147483647 h 72"/>
                <a:gd name="T104" fmla="*/ 2147483647 w 40"/>
                <a:gd name="T105" fmla="*/ 2147483647 h 72"/>
                <a:gd name="T106" fmla="*/ 2147483647 w 40"/>
                <a:gd name="T107" fmla="*/ 2147483647 h 72"/>
                <a:gd name="T108" fmla="*/ 2147483647 w 40"/>
                <a:gd name="T109" fmla="*/ 2147483647 h 72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0"/>
                <a:gd name="T166" fmla="*/ 0 h 72"/>
                <a:gd name="T167" fmla="*/ 40 w 40"/>
                <a:gd name="T168" fmla="*/ 72 h 72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0" h="72">
                  <a:moveTo>
                    <a:pt x="1" y="5"/>
                  </a:moveTo>
                  <a:lnTo>
                    <a:pt x="4" y="45"/>
                  </a:lnTo>
                  <a:lnTo>
                    <a:pt x="4" y="46"/>
                  </a:lnTo>
                  <a:lnTo>
                    <a:pt x="4" y="47"/>
                  </a:lnTo>
                  <a:lnTo>
                    <a:pt x="4" y="49"/>
                  </a:lnTo>
                  <a:lnTo>
                    <a:pt x="5" y="52"/>
                  </a:lnTo>
                  <a:lnTo>
                    <a:pt x="6" y="56"/>
                  </a:lnTo>
                  <a:lnTo>
                    <a:pt x="4" y="59"/>
                  </a:lnTo>
                  <a:lnTo>
                    <a:pt x="4" y="60"/>
                  </a:lnTo>
                  <a:lnTo>
                    <a:pt x="2" y="63"/>
                  </a:lnTo>
                  <a:lnTo>
                    <a:pt x="0" y="65"/>
                  </a:lnTo>
                  <a:lnTo>
                    <a:pt x="0" y="68"/>
                  </a:lnTo>
                  <a:lnTo>
                    <a:pt x="0" y="71"/>
                  </a:lnTo>
                  <a:lnTo>
                    <a:pt x="0" y="72"/>
                  </a:lnTo>
                  <a:lnTo>
                    <a:pt x="1" y="72"/>
                  </a:lnTo>
                  <a:lnTo>
                    <a:pt x="2" y="72"/>
                  </a:lnTo>
                  <a:lnTo>
                    <a:pt x="2" y="71"/>
                  </a:lnTo>
                  <a:lnTo>
                    <a:pt x="2" y="70"/>
                  </a:lnTo>
                  <a:lnTo>
                    <a:pt x="5" y="70"/>
                  </a:lnTo>
                  <a:lnTo>
                    <a:pt x="8" y="69"/>
                  </a:lnTo>
                  <a:lnTo>
                    <a:pt x="12" y="71"/>
                  </a:lnTo>
                  <a:lnTo>
                    <a:pt x="13" y="71"/>
                  </a:lnTo>
                  <a:lnTo>
                    <a:pt x="14" y="68"/>
                  </a:lnTo>
                  <a:lnTo>
                    <a:pt x="16" y="68"/>
                  </a:lnTo>
                  <a:lnTo>
                    <a:pt x="17" y="69"/>
                  </a:lnTo>
                  <a:lnTo>
                    <a:pt x="18" y="70"/>
                  </a:lnTo>
                  <a:lnTo>
                    <a:pt x="19" y="69"/>
                  </a:lnTo>
                  <a:lnTo>
                    <a:pt x="20" y="65"/>
                  </a:lnTo>
                  <a:lnTo>
                    <a:pt x="21" y="64"/>
                  </a:lnTo>
                  <a:lnTo>
                    <a:pt x="22" y="64"/>
                  </a:lnTo>
                  <a:lnTo>
                    <a:pt x="24" y="66"/>
                  </a:lnTo>
                  <a:lnTo>
                    <a:pt x="27" y="66"/>
                  </a:lnTo>
                  <a:lnTo>
                    <a:pt x="28" y="63"/>
                  </a:lnTo>
                  <a:lnTo>
                    <a:pt x="33" y="56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40" y="51"/>
                  </a:lnTo>
                  <a:lnTo>
                    <a:pt x="40" y="50"/>
                  </a:lnTo>
                  <a:lnTo>
                    <a:pt x="40" y="47"/>
                  </a:lnTo>
                  <a:lnTo>
                    <a:pt x="40" y="45"/>
                  </a:lnTo>
                  <a:lnTo>
                    <a:pt x="35" y="1"/>
                  </a:lnTo>
                  <a:lnTo>
                    <a:pt x="35" y="0"/>
                  </a:lnTo>
                  <a:lnTo>
                    <a:pt x="9" y="3"/>
                  </a:lnTo>
                  <a:lnTo>
                    <a:pt x="8" y="4"/>
                  </a:lnTo>
                  <a:lnTo>
                    <a:pt x="6" y="5"/>
                  </a:lnTo>
                  <a:lnTo>
                    <a:pt x="5" y="6"/>
                  </a:lnTo>
                  <a:lnTo>
                    <a:pt x="3" y="6"/>
                  </a:lnTo>
                  <a:lnTo>
                    <a:pt x="1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03" name="Freeform 59" descr="75%"/>
            <p:cNvSpPr>
              <a:spLocks/>
            </p:cNvSpPr>
            <p:nvPr/>
          </p:nvSpPr>
          <p:spPr bwMode="auto">
            <a:xfrm>
              <a:off x="6721475" y="3730625"/>
              <a:ext cx="560388" cy="409575"/>
            </a:xfrm>
            <a:custGeom>
              <a:avLst/>
              <a:gdLst>
                <a:gd name="T0" fmla="*/ 2147483647 w 69"/>
                <a:gd name="T1" fmla="*/ 2147483647 h 53"/>
                <a:gd name="T2" fmla="*/ 2147483647 w 69"/>
                <a:gd name="T3" fmla="*/ 2147483647 h 53"/>
                <a:gd name="T4" fmla="*/ 2147483647 w 69"/>
                <a:gd name="T5" fmla="*/ 2147483647 h 53"/>
                <a:gd name="T6" fmla="*/ 2147483647 w 69"/>
                <a:gd name="T7" fmla="*/ 2147483647 h 53"/>
                <a:gd name="T8" fmla="*/ 2147483647 w 69"/>
                <a:gd name="T9" fmla="*/ 2147483647 h 53"/>
                <a:gd name="T10" fmla="*/ 2147483647 w 69"/>
                <a:gd name="T11" fmla="*/ 2147483647 h 53"/>
                <a:gd name="T12" fmla="*/ 2147483647 w 69"/>
                <a:gd name="T13" fmla="*/ 2147483647 h 53"/>
                <a:gd name="T14" fmla="*/ 2147483647 w 69"/>
                <a:gd name="T15" fmla="*/ 2147483647 h 53"/>
                <a:gd name="T16" fmla="*/ 2147483647 w 69"/>
                <a:gd name="T17" fmla="*/ 2147483647 h 53"/>
                <a:gd name="T18" fmla="*/ 2147483647 w 69"/>
                <a:gd name="T19" fmla="*/ 2147483647 h 53"/>
                <a:gd name="T20" fmla="*/ 2147483647 w 69"/>
                <a:gd name="T21" fmla="*/ 2147483647 h 53"/>
                <a:gd name="T22" fmla="*/ 2147483647 w 69"/>
                <a:gd name="T23" fmla="*/ 2147483647 h 53"/>
                <a:gd name="T24" fmla="*/ 2147483647 w 69"/>
                <a:gd name="T25" fmla="*/ 2147483647 h 53"/>
                <a:gd name="T26" fmla="*/ 2147483647 w 69"/>
                <a:gd name="T27" fmla="*/ 2147483647 h 53"/>
                <a:gd name="T28" fmla="*/ 2147483647 w 69"/>
                <a:gd name="T29" fmla="*/ 2147483647 h 53"/>
                <a:gd name="T30" fmla="*/ 2147483647 w 69"/>
                <a:gd name="T31" fmla="*/ 2147483647 h 53"/>
                <a:gd name="T32" fmla="*/ 2147483647 w 69"/>
                <a:gd name="T33" fmla="*/ 2147483647 h 53"/>
                <a:gd name="T34" fmla="*/ 2147483647 w 69"/>
                <a:gd name="T35" fmla="*/ 2147483647 h 53"/>
                <a:gd name="T36" fmla="*/ 2147483647 w 69"/>
                <a:gd name="T37" fmla="*/ 2147483647 h 53"/>
                <a:gd name="T38" fmla="*/ 2147483647 w 69"/>
                <a:gd name="T39" fmla="*/ 2147483647 h 53"/>
                <a:gd name="T40" fmla="*/ 2147483647 w 69"/>
                <a:gd name="T41" fmla="*/ 2147483647 h 53"/>
                <a:gd name="T42" fmla="*/ 2147483647 w 69"/>
                <a:gd name="T43" fmla="*/ 2147483647 h 53"/>
                <a:gd name="T44" fmla="*/ 2147483647 w 69"/>
                <a:gd name="T45" fmla="*/ 2147483647 h 53"/>
                <a:gd name="T46" fmla="*/ 2147483647 w 69"/>
                <a:gd name="T47" fmla="*/ 2147483647 h 53"/>
                <a:gd name="T48" fmla="*/ 2147483647 w 69"/>
                <a:gd name="T49" fmla="*/ 2147483647 h 53"/>
                <a:gd name="T50" fmla="*/ 2147483647 w 69"/>
                <a:gd name="T51" fmla="*/ 2147483647 h 53"/>
                <a:gd name="T52" fmla="*/ 2147483647 w 69"/>
                <a:gd name="T53" fmla="*/ 2147483647 h 53"/>
                <a:gd name="T54" fmla="*/ 2147483647 w 69"/>
                <a:gd name="T55" fmla="*/ 2147483647 h 53"/>
                <a:gd name="T56" fmla="*/ 2147483647 w 69"/>
                <a:gd name="T57" fmla="*/ 2147483647 h 53"/>
                <a:gd name="T58" fmla="*/ 2147483647 w 69"/>
                <a:gd name="T59" fmla="*/ 2147483647 h 53"/>
                <a:gd name="T60" fmla="*/ 2147483647 w 69"/>
                <a:gd name="T61" fmla="*/ 2147483647 h 53"/>
                <a:gd name="T62" fmla="*/ 2147483647 w 69"/>
                <a:gd name="T63" fmla="*/ 2147483647 h 53"/>
                <a:gd name="T64" fmla="*/ 2147483647 w 69"/>
                <a:gd name="T65" fmla="*/ 2147483647 h 53"/>
                <a:gd name="T66" fmla="*/ 2147483647 w 69"/>
                <a:gd name="T67" fmla="*/ 2147483647 h 53"/>
                <a:gd name="T68" fmla="*/ 2147483647 w 69"/>
                <a:gd name="T69" fmla="*/ 2147483647 h 53"/>
                <a:gd name="T70" fmla="*/ 2147483647 w 69"/>
                <a:gd name="T71" fmla="*/ 2147483647 h 53"/>
                <a:gd name="T72" fmla="*/ 2147483647 w 69"/>
                <a:gd name="T73" fmla="*/ 2147483647 h 53"/>
                <a:gd name="T74" fmla="*/ 2147483647 w 69"/>
                <a:gd name="T75" fmla="*/ 2147483647 h 53"/>
                <a:gd name="T76" fmla="*/ 2147483647 w 69"/>
                <a:gd name="T77" fmla="*/ 2147483647 h 53"/>
                <a:gd name="T78" fmla="*/ 2147483647 w 69"/>
                <a:gd name="T79" fmla="*/ 2147483647 h 53"/>
                <a:gd name="T80" fmla="*/ 2147483647 w 69"/>
                <a:gd name="T81" fmla="*/ 2147483647 h 53"/>
                <a:gd name="T82" fmla="*/ 2147483647 w 69"/>
                <a:gd name="T83" fmla="*/ 2147483647 h 53"/>
                <a:gd name="T84" fmla="*/ 2147483647 w 69"/>
                <a:gd name="T85" fmla="*/ 2147483647 h 53"/>
                <a:gd name="T86" fmla="*/ 2147483647 w 69"/>
                <a:gd name="T87" fmla="*/ 2147483647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69"/>
                <a:gd name="T133" fmla="*/ 0 h 53"/>
                <a:gd name="T134" fmla="*/ 69 w 69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69" h="53">
                  <a:moveTo>
                    <a:pt x="41" y="52"/>
                  </a:moveTo>
                  <a:lnTo>
                    <a:pt x="41" y="53"/>
                  </a:lnTo>
                  <a:lnTo>
                    <a:pt x="39" y="52"/>
                  </a:lnTo>
                  <a:lnTo>
                    <a:pt x="38" y="52"/>
                  </a:lnTo>
                  <a:lnTo>
                    <a:pt x="38" y="51"/>
                  </a:lnTo>
                  <a:lnTo>
                    <a:pt x="37" y="48"/>
                  </a:lnTo>
                  <a:lnTo>
                    <a:pt x="35" y="45"/>
                  </a:lnTo>
                  <a:lnTo>
                    <a:pt x="33" y="44"/>
                  </a:lnTo>
                  <a:lnTo>
                    <a:pt x="32" y="41"/>
                  </a:lnTo>
                  <a:lnTo>
                    <a:pt x="31" y="39"/>
                  </a:lnTo>
                  <a:lnTo>
                    <a:pt x="30" y="37"/>
                  </a:lnTo>
                  <a:lnTo>
                    <a:pt x="29" y="37"/>
                  </a:lnTo>
                  <a:lnTo>
                    <a:pt x="26" y="36"/>
                  </a:lnTo>
                  <a:lnTo>
                    <a:pt x="25" y="34"/>
                  </a:lnTo>
                  <a:lnTo>
                    <a:pt x="23" y="33"/>
                  </a:lnTo>
                  <a:lnTo>
                    <a:pt x="23" y="32"/>
                  </a:lnTo>
                  <a:lnTo>
                    <a:pt x="22" y="30"/>
                  </a:lnTo>
                  <a:lnTo>
                    <a:pt x="19" y="29"/>
                  </a:lnTo>
                  <a:lnTo>
                    <a:pt x="15" y="25"/>
                  </a:lnTo>
                  <a:lnTo>
                    <a:pt x="13" y="24"/>
                  </a:lnTo>
                  <a:lnTo>
                    <a:pt x="13" y="23"/>
                  </a:lnTo>
                  <a:lnTo>
                    <a:pt x="11" y="21"/>
                  </a:lnTo>
                  <a:lnTo>
                    <a:pt x="10" y="19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1" y="14"/>
                  </a:lnTo>
                  <a:lnTo>
                    <a:pt x="0" y="13"/>
                  </a:lnTo>
                  <a:lnTo>
                    <a:pt x="1" y="10"/>
                  </a:lnTo>
                  <a:lnTo>
                    <a:pt x="2" y="9"/>
                  </a:lnTo>
                  <a:lnTo>
                    <a:pt x="3" y="8"/>
                  </a:lnTo>
                  <a:lnTo>
                    <a:pt x="3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12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31" y="0"/>
                  </a:lnTo>
                  <a:lnTo>
                    <a:pt x="31" y="1"/>
                  </a:lnTo>
                  <a:lnTo>
                    <a:pt x="31" y="2"/>
                  </a:lnTo>
                  <a:lnTo>
                    <a:pt x="32" y="1"/>
                  </a:lnTo>
                  <a:lnTo>
                    <a:pt x="35" y="4"/>
                  </a:lnTo>
                  <a:lnTo>
                    <a:pt x="36" y="6"/>
                  </a:lnTo>
                  <a:lnTo>
                    <a:pt x="51" y="4"/>
                  </a:lnTo>
                  <a:lnTo>
                    <a:pt x="69" y="16"/>
                  </a:lnTo>
                  <a:lnTo>
                    <a:pt x="68" y="17"/>
                  </a:lnTo>
                  <a:lnTo>
                    <a:pt x="67" y="18"/>
                  </a:lnTo>
                  <a:lnTo>
                    <a:pt x="66" y="19"/>
                  </a:lnTo>
                  <a:lnTo>
                    <a:pt x="63" y="23"/>
                  </a:lnTo>
                  <a:lnTo>
                    <a:pt x="63" y="24"/>
                  </a:lnTo>
                  <a:lnTo>
                    <a:pt x="62" y="26"/>
                  </a:lnTo>
                  <a:lnTo>
                    <a:pt x="62" y="28"/>
                  </a:lnTo>
                  <a:lnTo>
                    <a:pt x="62" y="29"/>
                  </a:lnTo>
                  <a:lnTo>
                    <a:pt x="62" y="30"/>
                  </a:lnTo>
                  <a:lnTo>
                    <a:pt x="61" y="31"/>
                  </a:lnTo>
                  <a:lnTo>
                    <a:pt x="60" y="31"/>
                  </a:lnTo>
                  <a:lnTo>
                    <a:pt x="59" y="32"/>
                  </a:lnTo>
                  <a:lnTo>
                    <a:pt x="59" y="33"/>
                  </a:lnTo>
                  <a:lnTo>
                    <a:pt x="58" y="34"/>
                  </a:lnTo>
                  <a:lnTo>
                    <a:pt x="57" y="35"/>
                  </a:lnTo>
                  <a:lnTo>
                    <a:pt x="55" y="37"/>
                  </a:lnTo>
                  <a:lnTo>
                    <a:pt x="53" y="39"/>
                  </a:lnTo>
                  <a:lnTo>
                    <a:pt x="52" y="40"/>
                  </a:lnTo>
                  <a:lnTo>
                    <a:pt x="50" y="41"/>
                  </a:lnTo>
                  <a:lnTo>
                    <a:pt x="50" y="42"/>
                  </a:lnTo>
                  <a:lnTo>
                    <a:pt x="49" y="43"/>
                  </a:lnTo>
                  <a:lnTo>
                    <a:pt x="47" y="44"/>
                  </a:lnTo>
                  <a:lnTo>
                    <a:pt x="46" y="44"/>
                  </a:lnTo>
                  <a:lnTo>
                    <a:pt x="46" y="45"/>
                  </a:lnTo>
                  <a:lnTo>
                    <a:pt x="45" y="47"/>
                  </a:lnTo>
                  <a:lnTo>
                    <a:pt x="44" y="48"/>
                  </a:lnTo>
                  <a:lnTo>
                    <a:pt x="43" y="48"/>
                  </a:lnTo>
                  <a:lnTo>
                    <a:pt x="43" y="49"/>
                  </a:lnTo>
                  <a:lnTo>
                    <a:pt x="44" y="49"/>
                  </a:lnTo>
                  <a:lnTo>
                    <a:pt x="44" y="50"/>
                  </a:lnTo>
                  <a:lnTo>
                    <a:pt x="43" y="50"/>
                  </a:lnTo>
                  <a:lnTo>
                    <a:pt x="42" y="51"/>
                  </a:lnTo>
                  <a:lnTo>
                    <a:pt x="41" y="52"/>
                  </a:lnTo>
                  <a:close/>
                </a:path>
              </a:pathLst>
            </a:custGeom>
            <a:pattFill prst="pct20">
              <a:fgClr>
                <a:schemeClr val="tx2"/>
              </a:fgClr>
              <a:bgClr>
                <a:srgbClr val="AA1202"/>
              </a:bgClr>
            </a:patt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04" name="Freeform 60"/>
            <p:cNvSpPr>
              <a:spLocks/>
            </p:cNvSpPr>
            <p:nvPr/>
          </p:nvSpPr>
          <p:spPr bwMode="auto">
            <a:xfrm>
              <a:off x="6467475" y="3784600"/>
              <a:ext cx="596900" cy="596900"/>
            </a:xfrm>
            <a:custGeom>
              <a:avLst/>
              <a:gdLst>
                <a:gd name="T0" fmla="*/ 2147483647 w 73"/>
                <a:gd name="T1" fmla="*/ 2147483647 h 77"/>
                <a:gd name="T2" fmla="*/ 2147483647 w 73"/>
                <a:gd name="T3" fmla="*/ 2147483647 h 77"/>
                <a:gd name="T4" fmla="*/ 2147483647 w 73"/>
                <a:gd name="T5" fmla="*/ 2147483647 h 77"/>
                <a:gd name="T6" fmla="*/ 2147483647 w 73"/>
                <a:gd name="T7" fmla="*/ 2147483647 h 77"/>
                <a:gd name="T8" fmla="*/ 2147483647 w 73"/>
                <a:gd name="T9" fmla="*/ 2147483647 h 77"/>
                <a:gd name="T10" fmla="*/ 2147483647 w 73"/>
                <a:gd name="T11" fmla="*/ 2147483647 h 77"/>
                <a:gd name="T12" fmla="*/ 2147483647 w 73"/>
                <a:gd name="T13" fmla="*/ 2147483647 h 77"/>
                <a:gd name="T14" fmla="*/ 2147483647 w 73"/>
                <a:gd name="T15" fmla="*/ 2147483647 h 77"/>
                <a:gd name="T16" fmla="*/ 2147483647 w 73"/>
                <a:gd name="T17" fmla="*/ 2147483647 h 77"/>
                <a:gd name="T18" fmla="*/ 2147483647 w 73"/>
                <a:gd name="T19" fmla="*/ 2147483647 h 77"/>
                <a:gd name="T20" fmla="*/ 2147483647 w 73"/>
                <a:gd name="T21" fmla="*/ 2147483647 h 77"/>
                <a:gd name="T22" fmla="*/ 2147483647 w 73"/>
                <a:gd name="T23" fmla="*/ 2147483647 h 77"/>
                <a:gd name="T24" fmla="*/ 2147483647 w 73"/>
                <a:gd name="T25" fmla="*/ 2147483647 h 77"/>
                <a:gd name="T26" fmla="*/ 2147483647 w 73"/>
                <a:gd name="T27" fmla="*/ 2147483647 h 77"/>
                <a:gd name="T28" fmla="*/ 2147483647 w 73"/>
                <a:gd name="T29" fmla="*/ 2147483647 h 77"/>
                <a:gd name="T30" fmla="*/ 2147483647 w 73"/>
                <a:gd name="T31" fmla="*/ 2147483647 h 77"/>
                <a:gd name="T32" fmla="*/ 2147483647 w 73"/>
                <a:gd name="T33" fmla="*/ 2147483647 h 77"/>
                <a:gd name="T34" fmla="*/ 2147483647 w 73"/>
                <a:gd name="T35" fmla="*/ 2147483647 h 77"/>
                <a:gd name="T36" fmla="*/ 2147483647 w 73"/>
                <a:gd name="T37" fmla="*/ 2147483647 h 77"/>
                <a:gd name="T38" fmla="*/ 2147483647 w 73"/>
                <a:gd name="T39" fmla="*/ 2147483647 h 77"/>
                <a:gd name="T40" fmla="*/ 2147483647 w 73"/>
                <a:gd name="T41" fmla="*/ 2147483647 h 77"/>
                <a:gd name="T42" fmla="*/ 2147483647 w 73"/>
                <a:gd name="T43" fmla="*/ 2147483647 h 77"/>
                <a:gd name="T44" fmla="*/ 2147483647 w 73"/>
                <a:gd name="T45" fmla="*/ 2147483647 h 77"/>
                <a:gd name="T46" fmla="*/ 2147483647 w 73"/>
                <a:gd name="T47" fmla="*/ 2147483647 h 77"/>
                <a:gd name="T48" fmla="*/ 2147483647 w 73"/>
                <a:gd name="T49" fmla="*/ 2147483647 h 77"/>
                <a:gd name="T50" fmla="*/ 2147483647 w 73"/>
                <a:gd name="T51" fmla="*/ 2147483647 h 77"/>
                <a:gd name="T52" fmla="*/ 2147483647 w 73"/>
                <a:gd name="T53" fmla="*/ 2147483647 h 77"/>
                <a:gd name="T54" fmla="*/ 2147483647 w 73"/>
                <a:gd name="T55" fmla="*/ 2147483647 h 77"/>
                <a:gd name="T56" fmla="*/ 2147483647 w 73"/>
                <a:gd name="T57" fmla="*/ 2147483647 h 77"/>
                <a:gd name="T58" fmla="*/ 2147483647 w 73"/>
                <a:gd name="T59" fmla="*/ 2147483647 h 77"/>
                <a:gd name="T60" fmla="*/ 2147483647 w 73"/>
                <a:gd name="T61" fmla="*/ 2147483647 h 77"/>
                <a:gd name="T62" fmla="*/ 2147483647 w 73"/>
                <a:gd name="T63" fmla="*/ 2147483647 h 77"/>
                <a:gd name="T64" fmla="*/ 2147483647 w 73"/>
                <a:gd name="T65" fmla="*/ 2147483647 h 77"/>
                <a:gd name="T66" fmla="*/ 2147483647 w 73"/>
                <a:gd name="T67" fmla="*/ 2147483647 h 77"/>
                <a:gd name="T68" fmla="*/ 2147483647 w 73"/>
                <a:gd name="T69" fmla="*/ 2147483647 h 77"/>
                <a:gd name="T70" fmla="*/ 2147483647 w 73"/>
                <a:gd name="T71" fmla="*/ 2147483647 h 77"/>
                <a:gd name="T72" fmla="*/ 2147483647 w 73"/>
                <a:gd name="T73" fmla="*/ 2147483647 h 77"/>
                <a:gd name="T74" fmla="*/ 2147483647 w 73"/>
                <a:gd name="T75" fmla="*/ 2147483647 h 77"/>
                <a:gd name="T76" fmla="*/ 2147483647 w 73"/>
                <a:gd name="T77" fmla="*/ 2147483647 h 77"/>
                <a:gd name="T78" fmla="*/ 2147483647 w 73"/>
                <a:gd name="T79" fmla="*/ 0 h 77"/>
                <a:gd name="T80" fmla="*/ 0 w 73"/>
                <a:gd name="T81" fmla="*/ 2147483647 h 77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73"/>
                <a:gd name="T124" fmla="*/ 0 h 77"/>
                <a:gd name="T125" fmla="*/ 73 w 73"/>
                <a:gd name="T126" fmla="*/ 77 h 77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73" h="77">
                  <a:moveTo>
                    <a:pt x="0" y="5"/>
                  </a:moveTo>
                  <a:lnTo>
                    <a:pt x="9" y="41"/>
                  </a:lnTo>
                  <a:lnTo>
                    <a:pt x="10" y="42"/>
                  </a:lnTo>
                  <a:lnTo>
                    <a:pt x="11" y="44"/>
                  </a:lnTo>
                  <a:lnTo>
                    <a:pt x="12" y="45"/>
                  </a:lnTo>
                  <a:lnTo>
                    <a:pt x="13" y="46"/>
                  </a:lnTo>
                  <a:lnTo>
                    <a:pt x="14" y="47"/>
                  </a:lnTo>
                  <a:lnTo>
                    <a:pt x="13" y="49"/>
                  </a:lnTo>
                  <a:lnTo>
                    <a:pt x="15" y="50"/>
                  </a:lnTo>
                  <a:lnTo>
                    <a:pt x="14" y="50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2" y="57"/>
                  </a:lnTo>
                  <a:lnTo>
                    <a:pt x="12" y="60"/>
                  </a:lnTo>
                  <a:lnTo>
                    <a:pt x="14" y="63"/>
                  </a:lnTo>
                  <a:lnTo>
                    <a:pt x="14" y="68"/>
                  </a:lnTo>
                  <a:lnTo>
                    <a:pt x="16" y="70"/>
                  </a:lnTo>
                  <a:lnTo>
                    <a:pt x="16" y="71"/>
                  </a:lnTo>
                  <a:lnTo>
                    <a:pt x="16" y="72"/>
                  </a:lnTo>
                  <a:lnTo>
                    <a:pt x="17" y="74"/>
                  </a:lnTo>
                  <a:lnTo>
                    <a:pt x="17" y="75"/>
                  </a:lnTo>
                  <a:lnTo>
                    <a:pt x="18" y="76"/>
                  </a:lnTo>
                  <a:lnTo>
                    <a:pt x="57" y="74"/>
                  </a:lnTo>
                  <a:lnTo>
                    <a:pt x="58" y="76"/>
                  </a:lnTo>
                  <a:lnTo>
                    <a:pt x="60" y="77"/>
                  </a:lnTo>
                  <a:lnTo>
                    <a:pt x="60" y="75"/>
                  </a:lnTo>
                  <a:lnTo>
                    <a:pt x="59" y="71"/>
                  </a:lnTo>
                  <a:lnTo>
                    <a:pt x="60" y="70"/>
                  </a:lnTo>
                  <a:lnTo>
                    <a:pt x="60" y="69"/>
                  </a:lnTo>
                  <a:lnTo>
                    <a:pt x="61" y="68"/>
                  </a:lnTo>
                  <a:lnTo>
                    <a:pt x="64" y="69"/>
                  </a:lnTo>
                  <a:lnTo>
                    <a:pt x="66" y="69"/>
                  </a:lnTo>
                  <a:lnTo>
                    <a:pt x="67" y="69"/>
                  </a:lnTo>
                  <a:lnTo>
                    <a:pt x="67" y="66"/>
                  </a:lnTo>
                  <a:lnTo>
                    <a:pt x="67" y="65"/>
                  </a:lnTo>
                  <a:lnTo>
                    <a:pt x="67" y="63"/>
                  </a:lnTo>
                  <a:lnTo>
                    <a:pt x="67" y="62"/>
                  </a:lnTo>
                  <a:lnTo>
                    <a:pt x="69" y="56"/>
                  </a:lnTo>
                  <a:lnTo>
                    <a:pt x="69" y="53"/>
                  </a:lnTo>
                  <a:lnTo>
                    <a:pt x="70" y="51"/>
                  </a:lnTo>
                  <a:lnTo>
                    <a:pt x="71" y="48"/>
                  </a:lnTo>
                  <a:lnTo>
                    <a:pt x="73" y="47"/>
                  </a:lnTo>
                  <a:lnTo>
                    <a:pt x="73" y="46"/>
                  </a:lnTo>
                  <a:lnTo>
                    <a:pt x="72" y="45"/>
                  </a:lnTo>
                  <a:lnTo>
                    <a:pt x="72" y="46"/>
                  </a:lnTo>
                  <a:lnTo>
                    <a:pt x="70" y="45"/>
                  </a:lnTo>
                  <a:lnTo>
                    <a:pt x="69" y="45"/>
                  </a:lnTo>
                  <a:lnTo>
                    <a:pt x="69" y="44"/>
                  </a:lnTo>
                  <a:lnTo>
                    <a:pt x="68" y="41"/>
                  </a:lnTo>
                  <a:lnTo>
                    <a:pt x="66" y="38"/>
                  </a:lnTo>
                  <a:lnTo>
                    <a:pt x="64" y="37"/>
                  </a:lnTo>
                  <a:lnTo>
                    <a:pt x="63" y="34"/>
                  </a:lnTo>
                  <a:lnTo>
                    <a:pt x="62" y="32"/>
                  </a:lnTo>
                  <a:lnTo>
                    <a:pt x="61" y="30"/>
                  </a:lnTo>
                  <a:lnTo>
                    <a:pt x="60" y="30"/>
                  </a:lnTo>
                  <a:lnTo>
                    <a:pt x="57" y="29"/>
                  </a:lnTo>
                  <a:lnTo>
                    <a:pt x="56" y="27"/>
                  </a:lnTo>
                  <a:lnTo>
                    <a:pt x="54" y="26"/>
                  </a:lnTo>
                  <a:lnTo>
                    <a:pt x="54" y="25"/>
                  </a:lnTo>
                  <a:lnTo>
                    <a:pt x="53" y="23"/>
                  </a:lnTo>
                  <a:lnTo>
                    <a:pt x="50" y="22"/>
                  </a:lnTo>
                  <a:lnTo>
                    <a:pt x="46" y="18"/>
                  </a:lnTo>
                  <a:lnTo>
                    <a:pt x="44" y="17"/>
                  </a:lnTo>
                  <a:lnTo>
                    <a:pt x="44" y="16"/>
                  </a:lnTo>
                  <a:lnTo>
                    <a:pt x="42" y="14"/>
                  </a:lnTo>
                  <a:lnTo>
                    <a:pt x="41" y="12"/>
                  </a:lnTo>
                  <a:lnTo>
                    <a:pt x="39" y="10"/>
                  </a:lnTo>
                  <a:lnTo>
                    <a:pt x="39" y="9"/>
                  </a:lnTo>
                  <a:lnTo>
                    <a:pt x="36" y="9"/>
                  </a:lnTo>
                  <a:lnTo>
                    <a:pt x="32" y="7"/>
                  </a:lnTo>
                  <a:lnTo>
                    <a:pt x="31" y="6"/>
                  </a:lnTo>
                  <a:lnTo>
                    <a:pt x="32" y="3"/>
                  </a:lnTo>
                  <a:lnTo>
                    <a:pt x="33" y="2"/>
                  </a:lnTo>
                  <a:lnTo>
                    <a:pt x="34" y="1"/>
                  </a:lnTo>
                  <a:lnTo>
                    <a:pt x="34" y="0"/>
                  </a:lnTo>
                  <a:lnTo>
                    <a:pt x="13" y="3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05" name="Freeform 61"/>
            <p:cNvSpPr>
              <a:spLocks/>
            </p:cNvSpPr>
            <p:nvPr/>
          </p:nvSpPr>
          <p:spPr bwMode="auto">
            <a:xfrm>
              <a:off x="7029450" y="3041650"/>
              <a:ext cx="506413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06" name="Freeform 62"/>
            <p:cNvSpPr>
              <a:spLocks/>
            </p:cNvSpPr>
            <p:nvPr/>
          </p:nvSpPr>
          <p:spPr bwMode="auto">
            <a:xfrm>
              <a:off x="7413625" y="3017838"/>
              <a:ext cx="122238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07" name="Freeform 63"/>
            <p:cNvSpPr>
              <a:spLocks/>
            </p:cNvSpPr>
            <p:nvPr/>
          </p:nvSpPr>
          <p:spPr bwMode="auto">
            <a:xfrm>
              <a:off x="7445375" y="2801938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08" name="Freeform 64"/>
            <p:cNvSpPr>
              <a:spLocks/>
            </p:cNvSpPr>
            <p:nvPr/>
          </p:nvSpPr>
          <p:spPr bwMode="auto">
            <a:xfrm>
              <a:off x="7583488" y="2654300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09" name="Freeform 65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FFC66D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10" name="Freeform 66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911" name="Freeform 67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ED4213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32912" name="Group 68"/>
            <p:cNvGrpSpPr>
              <a:grpSpLocks/>
            </p:cNvGrpSpPr>
            <p:nvPr/>
          </p:nvGrpSpPr>
          <p:grpSpPr bwMode="auto">
            <a:xfrm>
              <a:off x="3159142" y="4589463"/>
              <a:ext cx="1044578" cy="635000"/>
              <a:chOff x="1991" y="3321"/>
              <a:chExt cx="361" cy="231"/>
            </a:xfrm>
          </p:grpSpPr>
          <p:sp>
            <p:nvSpPr>
              <p:cNvPr id="32913" name="Freeform 69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3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14" name="Freeform 70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15" name="Freeform 71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16" name="Freeform 72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4 w 4"/>
                  <a:gd name="T5" fmla="*/ 0 h 3"/>
                  <a:gd name="T6" fmla="*/ 314 w 4"/>
                  <a:gd name="T7" fmla="*/ 0 h 3"/>
                  <a:gd name="T8" fmla="*/ 314 w 4"/>
                  <a:gd name="T9" fmla="*/ 0 h 3"/>
                  <a:gd name="T10" fmla="*/ 314 w 4"/>
                  <a:gd name="T11" fmla="*/ 107 h 3"/>
                  <a:gd name="T12" fmla="*/ 314 w 4"/>
                  <a:gd name="T13" fmla="*/ 107 h 3"/>
                  <a:gd name="T14" fmla="*/ 314 w 4"/>
                  <a:gd name="T15" fmla="*/ 107 h 3"/>
                  <a:gd name="T16" fmla="*/ 428 w 4"/>
                  <a:gd name="T17" fmla="*/ 107 h 3"/>
                  <a:gd name="T18" fmla="*/ 314 w 4"/>
                  <a:gd name="T19" fmla="*/ 196 h 3"/>
                  <a:gd name="T20" fmla="*/ 314 w 4"/>
                  <a:gd name="T21" fmla="*/ 196 h 3"/>
                  <a:gd name="T22" fmla="*/ 314 w 4"/>
                  <a:gd name="T23" fmla="*/ 196 h 3"/>
                  <a:gd name="T24" fmla="*/ 314 w 4"/>
                  <a:gd name="T25" fmla="*/ 303 h 3"/>
                  <a:gd name="T26" fmla="*/ 314 w 4"/>
                  <a:gd name="T27" fmla="*/ 303 h 3"/>
                  <a:gd name="T28" fmla="*/ 314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17" name="Freeform 73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18" name="Freeform 74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4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2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19" name="Freeform 75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920" name="Freeform 76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FFC66D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grpSp>
        <p:nvGrpSpPr>
          <p:cNvPr id="32786" name="Group 323"/>
          <p:cNvGrpSpPr>
            <a:grpSpLocks/>
          </p:cNvGrpSpPr>
          <p:nvPr/>
        </p:nvGrpSpPr>
        <p:grpSpPr bwMode="auto">
          <a:xfrm>
            <a:off x="5359480" y="1529176"/>
            <a:ext cx="3316111" cy="1920875"/>
            <a:chOff x="1155701" y="1709740"/>
            <a:chExt cx="6940549" cy="3567112"/>
          </a:xfrm>
        </p:grpSpPr>
        <p:sp>
          <p:nvSpPr>
            <p:cNvPr id="32787" name="Freeform 5"/>
            <p:cNvSpPr>
              <a:spLocks/>
            </p:cNvSpPr>
            <p:nvPr/>
          </p:nvSpPr>
          <p:spPr bwMode="auto">
            <a:xfrm>
              <a:off x="4514851" y="2003425"/>
              <a:ext cx="723900" cy="427038"/>
            </a:xfrm>
            <a:custGeom>
              <a:avLst/>
              <a:gdLst>
                <a:gd name="T0" fmla="*/ 0 w 89"/>
                <a:gd name="T1" fmla="*/ 2147483647 h 55"/>
                <a:gd name="T2" fmla="*/ 2147483647 w 89"/>
                <a:gd name="T3" fmla="*/ 0 h 55"/>
                <a:gd name="T4" fmla="*/ 2147483647 w 89"/>
                <a:gd name="T5" fmla="*/ 2147483647 h 55"/>
                <a:gd name="T6" fmla="*/ 2147483647 w 89"/>
                <a:gd name="T7" fmla="*/ 2147483647 h 55"/>
                <a:gd name="T8" fmla="*/ 2147483647 w 89"/>
                <a:gd name="T9" fmla="*/ 2147483647 h 55"/>
                <a:gd name="T10" fmla="*/ 2147483647 w 89"/>
                <a:gd name="T11" fmla="*/ 2147483647 h 55"/>
                <a:gd name="T12" fmla="*/ 2147483647 w 89"/>
                <a:gd name="T13" fmla="*/ 2147483647 h 55"/>
                <a:gd name="T14" fmla="*/ 2147483647 w 89"/>
                <a:gd name="T15" fmla="*/ 2147483647 h 55"/>
                <a:gd name="T16" fmla="*/ 2147483647 w 89"/>
                <a:gd name="T17" fmla="*/ 2147483647 h 55"/>
                <a:gd name="T18" fmla="*/ 2147483647 w 89"/>
                <a:gd name="T19" fmla="*/ 2147483647 h 55"/>
                <a:gd name="T20" fmla="*/ 2147483647 w 89"/>
                <a:gd name="T21" fmla="*/ 2147483647 h 55"/>
                <a:gd name="T22" fmla="*/ 2147483647 w 89"/>
                <a:gd name="T23" fmla="*/ 2147483647 h 55"/>
                <a:gd name="T24" fmla="*/ 2147483647 w 89"/>
                <a:gd name="T25" fmla="*/ 2147483647 h 55"/>
                <a:gd name="T26" fmla="*/ 2147483647 w 89"/>
                <a:gd name="T27" fmla="*/ 2147483647 h 55"/>
                <a:gd name="T28" fmla="*/ 2147483647 w 89"/>
                <a:gd name="T29" fmla="*/ 2147483647 h 55"/>
                <a:gd name="T30" fmla="*/ 2147483647 w 89"/>
                <a:gd name="T31" fmla="*/ 2147483647 h 55"/>
                <a:gd name="T32" fmla="*/ 2147483647 w 89"/>
                <a:gd name="T33" fmla="*/ 2147483647 h 55"/>
                <a:gd name="T34" fmla="*/ 2147483647 w 89"/>
                <a:gd name="T35" fmla="*/ 2147483647 h 55"/>
                <a:gd name="T36" fmla="*/ 2147483647 w 89"/>
                <a:gd name="T37" fmla="*/ 2147483647 h 55"/>
                <a:gd name="T38" fmla="*/ 0 w 89"/>
                <a:gd name="T39" fmla="*/ 2147483647 h 55"/>
                <a:gd name="T40" fmla="*/ 0 w 89"/>
                <a:gd name="T41" fmla="*/ 2147483647 h 5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55"/>
                <a:gd name="T65" fmla="*/ 89 w 89"/>
                <a:gd name="T66" fmla="*/ 55 h 5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55">
                  <a:moveTo>
                    <a:pt x="0" y="51"/>
                  </a:moveTo>
                  <a:lnTo>
                    <a:pt x="5" y="0"/>
                  </a:lnTo>
                  <a:lnTo>
                    <a:pt x="44" y="3"/>
                  </a:lnTo>
                  <a:lnTo>
                    <a:pt x="82" y="4"/>
                  </a:lnTo>
                  <a:lnTo>
                    <a:pt x="82" y="5"/>
                  </a:lnTo>
                  <a:lnTo>
                    <a:pt x="83" y="9"/>
                  </a:lnTo>
                  <a:lnTo>
                    <a:pt x="83" y="10"/>
                  </a:lnTo>
                  <a:lnTo>
                    <a:pt x="82" y="13"/>
                  </a:lnTo>
                  <a:lnTo>
                    <a:pt x="82" y="18"/>
                  </a:lnTo>
                  <a:lnTo>
                    <a:pt x="84" y="23"/>
                  </a:lnTo>
                  <a:lnTo>
                    <a:pt x="85" y="25"/>
                  </a:lnTo>
                  <a:lnTo>
                    <a:pt x="86" y="30"/>
                  </a:lnTo>
                  <a:lnTo>
                    <a:pt x="86" y="38"/>
                  </a:lnTo>
                  <a:lnTo>
                    <a:pt x="87" y="40"/>
                  </a:lnTo>
                  <a:lnTo>
                    <a:pt x="87" y="43"/>
                  </a:lnTo>
                  <a:lnTo>
                    <a:pt x="87" y="44"/>
                  </a:lnTo>
                  <a:lnTo>
                    <a:pt x="89" y="51"/>
                  </a:lnTo>
                  <a:lnTo>
                    <a:pt x="89" y="53"/>
                  </a:lnTo>
                  <a:lnTo>
                    <a:pt x="89" y="55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88" name="Freeform 6"/>
            <p:cNvSpPr>
              <a:spLocks/>
            </p:cNvSpPr>
            <p:nvPr/>
          </p:nvSpPr>
          <p:spPr bwMode="auto">
            <a:xfrm>
              <a:off x="4483100" y="2398713"/>
              <a:ext cx="765176" cy="495300"/>
            </a:xfrm>
            <a:custGeom>
              <a:avLst/>
              <a:gdLst>
                <a:gd name="T0" fmla="*/ 0 w 94"/>
                <a:gd name="T1" fmla="*/ 2147483647 h 64"/>
                <a:gd name="T2" fmla="*/ 2147483647 w 94"/>
                <a:gd name="T3" fmla="*/ 2147483647 h 64"/>
                <a:gd name="T4" fmla="*/ 2147483647 w 94"/>
                <a:gd name="T5" fmla="*/ 0 h 64"/>
                <a:gd name="T6" fmla="*/ 2147483647 w 94"/>
                <a:gd name="T7" fmla="*/ 2147483647 h 64"/>
                <a:gd name="T8" fmla="*/ 2147483647 w 94"/>
                <a:gd name="T9" fmla="*/ 2147483647 h 64"/>
                <a:gd name="T10" fmla="*/ 2147483647 w 94"/>
                <a:gd name="T11" fmla="*/ 2147483647 h 64"/>
                <a:gd name="T12" fmla="*/ 2147483647 w 94"/>
                <a:gd name="T13" fmla="*/ 2147483647 h 64"/>
                <a:gd name="T14" fmla="*/ 2147483647 w 94"/>
                <a:gd name="T15" fmla="*/ 2147483647 h 64"/>
                <a:gd name="T16" fmla="*/ 2147483647 w 94"/>
                <a:gd name="T17" fmla="*/ 2147483647 h 64"/>
                <a:gd name="T18" fmla="*/ 2147483647 w 94"/>
                <a:gd name="T19" fmla="*/ 2147483647 h 64"/>
                <a:gd name="T20" fmla="*/ 2147483647 w 94"/>
                <a:gd name="T21" fmla="*/ 2147483647 h 64"/>
                <a:gd name="T22" fmla="*/ 2147483647 w 94"/>
                <a:gd name="T23" fmla="*/ 2147483647 h 64"/>
                <a:gd name="T24" fmla="*/ 2147483647 w 94"/>
                <a:gd name="T25" fmla="*/ 2147483647 h 64"/>
                <a:gd name="T26" fmla="*/ 2147483647 w 94"/>
                <a:gd name="T27" fmla="*/ 2147483647 h 64"/>
                <a:gd name="T28" fmla="*/ 2147483647 w 94"/>
                <a:gd name="T29" fmla="*/ 2147483647 h 64"/>
                <a:gd name="T30" fmla="*/ 2147483647 w 94"/>
                <a:gd name="T31" fmla="*/ 2147483647 h 64"/>
                <a:gd name="T32" fmla="*/ 2147483647 w 94"/>
                <a:gd name="T33" fmla="*/ 2147483647 h 64"/>
                <a:gd name="T34" fmla="*/ 2147483647 w 94"/>
                <a:gd name="T35" fmla="*/ 2147483647 h 64"/>
                <a:gd name="T36" fmla="*/ 2147483647 w 94"/>
                <a:gd name="T37" fmla="*/ 2147483647 h 64"/>
                <a:gd name="T38" fmla="*/ 2147483647 w 94"/>
                <a:gd name="T39" fmla="*/ 2147483647 h 64"/>
                <a:gd name="T40" fmla="*/ 2147483647 w 94"/>
                <a:gd name="T41" fmla="*/ 2147483647 h 64"/>
                <a:gd name="T42" fmla="*/ 2147483647 w 94"/>
                <a:gd name="T43" fmla="*/ 2147483647 h 64"/>
                <a:gd name="T44" fmla="*/ 2147483647 w 94"/>
                <a:gd name="T45" fmla="*/ 2147483647 h 64"/>
                <a:gd name="T46" fmla="*/ 2147483647 w 94"/>
                <a:gd name="T47" fmla="*/ 2147483647 h 64"/>
                <a:gd name="T48" fmla="*/ 2147483647 w 94"/>
                <a:gd name="T49" fmla="*/ 2147483647 h 64"/>
                <a:gd name="T50" fmla="*/ 2147483647 w 94"/>
                <a:gd name="T51" fmla="*/ 2147483647 h 64"/>
                <a:gd name="T52" fmla="*/ 2147483647 w 94"/>
                <a:gd name="T53" fmla="*/ 2147483647 h 64"/>
                <a:gd name="T54" fmla="*/ 2147483647 w 94"/>
                <a:gd name="T55" fmla="*/ 2147483647 h 64"/>
                <a:gd name="T56" fmla="*/ 2147483647 w 94"/>
                <a:gd name="T57" fmla="*/ 2147483647 h 64"/>
                <a:gd name="T58" fmla="*/ 2147483647 w 94"/>
                <a:gd name="T59" fmla="*/ 2147483647 h 64"/>
                <a:gd name="T60" fmla="*/ 2147483647 w 94"/>
                <a:gd name="T61" fmla="*/ 2147483647 h 64"/>
                <a:gd name="T62" fmla="*/ 2147483647 w 94"/>
                <a:gd name="T63" fmla="*/ 2147483647 h 64"/>
                <a:gd name="T64" fmla="*/ 2147483647 w 94"/>
                <a:gd name="T65" fmla="*/ 2147483647 h 64"/>
                <a:gd name="T66" fmla="*/ 2147483647 w 94"/>
                <a:gd name="T67" fmla="*/ 2147483647 h 64"/>
                <a:gd name="T68" fmla="*/ 2147483647 w 94"/>
                <a:gd name="T69" fmla="*/ 2147483647 h 64"/>
                <a:gd name="T70" fmla="*/ 0 w 94"/>
                <a:gd name="T71" fmla="*/ 2147483647 h 64"/>
                <a:gd name="T72" fmla="*/ 0 w 94"/>
                <a:gd name="T73" fmla="*/ 2147483647 h 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94"/>
                <a:gd name="T112" fmla="*/ 0 h 64"/>
                <a:gd name="T113" fmla="*/ 94 w 94"/>
                <a:gd name="T114" fmla="*/ 64 h 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94" h="64">
                  <a:moveTo>
                    <a:pt x="0" y="51"/>
                  </a:moveTo>
                  <a:lnTo>
                    <a:pt x="3" y="17"/>
                  </a:lnTo>
                  <a:lnTo>
                    <a:pt x="4" y="0"/>
                  </a:lnTo>
                  <a:lnTo>
                    <a:pt x="93" y="4"/>
                  </a:lnTo>
                  <a:lnTo>
                    <a:pt x="93" y="6"/>
                  </a:lnTo>
                  <a:lnTo>
                    <a:pt x="92" y="7"/>
                  </a:lnTo>
                  <a:lnTo>
                    <a:pt x="90" y="10"/>
                  </a:lnTo>
                  <a:lnTo>
                    <a:pt x="90" y="11"/>
                  </a:lnTo>
                  <a:lnTo>
                    <a:pt x="94" y="15"/>
                  </a:lnTo>
                  <a:lnTo>
                    <a:pt x="94" y="46"/>
                  </a:lnTo>
                  <a:lnTo>
                    <a:pt x="92" y="46"/>
                  </a:lnTo>
                  <a:lnTo>
                    <a:pt x="93" y="47"/>
                  </a:lnTo>
                  <a:lnTo>
                    <a:pt x="94" y="48"/>
                  </a:lnTo>
                  <a:lnTo>
                    <a:pt x="93" y="50"/>
                  </a:lnTo>
                  <a:lnTo>
                    <a:pt x="94" y="51"/>
                  </a:lnTo>
                  <a:lnTo>
                    <a:pt x="94" y="54"/>
                  </a:lnTo>
                  <a:lnTo>
                    <a:pt x="93" y="54"/>
                  </a:lnTo>
                  <a:lnTo>
                    <a:pt x="94" y="56"/>
                  </a:lnTo>
                  <a:lnTo>
                    <a:pt x="92" y="59"/>
                  </a:lnTo>
                  <a:lnTo>
                    <a:pt x="94" y="62"/>
                  </a:lnTo>
                  <a:lnTo>
                    <a:pt x="94" y="64"/>
                  </a:lnTo>
                  <a:lnTo>
                    <a:pt x="91" y="62"/>
                  </a:lnTo>
                  <a:lnTo>
                    <a:pt x="86" y="59"/>
                  </a:lnTo>
                  <a:lnTo>
                    <a:pt x="84" y="58"/>
                  </a:lnTo>
                  <a:lnTo>
                    <a:pt x="82" y="58"/>
                  </a:lnTo>
                  <a:lnTo>
                    <a:pt x="80" y="60"/>
                  </a:lnTo>
                  <a:lnTo>
                    <a:pt x="79" y="60"/>
                  </a:lnTo>
                  <a:lnTo>
                    <a:pt x="77" y="60"/>
                  </a:lnTo>
                  <a:lnTo>
                    <a:pt x="76" y="57"/>
                  </a:lnTo>
                  <a:lnTo>
                    <a:pt x="75" y="56"/>
                  </a:lnTo>
                  <a:lnTo>
                    <a:pt x="73" y="57"/>
                  </a:lnTo>
                  <a:lnTo>
                    <a:pt x="71" y="57"/>
                  </a:lnTo>
                  <a:lnTo>
                    <a:pt x="69" y="54"/>
                  </a:lnTo>
                  <a:lnTo>
                    <a:pt x="0" y="51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89" name="Freeform 9"/>
            <p:cNvSpPr>
              <a:spLocks/>
            </p:cNvSpPr>
            <p:nvPr/>
          </p:nvSpPr>
          <p:spPr bwMode="auto">
            <a:xfrm>
              <a:off x="4522789" y="3590925"/>
              <a:ext cx="944562" cy="465138"/>
            </a:xfrm>
            <a:custGeom>
              <a:avLst/>
              <a:gdLst>
                <a:gd name="T0" fmla="*/ 2147483647 w 116"/>
                <a:gd name="T1" fmla="*/ 2147483647 h 60"/>
                <a:gd name="T2" fmla="*/ 0 w 116"/>
                <a:gd name="T3" fmla="*/ 2147483647 h 60"/>
                <a:gd name="T4" fmla="*/ 2147483647 w 116"/>
                <a:gd name="T5" fmla="*/ 2147483647 h 60"/>
                <a:gd name="T6" fmla="*/ 2147483647 w 116"/>
                <a:gd name="T7" fmla="*/ 2147483647 h 60"/>
                <a:gd name="T8" fmla="*/ 2147483647 w 116"/>
                <a:gd name="T9" fmla="*/ 2147483647 h 60"/>
                <a:gd name="T10" fmla="*/ 2147483647 w 116"/>
                <a:gd name="T11" fmla="*/ 2147483647 h 60"/>
                <a:gd name="T12" fmla="*/ 2147483647 w 116"/>
                <a:gd name="T13" fmla="*/ 2147483647 h 60"/>
                <a:gd name="T14" fmla="*/ 2147483647 w 116"/>
                <a:gd name="T15" fmla="*/ 2147483647 h 60"/>
                <a:gd name="T16" fmla="*/ 2147483647 w 116"/>
                <a:gd name="T17" fmla="*/ 2147483647 h 60"/>
                <a:gd name="T18" fmla="*/ 2147483647 w 116"/>
                <a:gd name="T19" fmla="*/ 2147483647 h 60"/>
                <a:gd name="T20" fmla="*/ 2147483647 w 116"/>
                <a:gd name="T21" fmla="*/ 2147483647 h 60"/>
                <a:gd name="T22" fmla="*/ 2147483647 w 116"/>
                <a:gd name="T23" fmla="*/ 2147483647 h 60"/>
                <a:gd name="T24" fmla="*/ 2147483647 w 116"/>
                <a:gd name="T25" fmla="*/ 2147483647 h 60"/>
                <a:gd name="T26" fmla="*/ 2147483647 w 116"/>
                <a:gd name="T27" fmla="*/ 2147483647 h 60"/>
                <a:gd name="T28" fmla="*/ 2147483647 w 116"/>
                <a:gd name="T29" fmla="*/ 2147483647 h 60"/>
                <a:gd name="T30" fmla="*/ 2147483647 w 116"/>
                <a:gd name="T31" fmla="*/ 2147483647 h 60"/>
                <a:gd name="T32" fmla="*/ 2147483647 w 116"/>
                <a:gd name="T33" fmla="*/ 2147483647 h 60"/>
                <a:gd name="T34" fmla="*/ 2147483647 w 116"/>
                <a:gd name="T35" fmla="*/ 2147483647 h 60"/>
                <a:gd name="T36" fmla="*/ 2147483647 w 116"/>
                <a:gd name="T37" fmla="*/ 2147483647 h 60"/>
                <a:gd name="T38" fmla="*/ 2147483647 w 116"/>
                <a:gd name="T39" fmla="*/ 2147483647 h 60"/>
                <a:gd name="T40" fmla="*/ 2147483647 w 116"/>
                <a:gd name="T41" fmla="*/ 2147483647 h 60"/>
                <a:gd name="T42" fmla="*/ 2147483647 w 116"/>
                <a:gd name="T43" fmla="*/ 2147483647 h 60"/>
                <a:gd name="T44" fmla="*/ 2147483647 w 116"/>
                <a:gd name="T45" fmla="*/ 2147483647 h 60"/>
                <a:gd name="T46" fmla="*/ 2147483647 w 116"/>
                <a:gd name="T47" fmla="*/ 2147483647 h 60"/>
                <a:gd name="T48" fmla="*/ 2147483647 w 116"/>
                <a:gd name="T49" fmla="*/ 2147483647 h 60"/>
                <a:gd name="T50" fmla="*/ 2147483647 w 116"/>
                <a:gd name="T51" fmla="*/ 2147483647 h 60"/>
                <a:gd name="T52" fmla="*/ 2147483647 w 116"/>
                <a:gd name="T53" fmla="*/ 2147483647 h 60"/>
                <a:gd name="T54" fmla="*/ 2147483647 w 116"/>
                <a:gd name="T55" fmla="*/ 2147483647 h 60"/>
                <a:gd name="T56" fmla="*/ 2147483647 w 116"/>
                <a:gd name="T57" fmla="*/ 2147483647 h 60"/>
                <a:gd name="T58" fmla="*/ 2147483647 w 116"/>
                <a:gd name="T59" fmla="*/ 2147483647 h 60"/>
                <a:gd name="T60" fmla="*/ 2147483647 w 116"/>
                <a:gd name="T61" fmla="*/ 2147483647 h 60"/>
                <a:gd name="T62" fmla="*/ 2147483647 w 116"/>
                <a:gd name="T63" fmla="*/ 2147483647 h 60"/>
                <a:gd name="T64" fmla="*/ 2147483647 w 116"/>
                <a:gd name="T65" fmla="*/ 2147483647 h 60"/>
                <a:gd name="T66" fmla="*/ 2147483647 w 116"/>
                <a:gd name="T67" fmla="*/ 2147483647 h 60"/>
                <a:gd name="T68" fmla="*/ 2147483647 w 116"/>
                <a:gd name="T69" fmla="*/ 2147483647 h 6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6"/>
                <a:gd name="T106" fmla="*/ 0 h 60"/>
                <a:gd name="T107" fmla="*/ 116 w 116"/>
                <a:gd name="T108" fmla="*/ 60 h 6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6" h="60">
                  <a:moveTo>
                    <a:pt x="114" y="3"/>
                  </a:moveTo>
                  <a:lnTo>
                    <a:pt x="14" y="1"/>
                  </a:lnTo>
                  <a:lnTo>
                    <a:pt x="1" y="0"/>
                  </a:lnTo>
                  <a:lnTo>
                    <a:pt x="0" y="9"/>
                  </a:lnTo>
                  <a:lnTo>
                    <a:pt x="41" y="11"/>
                  </a:lnTo>
                  <a:lnTo>
                    <a:pt x="40" y="44"/>
                  </a:lnTo>
                  <a:lnTo>
                    <a:pt x="41" y="44"/>
                  </a:lnTo>
                  <a:lnTo>
                    <a:pt x="42" y="45"/>
                  </a:lnTo>
                  <a:lnTo>
                    <a:pt x="44" y="47"/>
                  </a:lnTo>
                  <a:lnTo>
                    <a:pt x="45" y="48"/>
                  </a:lnTo>
                  <a:lnTo>
                    <a:pt x="47" y="48"/>
                  </a:lnTo>
                  <a:lnTo>
                    <a:pt x="48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51" y="50"/>
                  </a:lnTo>
                  <a:lnTo>
                    <a:pt x="51" y="51"/>
                  </a:lnTo>
                  <a:lnTo>
                    <a:pt x="55" y="51"/>
                  </a:lnTo>
                  <a:lnTo>
                    <a:pt x="57" y="52"/>
                  </a:lnTo>
                  <a:lnTo>
                    <a:pt x="58" y="52"/>
                  </a:lnTo>
                  <a:lnTo>
                    <a:pt x="59" y="51"/>
                  </a:lnTo>
                  <a:lnTo>
                    <a:pt x="59" y="53"/>
                  </a:lnTo>
                  <a:lnTo>
                    <a:pt x="61" y="53"/>
                  </a:lnTo>
                  <a:lnTo>
                    <a:pt x="62" y="52"/>
                  </a:lnTo>
                  <a:lnTo>
                    <a:pt x="65" y="53"/>
                  </a:lnTo>
                  <a:lnTo>
                    <a:pt x="66" y="53"/>
                  </a:lnTo>
                  <a:lnTo>
                    <a:pt x="67" y="55"/>
                  </a:lnTo>
                  <a:lnTo>
                    <a:pt x="68" y="55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1" y="56"/>
                  </a:lnTo>
                  <a:lnTo>
                    <a:pt x="72" y="55"/>
                  </a:lnTo>
                  <a:lnTo>
                    <a:pt x="75" y="58"/>
                  </a:lnTo>
                  <a:lnTo>
                    <a:pt x="76" y="58"/>
                  </a:lnTo>
                  <a:lnTo>
                    <a:pt x="77" y="57"/>
                  </a:lnTo>
                  <a:lnTo>
                    <a:pt x="78" y="57"/>
                  </a:lnTo>
                  <a:lnTo>
                    <a:pt x="79" y="57"/>
                  </a:lnTo>
                  <a:lnTo>
                    <a:pt x="78" y="59"/>
                  </a:lnTo>
                  <a:lnTo>
                    <a:pt x="79" y="60"/>
                  </a:lnTo>
                  <a:lnTo>
                    <a:pt x="80" y="59"/>
                  </a:lnTo>
                  <a:lnTo>
                    <a:pt x="80" y="58"/>
                  </a:lnTo>
                  <a:lnTo>
                    <a:pt x="81" y="57"/>
                  </a:lnTo>
                  <a:lnTo>
                    <a:pt x="82" y="56"/>
                  </a:lnTo>
                  <a:lnTo>
                    <a:pt x="83" y="57"/>
                  </a:lnTo>
                  <a:lnTo>
                    <a:pt x="84" y="58"/>
                  </a:lnTo>
                  <a:lnTo>
                    <a:pt x="85" y="58"/>
                  </a:lnTo>
                  <a:lnTo>
                    <a:pt x="85" y="57"/>
                  </a:lnTo>
                  <a:lnTo>
                    <a:pt x="87" y="57"/>
                  </a:lnTo>
                  <a:lnTo>
                    <a:pt x="87" y="58"/>
                  </a:lnTo>
                  <a:lnTo>
                    <a:pt x="88" y="58"/>
                  </a:lnTo>
                  <a:lnTo>
                    <a:pt x="90" y="60"/>
                  </a:lnTo>
                  <a:lnTo>
                    <a:pt x="92" y="58"/>
                  </a:lnTo>
                  <a:lnTo>
                    <a:pt x="93" y="58"/>
                  </a:lnTo>
                  <a:lnTo>
                    <a:pt x="96" y="57"/>
                  </a:lnTo>
                  <a:lnTo>
                    <a:pt x="99" y="56"/>
                  </a:lnTo>
                  <a:lnTo>
                    <a:pt x="100" y="56"/>
                  </a:lnTo>
                  <a:lnTo>
                    <a:pt x="101" y="56"/>
                  </a:lnTo>
                  <a:lnTo>
                    <a:pt x="104" y="57"/>
                  </a:lnTo>
                  <a:lnTo>
                    <a:pt x="106" y="56"/>
                  </a:lnTo>
                  <a:lnTo>
                    <a:pt x="107" y="56"/>
                  </a:lnTo>
                  <a:lnTo>
                    <a:pt x="113" y="59"/>
                  </a:lnTo>
                  <a:lnTo>
                    <a:pt x="114" y="60"/>
                  </a:lnTo>
                  <a:lnTo>
                    <a:pt x="115" y="60"/>
                  </a:lnTo>
                  <a:lnTo>
                    <a:pt x="116" y="60"/>
                  </a:lnTo>
                  <a:lnTo>
                    <a:pt x="116" y="31"/>
                  </a:lnTo>
                  <a:lnTo>
                    <a:pt x="114" y="12"/>
                  </a:lnTo>
                  <a:lnTo>
                    <a:pt x="114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0" name="Freeform 12"/>
            <p:cNvSpPr>
              <a:spLocks/>
            </p:cNvSpPr>
            <p:nvPr/>
          </p:nvSpPr>
          <p:spPr bwMode="auto">
            <a:xfrm>
              <a:off x="5597525" y="2282827"/>
              <a:ext cx="577850" cy="588963"/>
            </a:xfrm>
            <a:custGeom>
              <a:avLst/>
              <a:gdLst>
                <a:gd name="T0" fmla="*/ 2147483647 w 71"/>
                <a:gd name="T1" fmla="*/ 2147483647 h 76"/>
                <a:gd name="T2" fmla="*/ 2147483647 w 71"/>
                <a:gd name="T3" fmla="*/ 2147483647 h 76"/>
                <a:gd name="T4" fmla="*/ 2147483647 w 71"/>
                <a:gd name="T5" fmla="*/ 2147483647 h 76"/>
                <a:gd name="T6" fmla="*/ 2147483647 w 71"/>
                <a:gd name="T7" fmla="*/ 2147483647 h 76"/>
                <a:gd name="T8" fmla="*/ 2147483647 w 71"/>
                <a:gd name="T9" fmla="*/ 2147483647 h 76"/>
                <a:gd name="T10" fmla="*/ 2147483647 w 71"/>
                <a:gd name="T11" fmla="*/ 2147483647 h 76"/>
                <a:gd name="T12" fmla="*/ 2147483647 w 71"/>
                <a:gd name="T13" fmla="*/ 2147483647 h 76"/>
                <a:gd name="T14" fmla="*/ 2147483647 w 71"/>
                <a:gd name="T15" fmla="*/ 2147483647 h 76"/>
                <a:gd name="T16" fmla="*/ 2147483647 w 71"/>
                <a:gd name="T17" fmla="*/ 2147483647 h 76"/>
                <a:gd name="T18" fmla="*/ 2147483647 w 71"/>
                <a:gd name="T19" fmla="*/ 2147483647 h 76"/>
                <a:gd name="T20" fmla="*/ 2147483647 w 71"/>
                <a:gd name="T21" fmla="*/ 2147483647 h 76"/>
                <a:gd name="T22" fmla="*/ 2147483647 w 71"/>
                <a:gd name="T23" fmla="*/ 2147483647 h 76"/>
                <a:gd name="T24" fmla="*/ 2147483647 w 71"/>
                <a:gd name="T25" fmla="*/ 2147483647 h 76"/>
                <a:gd name="T26" fmla="*/ 2147483647 w 71"/>
                <a:gd name="T27" fmla="*/ 2147483647 h 76"/>
                <a:gd name="T28" fmla="*/ 0 w 71"/>
                <a:gd name="T29" fmla="*/ 2147483647 h 76"/>
                <a:gd name="T30" fmla="*/ 2147483647 w 71"/>
                <a:gd name="T31" fmla="*/ 2147483647 h 76"/>
                <a:gd name="T32" fmla="*/ 2147483647 w 71"/>
                <a:gd name="T33" fmla="*/ 2147483647 h 76"/>
                <a:gd name="T34" fmla="*/ 2147483647 w 71"/>
                <a:gd name="T35" fmla="*/ 2147483647 h 76"/>
                <a:gd name="T36" fmla="*/ 2147483647 w 71"/>
                <a:gd name="T37" fmla="*/ 2147483647 h 76"/>
                <a:gd name="T38" fmla="*/ 2147483647 w 71"/>
                <a:gd name="T39" fmla="*/ 2147483647 h 76"/>
                <a:gd name="T40" fmla="*/ 2147483647 w 71"/>
                <a:gd name="T41" fmla="*/ 2147483647 h 76"/>
                <a:gd name="T42" fmla="*/ 2147483647 w 71"/>
                <a:gd name="T43" fmla="*/ 2147483647 h 76"/>
                <a:gd name="T44" fmla="*/ 2147483647 w 71"/>
                <a:gd name="T45" fmla="*/ 2147483647 h 76"/>
                <a:gd name="T46" fmla="*/ 2147483647 w 71"/>
                <a:gd name="T47" fmla="*/ 2147483647 h 76"/>
                <a:gd name="T48" fmla="*/ 2147483647 w 71"/>
                <a:gd name="T49" fmla="*/ 2147483647 h 76"/>
                <a:gd name="T50" fmla="*/ 2147483647 w 71"/>
                <a:gd name="T51" fmla="*/ 2147483647 h 76"/>
                <a:gd name="T52" fmla="*/ 2147483647 w 71"/>
                <a:gd name="T53" fmla="*/ 2147483647 h 76"/>
                <a:gd name="T54" fmla="*/ 2147483647 w 71"/>
                <a:gd name="T55" fmla="*/ 2147483647 h 76"/>
                <a:gd name="T56" fmla="*/ 2147483647 w 71"/>
                <a:gd name="T57" fmla="*/ 2147483647 h 76"/>
                <a:gd name="T58" fmla="*/ 2147483647 w 71"/>
                <a:gd name="T59" fmla="*/ 2147483647 h 76"/>
                <a:gd name="T60" fmla="*/ 2147483647 w 71"/>
                <a:gd name="T61" fmla="*/ 2147483647 h 76"/>
                <a:gd name="T62" fmla="*/ 2147483647 w 71"/>
                <a:gd name="T63" fmla="*/ 2147483647 h 76"/>
                <a:gd name="T64" fmla="*/ 2147483647 w 71"/>
                <a:gd name="T65" fmla="*/ 2147483647 h 76"/>
                <a:gd name="T66" fmla="*/ 2147483647 w 71"/>
                <a:gd name="T67" fmla="*/ 2147483647 h 76"/>
                <a:gd name="T68" fmla="*/ 2147483647 w 71"/>
                <a:gd name="T69" fmla="*/ 2147483647 h 76"/>
                <a:gd name="T70" fmla="*/ 2147483647 w 71"/>
                <a:gd name="T71" fmla="*/ 2147483647 h 76"/>
                <a:gd name="T72" fmla="*/ 2147483647 w 71"/>
                <a:gd name="T73" fmla="*/ 2147483647 h 76"/>
                <a:gd name="T74" fmla="*/ 2147483647 w 71"/>
                <a:gd name="T75" fmla="*/ 2147483647 h 76"/>
                <a:gd name="T76" fmla="*/ 2147483647 w 71"/>
                <a:gd name="T77" fmla="*/ 2147483647 h 76"/>
                <a:gd name="T78" fmla="*/ 2147483647 w 71"/>
                <a:gd name="T79" fmla="*/ 2147483647 h 76"/>
                <a:gd name="T80" fmla="*/ 2147483647 w 71"/>
                <a:gd name="T81" fmla="*/ 2147483647 h 76"/>
                <a:gd name="T82" fmla="*/ 2147483647 w 71"/>
                <a:gd name="T83" fmla="*/ 2147483647 h 76"/>
                <a:gd name="T84" fmla="*/ 2147483647 w 71"/>
                <a:gd name="T85" fmla="*/ 2147483647 h 76"/>
                <a:gd name="T86" fmla="*/ 2147483647 w 71"/>
                <a:gd name="T87" fmla="*/ 2147483647 h 76"/>
                <a:gd name="T88" fmla="*/ 2147483647 w 71"/>
                <a:gd name="T89" fmla="*/ 2147483647 h 76"/>
                <a:gd name="T90" fmla="*/ 2147483647 w 71"/>
                <a:gd name="T91" fmla="*/ 2147483647 h 76"/>
                <a:gd name="T92" fmla="*/ 2147483647 w 71"/>
                <a:gd name="T93" fmla="*/ 2147483647 h 76"/>
                <a:gd name="T94" fmla="*/ 2147483647 w 71"/>
                <a:gd name="T95" fmla="*/ 2147483647 h 76"/>
                <a:gd name="T96" fmla="*/ 2147483647 w 71"/>
                <a:gd name="T97" fmla="*/ 2147483647 h 76"/>
                <a:gd name="T98" fmla="*/ 2147483647 w 71"/>
                <a:gd name="T99" fmla="*/ 2147483647 h 76"/>
                <a:gd name="T100" fmla="*/ 2147483647 w 71"/>
                <a:gd name="T101" fmla="*/ 2147483647 h 76"/>
                <a:gd name="T102" fmla="*/ 2147483647 w 71"/>
                <a:gd name="T103" fmla="*/ 2147483647 h 76"/>
                <a:gd name="T104" fmla="*/ 2147483647 w 71"/>
                <a:gd name="T105" fmla="*/ 2147483647 h 76"/>
                <a:gd name="T106" fmla="*/ 2147483647 w 71"/>
                <a:gd name="T107" fmla="*/ 2147483647 h 76"/>
                <a:gd name="T108" fmla="*/ 2147483647 w 71"/>
                <a:gd name="T109" fmla="*/ 2147483647 h 76"/>
                <a:gd name="T110" fmla="*/ 2147483647 w 71"/>
                <a:gd name="T111" fmla="*/ 2147483647 h 76"/>
                <a:gd name="T112" fmla="*/ 2147483647 w 71"/>
                <a:gd name="T113" fmla="*/ 2147483647 h 76"/>
                <a:gd name="T114" fmla="*/ 2147483647 w 71"/>
                <a:gd name="T115" fmla="*/ 2147483647 h 76"/>
                <a:gd name="T116" fmla="*/ 2147483647 w 71"/>
                <a:gd name="T117" fmla="*/ 2147483647 h 76"/>
                <a:gd name="T118" fmla="*/ 2147483647 w 71"/>
                <a:gd name="T119" fmla="*/ 2147483647 h 76"/>
                <a:gd name="T120" fmla="*/ 2147483647 w 71"/>
                <a:gd name="T121" fmla="*/ 2147483647 h 76"/>
                <a:gd name="T122" fmla="*/ 2147483647 w 71"/>
                <a:gd name="T123" fmla="*/ 2147483647 h 7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71"/>
                <a:gd name="T187" fmla="*/ 0 h 76"/>
                <a:gd name="T188" fmla="*/ 71 w 71"/>
                <a:gd name="T189" fmla="*/ 76 h 7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71" h="76">
                  <a:moveTo>
                    <a:pt x="30" y="76"/>
                  </a:moveTo>
                  <a:lnTo>
                    <a:pt x="29" y="75"/>
                  </a:lnTo>
                  <a:lnTo>
                    <a:pt x="28" y="73"/>
                  </a:lnTo>
                  <a:lnTo>
                    <a:pt x="24" y="72"/>
                  </a:lnTo>
                  <a:lnTo>
                    <a:pt x="23" y="67"/>
                  </a:lnTo>
                  <a:lnTo>
                    <a:pt x="22" y="65"/>
                  </a:lnTo>
                  <a:lnTo>
                    <a:pt x="23" y="64"/>
                  </a:lnTo>
                  <a:lnTo>
                    <a:pt x="23" y="63"/>
                  </a:lnTo>
                  <a:lnTo>
                    <a:pt x="22" y="61"/>
                  </a:lnTo>
                  <a:lnTo>
                    <a:pt x="21" y="59"/>
                  </a:lnTo>
                  <a:lnTo>
                    <a:pt x="21" y="56"/>
                  </a:lnTo>
                  <a:lnTo>
                    <a:pt x="21" y="54"/>
                  </a:lnTo>
                  <a:lnTo>
                    <a:pt x="21" y="53"/>
                  </a:lnTo>
                  <a:lnTo>
                    <a:pt x="17" y="50"/>
                  </a:lnTo>
                  <a:lnTo>
                    <a:pt x="13" y="48"/>
                  </a:lnTo>
                  <a:lnTo>
                    <a:pt x="12" y="45"/>
                  </a:lnTo>
                  <a:lnTo>
                    <a:pt x="8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2" y="31"/>
                  </a:lnTo>
                  <a:lnTo>
                    <a:pt x="2" y="30"/>
                  </a:lnTo>
                  <a:lnTo>
                    <a:pt x="3" y="28"/>
                  </a:lnTo>
                  <a:lnTo>
                    <a:pt x="1" y="26"/>
                  </a:lnTo>
                  <a:lnTo>
                    <a:pt x="0" y="25"/>
                  </a:lnTo>
                  <a:lnTo>
                    <a:pt x="1" y="22"/>
                  </a:lnTo>
                  <a:lnTo>
                    <a:pt x="1" y="20"/>
                  </a:lnTo>
                  <a:lnTo>
                    <a:pt x="5" y="17"/>
                  </a:lnTo>
                  <a:lnTo>
                    <a:pt x="6" y="17"/>
                  </a:lnTo>
                  <a:lnTo>
                    <a:pt x="7" y="16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5"/>
                  </a:lnTo>
                  <a:lnTo>
                    <a:pt x="11" y="6"/>
                  </a:lnTo>
                  <a:lnTo>
                    <a:pt x="13" y="5"/>
                  </a:lnTo>
                  <a:lnTo>
                    <a:pt x="16" y="4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4" y="1"/>
                  </a:lnTo>
                  <a:lnTo>
                    <a:pt x="24" y="2"/>
                  </a:lnTo>
                  <a:lnTo>
                    <a:pt x="23" y="3"/>
                  </a:lnTo>
                  <a:lnTo>
                    <a:pt x="23" y="4"/>
                  </a:lnTo>
                  <a:lnTo>
                    <a:pt x="22" y="6"/>
                  </a:lnTo>
                  <a:lnTo>
                    <a:pt x="25" y="5"/>
                  </a:lnTo>
                  <a:lnTo>
                    <a:pt x="26" y="5"/>
                  </a:lnTo>
                  <a:lnTo>
                    <a:pt x="27" y="7"/>
                  </a:lnTo>
                  <a:lnTo>
                    <a:pt x="28" y="6"/>
                  </a:lnTo>
                  <a:lnTo>
                    <a:pt x="29" y="7"/>
                  </a:lnTo>
                  <a:lnTo>
                    <a:pt x="31" y="8"/>
                  </a:lnTo>
                  <a:lnTo>
                    <a:pt x="32" y="8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44" y="13"/>
                  </a:lnTo>
                  <a:lnTo>
                    <a:pt x="46" y="13"/>
                  </a:lnTo>
                  <a:lnTo>
                    <a:pt x="48" y="15"/>
                  </a:lnTo>
                  <a:lnTo>
                    <a:pt x="50" y="15"/>
                  </a:lnTo>
                  <a:lnTo>
                    <a:pt x="51" y="15"/>
                  </a:lnTo>
                  <a:lnTo>
                    <a:pt x="54" y="15"/>
                  </a:lnTo>
                  <a:lnTo>
                    <a:pt x="56" y="16"/>
                  </a:lnTo>
                  <a:lnTo>
                    <a:pt x="57" y="17"/>
                  </a:lnTo>
                  <a:lnTo>
                    <a:pt x="56" y="17"/>
                  </a:lnTo>
                  <a:lnTo>
                    <a:pt x="56" y="18"/>
                  </a:lnTo>
                  <a:lnTo>
                    <a:pt x="58" y="18"/>
                  </a:lnTo>
                  <a:lnTo>
                    <a:pt x="60" y="19"/>
                  </a:lnTo>
                  <a:lnTo>
                    <a:pt x="61" y="21"/>
                  </a:lnTo>
                  <a:lnTo>
                    <a:pt x="60" y="25"/>
                  </a:lnTo>
                  <a:lnTo>
                    <a:pt x="62" y="25"/>
                  </a:lnTo>
                  <a:lnTo>
                    <a:pt x="63" y="25"/>
                  </a:lnTo>
                  <a:lnTo>
                    <a:pt x="62" y="26"/>
                  </a:lnTo>
                  <a:lnTo>
                    <a:pt x="62" y="27"/>
                  </a:lnTo>
                  <a:lnTo>
                    <a:pt x="62" y="28"/>
                  </a:lnTo>
                  <a:lnTo>
                    <a:pt x="64" y="30"/>
                  </a:lnTo>
                  <a:lnTo>
                    <a:pt x="61" y="33"/>
                  </a:lnTo>
                  <a:lnTo>
                    <a:pt x="60" y="36"/>
                  </a:lnTo>
                  <a:lnTo>
                    <a:pt x="59" y="38"/>
                  </a:lnTo>
                  <a:lnTo>
                    <a:pt x="59" y="39"/>
                  </a:lnTo>
                  <a:lnTo>
                    <a:pt x="61" y="38"/>
                  </a:lnTo>
                  <a:lnTo>
                    <a:pt x="63" y="35"/>
                  </a:lnTo>
                  <a:lnTo>
                    <a:pt x="65" y="33"/>
                  </a:lnTo>
                  <a:lnTo>
                    <a:pt x="66" y="33"/>
                  </a:lnTo>
                  <a:lnTo>
                    <a:pt x="67" y="32"/>
                  </a:lnTo>
                  <a:lnTo>
                    <a:pt x="68" y="31"/>
                  </a:lnTo>
                  <a:lnTo>
                    <a:pt x="68" y="30"/>
                  </a:lnTo>
                  <a:lnTo>
                    <a:pt x="68" y="28"/>
                  </a:lnTo>
                  <a:lnTo>
                    <a:pt x="68" y="27"/>
                  </a:lnTo>
                  <a:lnTo>
                    <a:pt x="69" y="27"/>
                  </a:lnTo>
                  <a:lnTo>
                    <a:pt x="69" y="26"/>
                  </a:lnTo>
                  <a:lnTo>
                    <a:pt x="70" y="25"/>
                  </a:lnTo>
                  <a:lnTo>
                    <a:pt x="71" y="25"/>
                  </a:lnTo>
                  <a:lnTo>
                    <a:pt x="71" y="26"/>
                  </a:lnTo>
                  <a:lnTo>
                    <a:pt x="71" y="28"/>
                  </a:lnTo>
                  <a:lnTo>
                    <a:pt x="69" y="33"/>
                  </a:lnTo>
                  <a:lnTo>
                    <a:pt x="68" y="34"/>
                  </a:lnTo>
                  <a:lnTo>
                    <a:pt x="68" y="35"/>
                  </a:lnTo>
                  <a:lnTo>
                    <a:pt x="68" y="36"/>
                  </a:lnTo>
                  <a:lnTo>
                    <a:pt x="66" y="40"/>
                  </a:lnTo>
                  <a:lnTo>
                    <a:pt x="66" y="43"/>
                  </a:lnTo>
                  <a:lnTo>
                    <a:pt x="66" y="45"/>
                  </a:lnTo>
                  <a:lnTo>
                    <a:pt x="64" y="46"/>
                  </a:lnTo>
                  <a:lnTo>
                    <a:pt x="64" y="47"/>
                  </a:lnTo>
                  <a:lnTo>
                    <a:pt x="64" y="50"/>
                  </a:lnTo>
                  <a:lnTo>
                    <a:pt x="65" y="54"/>
                  </a:lnTo>
                  <a:lnTo>
                    <a:pt x="64" y="55"/>
                  </a:lnTo>
                  <a:lnTo>
                    <a:pt x="63" y="59"/>
                  </a:lnTo>
                  <a:lnTo>
                    <a:pt x="63" y="65"/>
                  </a:lnTo>
                  <a:lnTo>
                    <a:pt x="65" y="70"/>
                  </a:lnTo>
                  <a:lnTo>
                    <a:pt x="65" y="71"/>
                  </a:lnTo>
                  <a:lnTo>
                    <a:pt x="65" y="72"/>
                  </a:lnTo>
                  <a:lnTo>
                    <a:pt x="65" y="74"/>
                  </a:lnTo>
                  <a:lnTo>
                    <a:pt x="30" y="7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1" name="Freeform 18"/>
            <p:cNvSpPr>
              <a:spLocks/>
            </p:cNvSpPr>
            <p:nvPr/>
          </p:nvSpPr>
          <p:spPr bwMode="auto">
            <a:xfrm>
              <a:off x="6289675" y="4311650"/>
              <a:ext cx="1001714" cy="719138"/>
            </a:xfrm>
            <a:custGeom>
              <a:avLst/>
              <a:gdLst>
                <a:gd name="T0" fmla="*/ 0 w 123"/>
                <a:gd name="T1" fmla="*/ 2147483647 h 93"/>
                <a:gd name="T2" fmla="*/ 0 w 123"/>
                <a:gd name="T3" fmla="*/ 2147483647 h 93"/>
                <a:gd name="T4" fmla="*/ 2147483647 w 123"/>
                <a:gd name="T5" fmla="*/ 2147483647 h 93"/>
                <a:gd name="T6" fmla="*/ 2147483647 w 123"/>
                <a:gd name="T7" fmla="*/ 2147483647 h 93"/>
                <a:gd name="T8" fmla="*/ 2147483647 w 123"/>
                <a:gd name="T9" fmla="*/ 2147483647 h 93"/>
                <a:gd name="T10" fmla="*/ 2147483647 w 123"/>
                <a:gd name="T11" fmla="*/ 2147483647 h 93"/>
                <a:gd name="T12" fmla="*/ 2147483647 w 123"/>
                <a:gd name="T13" fmla="*/ 2147483647 h 93"/>
                <a:gd name="T14" fmla="*/ 2147483647 w 123"/>
                <a:gd name="T15" fmla="*/ 2147483647 h 93"/>
                <a:gd name="T16" fmla="*/ 2147483647 w 123"/>
                <a:gd name="T17" fmla="*/ 2147483647 h 93"/>
                <a:gd name="T18" fmla="*/ 2147483647 w 123"/>
                <a:gd name="T19" fmla="*/ 2147483647 h 93"/>
                <a:gd name="T20" fmla="*/ 2147483647 w 123"/>
                <a:gd name="T21" fmla="*/ 2147483647 h 93"/>
                <a:gd name="T22" fmla="*/ 2147483647 w 123"/>
                <a:gd name="T23" fmla="*/ 2147483647 h 93"/>
                <a:gd name="T24" fmla="*/ 2147483647 w 123"/>
                <a:gd name="T25" fmla="*/ 2147483647 h 93"/>
                <a:gd name="T26" fmla="*/ 2147483647 w 123"/>
                <a:gd name="T27" fmla="*/ 2147483647 h 93"/>
                <a:gd name="T28" fmla="*/ 2147483647 w 123"/>
                <a:gd name="T29" fmla="*/ 2147483647 h 93"/>
                <a:gd name="T30" fmla="*/ 2147483647 w 123"/>
                <a:gd name="T31" fmla="*/ 2147483647 h 93"/>
                <a:gd name="T32" fmla="*/ 2147483647 w 123"/>
                <a:gd name="T33" fmla="*/ 2147483647 h 93"/>
                <a:gd name="T34" fmla="*/ 2147483647 w 123"/>
                <a:gd name="T35" fmla="*/ 2147483647 h 93"/>
                <a:gd name="T36" fmla="*/ 2147483647 w 123"/>
                <a:gd name="T37" fmla="*/ 2147483647 h 93"/>
                <a:gd name="T38" fmla="*/ 2147483647 w 123"/>
                <a:gd name="T39" fmla="*/ 2147483647 h 93"/>
                <a:gd name="T40" fmla="*/ 2147483647 w 123"/>
                <a:gd name="T41" fmla="*/ 2147483647 h 93"/>
                <a:gd name="T42" fmla="*/ 2147483647 w 123"/>
                <a:gd name="T43" fmla="*/ 2147483647 h 93"/>
                <a:gd name="T44" fmla="*/ 2147483647 w 123"/>
                <a:gd name="T45" fmla="*/ 2147483647 h 93"/>
                <a:gd name="T46" fmla="*/ 2147483647 w 123"/>
                <a:gd name="T47" fmla="*/ 2147483647 h 93"/>
                <a:gd name="T48" fmla="*/ 2147483647 w 123"/>
                <a:gd name="T49" fmla="*/ 2147483647 h 93"/>
                <a:gd name="T50" fmla="*/ 2147483647 w 123"/>
                <a:gd name="T51" fmla="*/ 2147483647 h 93"/>
                <a:gd name="T52" fmla="*/ 2147483647 w 123"/>
                <a:gd name="T53" fmla="*/ 2147483647 h 93"/>
                <a:gd name="T54" fmla="*/ 2147483647 w 123"/>
                <a:gd name="T55" fmla="*/ 2147483647 h 93"/>
                <a:gd name="T56" fmla="*/ 2147483647 w 123"/>
                <a:gd name="T57" fmla="*/ 2147483647 h 93"/>
                <a:gd name="T58" fmla="*/ 2147483647 w 123"/>
                <a:gd name="T59" fmla="*/ 2147483647 h 93"/>
                <a:gd name="T60" fmla="*/ 2147483647 w 123"/>
                <a:gd name="T61" fmla="*/ 2147483647 h 93"/>
                <a:gd name="T62" fmla="*/ 2147483647 w 123"/>
                <a:gd name="T63" fmla="*/ 2147483647 h 93"/>
                <a:gd name="T64" fmla="*/ 2147483647 w 123"/>
                <a:gd name="T65" fmla="*/ 2147483647 h 93"/>
                <a:gd name="T66" fmla="*/ 2147483647 w 123"/>
                <a:gd name="T67" fmla="*/ 2147483647 h 93"/>
                <a:gd name="T68" fmla="*/ 2147483647 w 123"/>
                <a:gd name="T69" fmla="*/ 2147483647 h 93"/>
                <a:gd name="T70" fmla="*/ 2147483647 w 123"/>
                <a:gd name="T71" fmla="*/ 2147483647 h 93"/>
                <a:gd name="T72" fmla="*/ 2147483647 w 123"/>
                <a:gd name="T73" fmla="*/ 2147483647 h 93"/>
                <a:gd name="T74" fmla="*/ 2147483647 w 123"/>
                <a:gd name="T75" fmla="*/ 2147483647 h 93"/>
                <a:gd name="T76" fmla="*/ 2147483647 w 123"/>
                <a:gd name="T77" fmla="*/ 2147483647 h 93"/>
                <a:gd name="T78" fmla="*/ 2147483647 w 123"/>
                <a:gd name="T79" fmla="*/ 2147483647 h 93"/>
                <a:gd name="T80" fmla="*/ 2147483647 w 123"/>
                <a:gd name="T81" fmla="*/ 2147483647 h 93"/>
                <a:gd name="T82" fmla="*/ 2147483647 w 123"/>
                <a:gd name="T83" fmla="*/ 2147483647 h 93"/>
                <a:gd name="T84" fmla="*/ 2147483647 w 123"/>
                <a:gd name="T85" fmla="*/ 2147483647 h 93"/>
                <a:gd name="T86" fmla="*/ 2147483647 w 123"/>
                <a:gd name="T87" fmla="*/ 2147483647 h 93"/>
                <a:gd name="T88" fmla="*/ 2147483647 w 123"/>
                <a:gd name="T89" fmla="*/ 2147483647 h 93"/>
                <a:gd name="T90" fmla="*/ 2147483647 w 123"/>
                <a:gd name="T91" fmla="*/ 2147483647 h 93"/>
                <a:gd name="T92" fmla="*/ 2147483647 w 123"/>
                <a:gd name="T93" fmla="*/ 2147483647 h 93"/>
                <a:gd name="T94" fmla="*/ 2147483647 w 123"/>
                <a:gd name="T95" fmla="*/ 2147483647 h 93"/>
                <a:gd name="T96" fmla="*/ 2147483647 w 123"/>
                <a:gd name="T97" fmla="*/ 2147483647 h 93"/>
                <a:gd name="T98" fmla="*/ 2147483647 w 123"/>
                <a:gd name="T99" fmla="*/ 2147483647 h 93"/>
                <a:gd name="T100" fmla="*/ 2147483647 w 123"/>
                <a:gd name="T101" fmla="*/ 2147483647 h 93"/>
                <a:gd name="T102" fmla="*/ 2147483647 w 123"/>
                <a:gd name="T103" fmla="*/ 2147483647 h 93"/>
                <a:gd name="T104" fmla="*/ 2147483647 w 123"/>
                <a:gd name="T105" fmla="*/ 2147483647 h 93"/>
                <a:gd name="T106" fmla="*/ 2147483647 w 123"/>
                <a:gd name="T107" fmla="*/ 2147483647 h 93"/>
                <a:gd name="T108" fmla="*/ 2147483647 w 123"/>
                <a:gd name="T109" fmla="*/ 2147483647 h 93"/>
                <a:gd name="T110" fmla="*/ 2147483647 w 123"/>
                <a:gd name="T111" fmla="*/ 2147483647 h 93"/>
                <a:gd name="T112" fmla="*/ 2147483647 w 123"/>
                <a:gd name="T113" fmla="*/ 2147483647 h 93"/>
                <a:gd name="T114" fmla="*/ 2147483647 w 123"/>
                <a:gd name="T115" fmla="*/ 2147483647 h 93"/>
                <a:gd name="T116" fmla="*/ 2147483647 w 123"/>
                <a:gd name="T117" fmla="*/ 2147483647 h 93"/>
                <a:gd name="T118" fmla="*/ 2147483647 w 123"/>
                <a:gd name="T119" fmla="*/ 2147483647 h 9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23"/>
                <a:gd name="T181" fmla="*/ 0 h 93"/>
                <a:gd name="T182" fmla="*/ 123 w 123"/>
                <a:gd name="T183" fmla="*/ 93 h 9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23" h="93">
                  <a:moveTo>
                    <a:pt x="38" y="3"/>
                  </a:moveTo>
                  <a:lnTo>
                    <a:pt x="0" y="7"/>
                  </a:lnTo>
                  <a:lnTo>
                    <a:pt x="0" y="8"/>
                  </a:lnTo>
                  <a:lnTo>
                    <a:pt x="0" y="9"/>
                  </a:lnTo>
                  <a:lnTo>
                    <a:pt x="0" y="10"/>
                  </a:lnTo>
                  <a:lnTo>
                    <a:pt x="1" y="12"/>
                  </a:lnTo>
                  <a:lnTo>
                    <a:pt x="2" y="12"/>
                  </a:lnTo>
                  <a:lnTo>
                    <a:pt x="4" y="13"/>
                  </a:lnTo>
                  <a:lnTo>
                    <a:pt x="4" y="14"/>
                  </a:lnTo>
                  <a:lnTo>
                    <a:pt x="3" y="15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4" y="17"/>
                  </a:lnTo>
                  <a:lnTo>
                    <a:pt x="3" y="18"/>
                  </a:lnTo>
                  <a:lnTo>
                    <a:pt x="3" y="19"/>
                  </a:lnTo>
                  <a:lnTo>
                    <a:pt x="4" y="19"/>
                  </a:lnTo>
                  <a:lnTo>
                    <a:pt x="6" y="18"/>
                  </a:lnTo>
                  <a:lnTo>
                    <a:pt x="7" y="18"/>
                  </a:lnTo>
                  <a:lnTo>
                    <a:pt x="7" y="16"/>
                  </a:lnTo>
                  <a:lnTo>
                    <a:pt x="8" y="15"/>
                  </a:lnTo>
                  <a:lnTo>
                    <a:pt x="9" y="15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9" y="17"/>
                  </a:lnTo>
                  <a:lnTo>
                    <a:pt x="10" y="17"/>
                  </a:lnTo>
                  <a:lnTo>
                    <a:pt x="12" y="16"/>
                  </a:lnTo>
                  <a:lnTo>
                    <a:pt x="19" y="14"/>
                  </a:lnTo>
                  <a:lnTo>
                    <a:pt x="20" y="14"/>
                  </a:lnTo>
                  <a:lnTo>
                    <a:pt x="20" y="15"/>
                  </a:lnTo>
                  <a:lnTo>
                    <a:pt x="19" y="16"/>
                  </a:lnTo>
                  <a:lnTo>
                    <a:pt x="22" y="16"/>
                  </a:lnTo>
                  <a:lnTo>
                    <a:pt x="25" y="17"/>
                  </a:lnTo>
                  <a:lnTo>
                    <a:pt x="28" y="19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2" y="20"/>
                  </a:lnTo>
                  <a:lnTo>
                    <a:pt x="31" y="20"/>
                  </a:lnTo>
                  <a:lnTo>
                    <a:pt x="32" y="20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4" y="25"/>
                  </a:lnTo>
                  <a:lnTo>
                    <a:pt x="34" y="26"/>
                  </a:lnTo>
                  <a:lnTo>
                    <a:pt x="35" y="27"/>
                  </a:lnTo>
                  <a:lnTo>
                    <a:pt x="40" y="25"/>
                  </a:lnTo>
                  <a:lnTo>
                    <a:pt x="41" y="24"/>
                  </a:lnTo>
                  <a:lnTo>
                    <a:pt x="43" y="24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0"/>
                  </a:lnTo>
                  <a:lnTo>
                    <a:pt x="49" y="19"/>
                  </a:lnTo>
                  <a:lnTo>
                    <a:pt x="50" y="18"/>
                  </a:lnTo>
                  <a:lnTo>
                    <a:pt x="55" y="17"/>
                  </a:lnTo>
                  <a:lnTo>
                    <a:pt x="61" y="20"/>
                  </a:lnTo>
                  <a:lnTo>
                    <a:pt x="61" y="21"/>
                  </a:lnTo>
                  <a:lnTo>
                    <a:pt x="63" y="23"/>
                  </a:lnTo>
                  <a:lnTo>
                    <a:pt x="65" y="25"/>
                  </a:lnTo>
                  <a:lnTo>
                    <a:pt x="69" y="28"/>
                  </a:lnTo>
                  <a:lnTo>
                    <a:pt x="69" y="29"/>
                  </a:lnTo>
                  <a:lnTo>
                    <a:pt x="71" y="30"/>
                  </a:lnTo>
                  <a:lnTo>
                    <a:pt x="74" y="30"/>
                  </a:lnTo>
                  <a:lnTo>
                    <a:pt x="76" y="34"/>
                  </a:lnTo>
                  <a:lnTo>
                    <a:pt x="77" y="35"/>
                  </a:lnTo>
                  <a:lnTo>
                    <a:pt x="77" y="36"/>
                  </a:lnTo>
                  <a:lnTo>
                    <a:pt x="78" y="39"/>
                  </a:lnTo>
                  <a:lnTo>
                    <a:pt x="77" y="43"/>
                  </a:lnTo>
                  <a:lnTo>
                    <a:pt x="76" y="48"/>
                  </a:lnTo>
                  <a:lnTo>
                    <a:pt x="76" y="51"/>
                  </a:lnTo>
                  <a:lnTo>
                    <a:pt x="77" y="53"/>
                  </a:lnTo>
                  <a:lnTo>
                    <a:pt x="80" y="54"/>
                  </a:lnTo>
                  <a:lnTo>
                    <a:pt x="80" y="53"/>
                  </a:lnTo>
                  <a:lnTo>
                    <a:pt x="80" y="52"/>
                  </a:lnTo>
                  <a:lnTo>
                    <a:pt x="79" y="50"/>
                  </a:lnTo>
                  <a:lnTo>
                    <a:pt x="79" y="49"/>
                  </a:lnTo>
                  <a:lnTo>
                    <a:pt x="80" y="49"/>
                  </a:lnTo>
                  <a:lnTo>
                    <a:pt x="82" y="51"/>
                  </a:lnTo>
                  <a:lnTo>
                    <a:pt x="82" y="50"/>
                  </a:lnTo>
                  <a:lnTo>
                    <a:pt x="83" y="50"/>
                  </a:lnTo>
                  <a:lnTo>
                    <a:pt x="84" y="51"/>
                  </a:lnTo>
                  <a:lnTo>
                    <a:pt x="83" y="52"/>
                  </a:lnTo>
                  <a:lnTo>
                    <a:pt x="83" y="53"/>
                  </a:lnTo>
                  <a:lnTo>
                    <a:pt x="82" y="54"/>
                  </a:lnTo>
                  <a:lnTo>
                    <a:pt x="81" y="57"/>
                  </a:lnTo>
                  <a:lnTo>
                    <a:pt x="80" y="57"/>
                  </a:lnTo>
                  <a:lnTo>
                    <a:pt x="80" y="59"/>
                  </a:lnTo>
                  <a:lnTo>
                    <a:pt x="81" y="59"/>
                  </a:lnTo>
                  <a:lnTo>
                    <a:pt x="83" y="61"/>
                  </a:lnTo>
                  <a:lnTo>
                    <a:pt x="85" y="66"/>
                  </a:lnTo>
                  <a:lnTo>
                    <a:pt x="89" y="68"/>
                  </a:lnTo>
                  <a:lnTo>
                    <a:pt x="89" y="67"/>
                  </a:lnTo>
                  <a:lnTo>
                    <a:pt x="90" y="67"/>
                  </a:lnTo>
                  <a:lnTo>
                    <a:pt x="91" y="69"/>
                  </a:lnTo>
                  <a:lnTo>
                    <a:pt x="91" y="70"/>
                  </a:lnTo>
                  <a:lnTo>
                    <a:pt x="92" y="73"/>
                  </a:lnTo>
                  <a:lnTo>
                    <a:pt x="94" y="74"/>
                  </a:lnTo>
                  <a:lnTo>
                    <a:pt x="95" y="74"/>
                  </a:lnTo>
                  <a:lnTo>
                    <a:pt x="98" y="81"/>
                  </a:lnTo>
                  <a:lnTo>
                    <a:pt x="99" y="82"/>
                  </a:lnTo>
                  <a:lnTo>
                    <a:pt x="102" y="83"/>
                  </a:lnTo>
                  <a:lnTo>
                    <a:pt x="104" y="83"/>
                  </a:lnTo>
                  <a:lnTo>
                    <a:pt x="108" y="88"/>
                  </a:lnTo>
                  <a:lnTo>
                    <a:pt x="110" y="90"/>
                  </a:lnTo>
                  <a:lnTo>
                    <a:pt x="111" y="90"/>
                  </a:lnTo>
                  <a:lnTo>
                    <a:pt x="111" y="91"/>
                  </a:lnTo>
                  <a:lnTo>
                    <a:pt x="110" y="91"/>
                  </a:lnTo>
                  <a:lnTo>
                    <a:pt x="109" y="91"/>
                  </a:lnTo>
                  <a:lnTo>
                    <a:pt x="109" y="92"/>
                  </a:lnTo>
                  <a:lnTo>
                    <a:pt x="110" y="93"/>
                  </a:lnTo>
                  <a:lnTo>
                    <a:pt x="112" y="93"/>
                  </a:lnTo>
                  <a:lnTo>
                    <a:pt x="113" y="92"/>
                  </a:lnTo>
                  <a:lnTo>
                    <a:pt x="114" y="92"/>
                  </a:lnTo>
                  <a:lnTo>
                    <a:pt x="120" y="90"/>
                  </a:lnTo>
                  <a:lnTo>
                    <a:pt x="121" y="88"/>
                  </a:lnTo>
                  <a:lnTo>
                    <a:pt x="121" y="87"/>
                  </a:lnTo>
                  <a:lnTo>
                    <a:pt x="121" y="84"/>
                  </a:lnTo>
                  <a:lnTo>
                    <a:pt x="121" y="82"/>
                  </a:lnTo>
                  <a:lnTo>
                    <a:pt x="122" y="79"/>
                  </a:lnTo>
                  <a:lnTo>
                    <a:pt x="123" y="80"/>
                  </a:lnTo>
                  <a:lnTo>
                    <a:pt x="122" y="74"/>
                  </a:lnTo>
                  <a:lnTo>
                    <a:pt x="122" y="71"/>
                  </a:lnTo>
                  <a:lnTo>
                    <a:pt x="122" y="66"/>
                  </a:lnTo>
                  <a:lnTo>
                    <a:pt x="121" y="61"/>
                  </a:lnTo>
                  <a:lnTo>
                    <a:pt x="120" y="60"/>
                  </a:lnTo>
                  <a:lnTo>
                    <a:pt x="116" y="54"/>
                  </a:lnTo>
                  <a:lnTo>
                    <a:pt x="113" y="48"/>
                  </a:lnTo>
                  <a:lnTo>
                    <a:pt x="110" y="44"/>
                  </a:lnTo>
                  <a:lnTo>
                    <a:pt x="110" y="43"/>
                  </a:lnTo>
                  <a:lnTo>
                    <a:pt x="109" y="40"/>
                  </a:lnTo>
                  <a:lnTo>
                    <a:pt x="109" y="39"/>
                  </a:lnTo>
                  <a:lnTo>
                    <a:pt x="110" y="38"/>
                  </a:lnTo>
                  <a:lnTo>
                    <a:pt x="110" y="37"/>
                  </a:lnTo>
                  <a:lnTo>
                    <a:pt x="106" y="31"/>
                  </a:lnTo>
                  <a:lnTo>
                    <a:pt x="103" y="29"/>
                  </a:lnTo>
                  <a:lnTo>
                    <a:pt x="102" y="28"/>
                  </a:lnTo>
                  <a:lnTo>
                    <a:pt x="101" y="27"/>
                  </a:lnTo>
                  <a:lnTo>
                    <a:pt x="99" y="24"/>
                  </a:lnTo>
                  <a:lnTo>
                    <a:pt x="95" y="17"/>
                  </a:lnTo>
                  <a:lnTo>
                    <a:pt x="94" y="14"/>
                  </a:lnTo>
                  <a:lnTo>
                    <a:pt x="92" y="8"/>
                  </a:lnTo>
                  <a:lnTo>
                    <a:pt x="92" y="7"/>
                  </a:lnTo>
                  <a:lnTo>
                    <a:pt x="91" y="7"/>
                  </a:lnTo>
                  <a:lnTo>
                    <a:pt x="90" y="6"/>
                  </a:lnTo>
                  <a:lnTo>
                    <a:pt x="90" y="2"/>
                  </a:lnTo>
                  <a:lnTo>
                    <a:pt x="89" y="1"/>
                  </a:lnTo>
                  <a:lnTo>
                    <a:pt x="88" y="1"/>
                  </a:lnTo>
                  <a:lnTo>
                    <a:pt x="86" y="1"/>
                  </a:lnTo>
                  <a:lnTo>
                    <a:pt x="83" y="0"/>
                  </a:lnTo>
                  <a:lnTo>
                    <a:pt x="82" y="1"/>
                  </a:lnTo>
                  <a:lnTo>
                    <a:pt x="82" y="2"/>
                  </a:lnTo>
                  <a:lnTo>
                    <a:pt x="81" y="3"/>
                  </a:lnTo>
                  <a:lnTo>
                    <a:pt x="82" y="7"/>
                  </a:lnTo>
                  <a:lnTo>
                    <a:pt x="82" y="9"/>
                  </a:lnTo>
                  <a:lnTo>
                    <a:pt x="80" y="8"/>
                  </a:lnTo>
                  <a:lnTo>
                    <a:pt x="79" y="6"/>
                  </a:lnTo>
                  <a:lnTo>
                    <a:pt x="40" y="8"/>
                  </a:lnTo>
                  <a:lnTo>
                    <a:pt x="39" y="7"/>
                  </a:lnTo>
                  <a:lnTo>
                    <a:pt x="39" y="6"/>
                  </a:lnTo>
                  <a:lnTo>
                    <a:pt x="38" y="4"/>
                  </a:lnTo>
                  <a:lnTo>
                    <a:pt x="38" y="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2" name="Freeform 21"/>
            <p:cNvSpPr>
              <a:spLocks/>
            </p:cNvSpPr>
            <p:nvPr/>
          </p:nvSpPr>
          <p:spPr bwMode="auto">
            <a:xfrm>
              <a:off x="2368551" y="2562225"/>
              <a:ext cx="877888" cy="1423988"/>
            </a:xfrm>
            <a:custGeom>
              <a:avLst/>
              <a:gdLst>
                <a:gd name="T0" fmla="*/ 2147483647 w 108"/>
                <a:gd name="T1" fmla="*/ 2147483647 h 184"/>
                <a:gd name="T2" fmla="*/ 2147483647 w 108"/>
                <a:gd name="T3" fmla="*/ 2147483647 h 184"/>
                <a:gd name="T4" fmla="*/ 2147483647 w 108"/>
                <a:gd name="T5" fmla="*/ 2147483647 h 184"/>
                <a:gd name="T6" fmla="*/ 2147483647 w 108"/>
                <a:gd name="T7" fmla="*/ 2147483647 h 184"/>
                <a:gd name="T8" fmla="*/ 2147483647 w 108"/>
                <a:gd name="T9" fmla="*/ 2147483647 h 184"/>
                <a:gd name="T10" fmla="*/ 2147483647 w 108"/>
                <a:gd name="T11" fmla="*/ 2147483647 h 184"/>
                <a:gd name="T12" fmla="*/ 2147483647 w 108"/>
                <a:gd name="T13" fmla="*/ 2147483647 h 184"/>
                <a:gd name="T14" fmla="*/ 2147483647 w 108"/>
                <a:gd name="T15" fmla="*/ 2147483647 h 184"/>
                <a:gd name="T16" fmla="*/ 2147483647 w 108"/>
                <a:gd name="T17" fmla="*/ 2147483647 h 184"/>
                <a:gd name="T18" fmla="*/ 2147483647 w 108"/>
                <a:gd name="T19" fmla="*/ 2147483647 h 184"/>
                <a:gd name="T20" fmla="*/ 2147483647 w 108"/>
                <a:gd name="T21" fmla="*/ 2147483647 h 184"/>
                <a:gd name="T22" fmla="*/ 2147483647 w 108"/>
                <a:gd name="T23" fmla="*/ 2147483647 h 184"/>
                <a:gd name="T24" fmla="*/ 2147483647 w 108"/>
                <a:gd name="T25" fmla="*/ 2147483647 h 184"/>
                <a:gd name="T26" fmla="*/ 2147483647 w 108"/>
                <a:gd name="T27" fmla="*/ 2147483647 h 184"/>
                <a:gd name="T28" fmla="*/ 2147483647 w 108"/>
                <a:gd name="T29" fmla="*/ 2147483647 h 184"/>
                <a:gd name="T30" fmla="*/ 2147483647 w 108"/>
                <a:gd name="T31" fmla="*/ 2147483647 h 184"/>
                <a:gd name="T32" fmla="*/ 2147483647 w 108"/>
                <a:gd name="T33" fmla="*/ 2147483647 h 184"/>
                <a:gd name="T34" fmla="*/ 2147483647 w 108"/>
                <a:gd name="T35" fmla="*/ 2147483647 h 184"/>
                <a:gd name="T36" fmla="*/ 2147483647 w 108"/>
                <a:gd name="T37" fmla="*/ 2147483647 h 184"/>
                <a:gd name="T38" fmla="*/ 2147483647 w 108"/>
                <a:gd name="T39" fmla="*/ 2147483647 h 184"/>
                <a:gd name="T40" fmla="*/ 2147483647 w 108"/>
                <a:gd name="T41" fmla="*/ 2147483647 h 184"/>
                <a:gd name="T42" fmla="*/ 2147483647 w 108"/>
                <a:gd name="T43" fmla="*/ 2147483647 h 184"/>
                <a:gd name="T44" fmla="*/ 2147483647 w 108"/>
                <a:gd name="T45" fmla="*/ 2147483647 h 184"/>
                <a:gd name="T46" fmla="*/ 2147483647 w 108"/>
                <a:gd name="T47" fmla="*/ 2147483647 h 184"/>
                <a:gd name="T48" fmla="*/ 2147483647 w 108"/>
                <a:gd name="T49" fmla="*/ 2147483647 h 184"/>
                <a:gd name="T50" fmla="*/ 2147483647 w 108"/>
                <a:gd name="T51" fmla="*/ 2147483647 h 184"/>
                <a:gd name="T52" fmla="*/ 2147483647 w 108"/>
                <a:gd name="T53" fmla="*/ 2147483647 h 184"/>
                <a:gd name="T54" fmla="*/ 2147483647 w 108"/>
                <a:gd name="T55" fmla="*/ 2147483647 h 184"/>
                <a:gd name="T56" fmla="*/ 2147483647 w 108"/>
                <a:gd name="T57" fmla="*/ 2147483647 h 184"/>
                <a:gd name="T58" fmla="*/ 2147483647 w 108"/>
                <a:gd name="T59" fmla="*/ 2147483647 h 184"/>
                <a:gd name="T60" fmla="*/ 2147483647 w 108"/>
                <a:gd name="T61" fmla="*/ 2147483647 h 184"/>
                <a:gd name="T62" fmla="*/ 0 w 108"/>
                <a:gd name="T63" fmla="*/ 2147483647 h 184"/>
                <a:gd name="T64" fmla="*/ 0 w 108"/>
                <a:gd name="T65" fmla="*/ 2147483647 h 184"/>
                <a:gd name="T66" fmla="*/ 2147483647 w 108"/>
                <a:gd name="T67" fmla="*/ 2147483647 h 184"/>
                <a:gd name="T68" fmla="*/ 2147483647 w 108"/>
                <a:gd name="T69" fmla="*/ 2147483647 h 184"/>
                <a:gd name="T70" fmla="*/ 2147483647 w 108"/>
                <a:gd name="T71" fmla="*/ 2147483647 h 184"/>
                <a:gd name="T72" fmla="*/ 2147483647 w 108"/>
                <a:gd name="T73" fmla="*/ 2147483647 h 184"/>
                <a:gd name="T74" fmla="*/ 2147483647 w 108"/>
                <a:gd name="T75" fmla="*/ 2147483647 h 184"/>
                <a:gd name="T76" fmla="*/ 2147483647 w 108"/>
                <a:gd name="T77" fmla="*/ 2147483647 h 184"/>
                <a:gd name="T78" fmla="*/ 2147483647 w 108"/>
                <a:gd name="T79" fmla="*/ 2147483647 h 184"/>
                <a:gd name="T80" fmla="*/ 2147483647 w 108"/>
                <a:gd name="T81" fmla="*/ 2147483647 h 184"/>
                <a:gd name="T82" fmla="*/ 2147483647 w 108"/>
                <a:gd name="T83" fmla="*/ 2147483647 h 184"/>
                <a:gd name="T84" fmla="*/ 2147483647 w 108"/>
                <a:gd name="T85" fmla="*/ 2147483647 h 184"/>
                <a:gd name="T86" fmla="*/ 2147483647 w 108"/>
                <a:gd name="T87" fmla="*/ 2147483647 h 184"/>
                <a:gd name="T88" fmla="*/ 2147483647 w 108"/>
                <a:gd name="T89" fmla="*/ 2147483647 h 184"/>
                <a:gd name="T90" fmla="*/ 2147483647 w 108"/>
                <a:gd name="T91" fmla="*/ 2147483647 h 184"/>
                <a:gd name="T92" fmla="*/ 2147483647 w 108"/>
                <a:gd name="T93" fmla="*/ 2147483647 h 184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08"/>
                <a:gd name="T142" fmla="*/ 0 h 184"/>
                <a:gd name="T143" fmla="*/ 108 w 108"/>
                <a:gd name="T144" fmla="*/ 184 h 184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08" h="184">
                  <a:moveTo>
                    <a:pt x="94" y="183"/>
                  </a:moveTo>
                  <a:lnTo>
                    <a:pt x="61" y="180"/>
                  </a:lnTo>
                  <a:lnTo>
                    <a:pt x="61" y="179"/>
                  </a:lnTo>
                  <a:lnTo>
                    <a:pt x="60" y="178"/>
                  </a:lnTo>
                  <a:lnTo>
                    <a:pt x="60" y="177"/>
                  </a:lnTo>
                  <a:lnTo>
                    <a:pt x="61" y="177"/>
                  </a:lnTo>
                  <a:lnTo>
                    <a:pt x="60" y="176"/>
                  </a:lnTo>
                  <a:lnTo>
                    <a:pt x="60" y="175"/>
                  </a:lnTo>
                  <a:lnTo>
                    <a:pt x="60" y="174"/>
                  </a:lnTo>
                  <a:lnTo>
                    <a:pt x="60" y="169"/>
                  </a:lnTo>
                  <a:lnTo>
                    <a:pt x="57" y="163"/>
                  </a:lnTo>
                  <a:lnTo>
                    <a:pt x="55" y="161"/>
                  </a:lnTo>
                  <a:lnTo>
                    <a:pt x="54" y="159"/>
                  </a:lnTo>
                  <a:lnTo>
                    <a:pt x="50" y="156"/>
                  </a:lnTo>
                  <a:lnTo>
                    <a:pt x="48" y="156"/>
                  </a:lnTo>
                  <a:lnTo>
                    <a:pt x="47" y="155"/>
                  </a:lnTo>
                  <a:lnTo>
                    <a:pt x="48" y="153"/>
                  </a:lnTo>
                  <a:lnTo>
                    <a:pt x="48" y="152"/>
                  </a:lnTo>
                  <a:lnTo>
                    <a:pt x="48" y="151"/>
                  </a:lnTo>
                  <a:lnTo>
                    <a:pt x="46" y="150"/>
                  </a:lnTo>
                  <a:lnTo>
                    <a:pt x="43" y="149"/>
                  </a:lnTo>
                  <a:lnTo>
                    <a:pt x="41" y="149"/>
                  </a:lnTo>
                  <a:lnTo>
                    <a:pt x="39" y="147"/>
                  </a:lnTo>
                  <a:lnTo>
                    <a:pt x="37" y="143"/>
                  </a:lnTo>
                  <a:lnTo>
                    <a:pt x="35" y="141"/>
                  </a:lnTo>
                  <a:lnTo>
                    <a:pt x="33" y="141"/>
                  </a:lnTo>
                  <a:lnTo>
                    <a:pt x="27" y="138"/>
                  </a:lnTo>
                  <a:lnTo>
                    <a:pt x="25" y="138"/>
                  </a:lnTo>
                  <a:lnTo>
                    <a:pt x="22" y="136"/>
                  </a:lnTo>
                  <a:lnTo>
                    <a:pt x="21" y="135"/>
                  </a:lnTo>
                  <a:lnTo>
                    <a:pt x="21" y="133"/>
                  </a:lnTo>
                  <a:lnTo>
                    <a:pt x="22" y="132"/>
                  </a:lnTo>
                  <a:lnTo>
                    <a:pt x="22" y="129"/>
                  </a:lnTo>
                  <a:lnTo>
                    <a:pt x="23" y="128"/>
                  </a:lnTo>
                  <a:lnTo>
                    <a:pt x="23" y="127"/>
                  </a:lnTo>
                  <a:lnTo>
                    <a:pt x="22" y="124"/>
                  </a:lnTo>
                  <a:lnTo>
                    <a:pt x="21" y="124"/>
                  </a:lnTo>
                  <a:lnTo>
                    <a:pt x="21" y="122"/>
                  </a:lnTo>
                  <a:lnTo>
                    <a:pt x="21" y="121"/>
                  </a:lnTo>
                  <a:lnTo>
                    <a:pt x="22" y="120"/>
                  </a:lnTo>
                  <a:lnTo>
                    <a:pt x="20" y="118"/>
                  </a:lnTo>
                  <a:lnTo>
                    <a:pt x="16" y="111"/>
                  </a:lnTo>
                  <a:lnTo>
                    <a:pt x="16" y="109"/>
                  </a:lnTo>
                  <a:lnTo>
                    <a:pt x="15" y="107"/>
                  </a:lnTo>
                  <a:lnTo>
                    <a:pt x="15" y="106"/>
                  </a:lnTo>
                  <a:lnTo>
                    <a:pt x="12" y="102"/>
                  </a:lnTo>
                  <a:lnTo>
                    <a:pt x="12" y="97"/>
                  </a:lnTo>
                  <a:lnTo>
                    <a:pt x="13" y="96"/>
                  </a:lnTo>
                  <a:lnTo>
                    <a:pt x="14" y="96"/>
                  </a:lnTo>
                  <a:lnTo>
                    <a:pt x="15" y="95"/>
                  </a:lnTo>
                  <a:lnTo>
                    <a:pt x="15" y="92"/>
                  </a:lnTo>
                  <a:lnTo>
                    <a:pt x="14" y="91"/>
                  </a:lnTo>
                  <a:lnTo>
                    <a:pt x="12" y="90"/>
                  </a:lnTo>
                  <a:lnTo>
                    <a:pt x="10" y="88"/>
                  </a:lnTo>
                  <a:lnTo>
                    <a:pt x="9" y="86"/>
                  </a:lnTo>
                  <a:lnTo>
                    <a:pt x="9" y="80"/>
                  </a:lnTo>
                  <a:lnTo>
                    <a:pt x="10" y="79"/>
                  </a:lnTo>
                  <a:lnTo>
                    <a:pt x="9" y="78"/>
                  </a:lnTo>
                  <a:lnTo>
                    <a:pt x="10" y="78"/>
                  </a:lnTo>
                  <a:lnTo>
                    <a:pt x="10" y="75"/>
                  </a:lnTo>
                  <a:lnTo>
                    <a:pt x="11" y="75"/>
                  </a:lnTo>
                  <a:lnTo>
                    <a:pt x="12" y="76"/>
                  </a:lnTo>
                  <a:lnTo>
                    <a:pt x="12" y="78"/>
                  </a:lnTo>
                  <a:lnTo>
                    <a:pt x="12" y="79"/>
                  </a:lnTo>
                  <a:lnTo>
                    <a:pt x="14" y="80"/>
                  </a:lnTo>
                  <a:lnTo>
                    <a:pt x="14" y="79"/>
                  </a:lnTo>
                  <a:lnTo>
                    <a:pt x="15" y="78"/>
                  </a:lnTo>
                  <a:lnTo>
                    <a:pt x="14" y="75"/>
                  </a:lnTo>
                  <a:lnTo>
                    <a:pt x="13" y="73"/>
                  </a:lnTo>
                  <a:lnTo>
                    <a:pt x="14" y="71"/>
                  </a:lnTo>
                  <a:lnTo>
                    <a:pt x="13" y="70"/>
                  </a:lnTo>
                  <a:lnTo>
                    <a:pt x="12" y="72"/>
                  </a:lnTo>
                  <a:lnTo>
                    <a:pt x="12" y="73"/>
                  </a:lnTo>
                  <a:lnTo>
                    <a:pt x="11" y="74"/>
                  </a:lnTo>
                  <a:lnTo>
                    <a:pt x="9" y="73"/>
                  </a:lnTo>
                  <a:lnTo>
                    <a:pt x="7" y="70"/>
                  </a:lnTo>
                  <a:lnTo>
                    <a:pt x="5" y="69"/>
                  </a:lnTo>
                  <a:lnTo>
                    <a:pt x="6" y="68"/>
                  </a:lnTo>
                  <a:lnTo>
                    <a:pt x="6" y="61"/>
                  </a:lnTo>
                  <a:lnTo>
                    <a:pt x="4" y="59"/>
                  </a:lnTo>
                  <a:lnTo>
                    <a:pt x="3" y="56"/>
                  </a:lnTo>
                  <a:lnTo>
                    <a:pt x="1" y="51"/>
                  </a:lnTo>
                  <a:lnTo>
                    <a:pt x="2" y="49"/>
                  </a:lnTo>
                  <a:lnTo>
                    <a:pt x="1" y="48"/>
                  </a:lnTo>
                  <a:lnTo>
                    <a:pt x="1" y="46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4" y="40"/>
                  </a:lnTo>
                  <a:lnTo>
                    <a:pt x="3" y="36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6" y="16"/>
                  </a:lnTo>
                  <a:lnTo>
                    <a:pt x="6" y="15"/>
                  </a:lnTo>
                  <a:lnTo>
                    <a:pt x="7" y="13"/>
                  </a:lnTo>
                  <a:lnTo>
                    <a:pt x="8" y="12"/>
                  </a:lnTo>
                  <a:lnTo>
                    <a:pt x="9" y="10"/>
                  </a:lnTo>
                  <a:lnTo>
                    <a:pt x="9" y="5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0"/>
                  </a:lnTo>
                  <a:lnTo>
                    <a:pt x="61" y="13"/>
                  </a:lnTo>
                  <a:lnTo>
                    <a:pt x="48" y="64"/>
                  </a:lnTo>
                  <a:lnTo>
                    <a:pt x="104" y="146"/>
                  </a:lnTo>
                  <a:lnTo>
                    <a:pt x="104" y="148"/>
                  </a:lnTo>
                  <a:lnTo>
                    <a:pt x="104" y="149"/>
                  </a:lnTo>
                  <a:lnTo>
                    <a:pt x="104" y="150"/>
                  </a:lnTo>
                  <a:lnTo>
                    <a:pt x="105" y="152"/>
                  </a:lnTo>
                  <a:lnTo>
                    <a:pt x="105" y="153"/>
                  </a:lnTo>
                  <a:lnTo>
                    <a:pt x="105" y="155"/>
                  </a:lnTo>
                  <a:lnTo>
                    <a:pt x="106" y="157"/>
                  </a:lnTo>
                  <a:lnTo>
                    <a:pt x="107" y="158"/>
                  </a:lnTo>
                  <a:lnTo>
                    <a:pt x="108" y="160"/>
                  </a:lnTo>
                  <a:lnTo>
                    <a:pt x="107" y="160"/>
                  </a:lnTo>
                  <a:lnTo>
                    <a:pt x="105" y="161"/>
                  </a:lnTo>
                  <a:lnTo>
                    <a:pt x="103" y="162"/>
                  </a:lnTo>
                  <a:lnTo>
                    <a:pt x="102" y="164"/>
                  </a:lnTo>
                  <a:lnTo>
                    <a:pt x="100" y="169"/>
                  </a:lnTo>
                  <a:lnTo>
                    <a:pt x="98" y="172"/>
                  </a:lnTo>
                  <a:lnTo>
                    <a:pt x="96" y="172"/>
                  </a:lnTo>
                  <a:lnTo>
                    <a:pt x="96" y="173"/>
                  </a:lnTo>
                  <a:lnTo>
                    <a:pt x="97" y="174"/>
                  </a:lnTo>
                  <a:lnTo>
                    <a:pt x="96" y="175"/>
                  </a:lnTo>
                  <a:lnTo>
                    <a:pt x="96" y="177"/>
                  </a:lnTo>
                  <a:lnTo>
                    <a:pt x="96" y="178"/>
                  </a:lnTo>
                  <a:lnTo>
                    <a:pt x="98" y="180"/>
                  </a:lnTo>
                  <a:lnTo>
                    <a:pt x="99" y="181"/>
                  </a:lnTo>
                  <a:lnTo>
                    <a:pt x="98" y="181"/>
                  </a:lnTo>
                  <a:lnTo>
                    <a:pt x="98" y="183"/>
                  </a:lnTo>
                  <a:lnTo>
                    <a:pt x="97" y="184"/>
                  </a:lnTo>
                  <a:lnTo>
                    <a:pt x="96" y="184"/>
                  </a:lnTo>
                  <a:lnTo>
                    <a:pt x="94" y="18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3" name="Freeform 22"/>
            <p:cNvSpPr>
              <a:spLocks/>
            </p:cNvSpPr>
            <p:nvPr/>
          </p:nvSpPr>
          <p:spPr bwMode="auto">
            <a:xfrm>
              <a:off x="3741738" y="2452690"/>
              <a:ext cx="766762" cy="604837"/>
            </a:xfrm>
            <a:custGeom>
              <a:avLst/>
              <a:gdLst>
                <a:gd name="T0" fmla="*/ 2147483647 w 94"/>
                <a:gd name="T1" fmla="*/ 2147483647 h 78"/>
                <a:gd name="T2" fmla="*/ 2147483647 w 94"/>
                <a:gd name="T3" fmla="*/ 2147483647 h 78"/>
                <a:gd name="T4" fmla="*/ 2147483647 w 94"/>
                <a:gd name="T5" fmla="*/ 2147483647 h 78"/>
                <a:gd name="T6" fmla="*/ 2147483647 w 94"/>
                <a:gd name="T7" fmla="*/ 0 h 78"/>
                <a:gd name="T8" fmla="*/ 2147483647 w 94"/>
                <a:gd name="T9" fmla="*/ 2147483647 h 78"/>
                <a:gd name="T10" fmla="*/ 2147483647 w 94"/>
                <a:gd name="T11" fmla="*/ 2147483647 h 78"/>
                <a:gd name="T12" fmla="*/ 2147483647 w 94"/>
                <a:gd name="T13" fmla="*/ 2147483647 h 78"/>
                <a:gd name="T14" fmla="*/ 0 w 94"/>
                <a:gd name="T15" fmla="*/ 2147483647 h 78"/>
                <a:gd name="T16" fmla="*/ 2147483647 w 94"/>
                <a:gd name="T17" fmla="*/ 2147483647 h 78"/>
                <a:gd name="T18" fmla="*/ 2147483647 w 94"/>
                <a:gd name="T19" fmla="*/ 2147483647 h 78"/>
                <a:gd name="T20" fmla="*/ 2147483647 w 94"/>
                <a:gd name="T21" fmla="*/ 2147483647 h 78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4"/>
                <a:gd name="T34" fmla="*/ 0 h 78"/>
                <a:gd name="T35" fmla="*/ 94 w 94"/>
                <a:gd name="T36" fmla="*/ 78 h 78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4" h="78">
                  <a:moveTo>
                    <a:pt x="88" y="78"/>
                  </a:moveTo>
                  <a:lnTo>
                    <a:pt x="91" y="44"/>
                  </a:lnTo>
                  <a:lnTo>
                    <a:pt x="94" y="10"/>
                  </a:lnTo>
                  <a:lnTo>
                    <a:pt x="10" y="0"/>
                  </a:lnTo>
                  <a:lnTo>
                    <a:pt x="9" y="8"/>
                  </a:lnTo>
                  <a:lnTo>
                    <a:pt x="3" y="50"/>
                  </a:lnTo>
                  <a:lnTo>
                    <a:pt x="2" y="50"/>
                  </a:lnTo>
                  <a:lnTo>
                    <a:pt x="0" y="67"/>
                  </a:lnTo>
                  <a:lnTo>
                    <a:pt x="25" y="71"/>
                  </a:lnTo>
                  <a:lnTo>
                    <a:pt x="88" y="7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4" name="Freeform 23"/>
            <p:cNvSpPr>
              <a:spLocks/>
            </p:cNvSpPr>
            <p:nvPr/>
          </p:nvSpPr>
          <p:spPr bwMode="auto">
            <a:xfrm>
              <a:off x="3865564" y="3003552"/>
              <a:ext cx="804862" cy="595313"/>
            </a:xfrm>
            <a:custGeom>
              <a:avLst/>
              <a:gdLst>
                <a:gd name="T0" fmla="*/ 0 w 99"/>
                <a:gd name="T1" fmla="*/ 2147483647 h 77"/>
                <a:gd name="T2" fmla="*/ 2147483647 w 99"/>
                <a:gd name="T3" fmla="*/ 0 h 77"/>
                <a:gd name="T4" fmla="*/ 2147483647 w 99"/>
                <a:gd name="T5" fmla="*/ 2147483647 h 77"/>
                <a:gd name="T6" fmla="*/ 2147483647 w 99"/>
                <a:gd name="T7" fmla="*/ 2147483647 h 77"/>
                <a:gd name="T8" fmla="*/ 2147483647 w 99"/>
                <a:gd name="T9" fmla="*/ 2147483647 h 77"/>
                <a:gd name="T10" fmla="*/ 2147483647 w 99"/>
                <a:gd name="T11" fmla="*/ 2147483647 h 77"/>
                <a:gd name="T12" fmla="*/ 2147483647 w 99"/>
                <a:gd name="T13" fmla="*/ 2147483647 h 77"/>
                <a:gd name="T14" fmla="*/ 0 w 99"/>
                <a:gd name="T15" fmla="*/ 2147483647 h 77"/>
                <a:gd name="T16" fmla="*/ 0 w 99"/>
                <a:gd name="T17" fmla="*/ 2147483647 h 7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99"/>
                <a:gd name="T28" fmla="*/ 0 h 77"/>
                <a:gd name="T29" fmla="*/ 99 w 99"/>
                <a:gd name="T30" fmla="*/ 77 h 77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99" h="77">
                  <a:moveTo>
                    <a:pt x="0" y="67"/>
                  </a:moveTo>
                  <a:lnTo>
                    <a:pt x="10" y="0"/>
                  </a:lnTo>
                  <a:lnTo>
                    <a:pt x="73" y="7"/>
                  </a:lnTo>
                  <a:lnTo>
                    <a:pt x="99" y="9"/>
                  </a:lnTo>
                  <a:lnTo>
                    <a:pt x="98" y="26"/>
                  </a:lnTo>
                  <a:lnTo>
                    <a:pt x="95" y="77"/>
                  </a:lnTo>
                  <a:lnTo>
                    <a:pt x="82" y="76"/>
                  </a:lnTo>
                  <a:lnTo>
                    <a:pt x="0" y="67"/>
                  </a:lnTo>
                  <a:close/>
                </a:path>
              </a:pathLst>
            </a:custGeom>
            <a:solidFill>
              <a:srgbClr val="6987EB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5" name="Freeform 24"/>
            <p:cNvSpPr>
              <a:spLocks/>
            </p:cNvSpPr>
            <p:nvPr/>
          </p:nvSpPr>
          <p:spPr bwMode="auto">
            <a:xfrm>
              <a:off x="3759201" y="3521076"/>
              <a:ext cx="771525" cy="758825"/>
            </a:xfrm>
            <a:custGeom>
              <a:avLst/>
              <a:gdLst>
                <a:gd name="T0" fmla="*/ 2147483647 w 95"/>
                <a:gd name="T1" fmla="*/ 0 h 98"/>
                <a:gd name="T2" fmla="*/ 0 w 95"/>
                <a:gd name="T3" fmla="*/ 2147483647 h 98"/>
                <a:gd name="T4" fmla="*/ 0 w 95"/>
                <a:gd name="T5" fmla="*/ 2147483647 h 98"/>
                <a:gd name="T6" fmla="*/ 2147483647 w 95"/>
                <a:gd name="T7" fmla="*/ 2147483647 h 98"/>
                <a:gd name="T8" fmla="*/ 2147483647 w 95"/>
                <a:gd name="T9" fmla="*/ 2147483647 h 98"/>
                <a:gd name="T10" fmla="*/ 2147483647 w 95"/>
                <a:gd name="T11" fmla="*/ 2147483647 h 98"/>
                <a:gd name="T12" fmla="*/ 2147483647 w 95"/>
                <a:gd name="T13" fmla="*/ 2147483647 h 98"/>
                <a:gd name="T14" fmla="*/ 2147483647 w 95"/>
                <a:gd name="T15" fmla="*/ 2147483647 h 98"/>
                <a:gd name="T16" fmla="*/ 2147483647 w 95"/>
                <a:gd name="T17" fmla="*/ 2147483647 h 98"/>
                <a:gd name="T18" fmla="*/ 2147483647 w 95"/>
                <a:gd name="T19" fmla="*/ 2147483647 h 98"/>
                <a:gd name="T20" fmla="*/ 2147483647 w 95"/>
                <a:gd name="T21" fmla="*/ 2147483647 h 98"/>
                <a:gd name="T22" fmla="*/ 2147483647 w 95"/>
                <a:gd name="T23" fmla="*/ 2147483647 h 98"/>
                <a:gd name="T24" fmla="*/ 2147483647 w 95"/>
                <a:gd name="T25" fmla="*/ 2147483647 h 98"/>
                <a:gd name="T26" fmla="*/ 2147483647 w 95"/>
                <a:gd name="T27" fmla="*/ 2147483647 h 98"/>
                <a:gd name="T28" fmla="*/ 2147483647 w 95"/>
                <a:gd name="T29" fmla="*/ 2147483647 h 98"/>
                <a:gd name="T30" fmla="*/ 2147483647 w 95"/>
                <a:gd name="T31" fmla="*/ 2147483647 h 98"/>
                <a:gd name="T32" fmla="*/ 2147483647 w 95"/>
                <a:gd name="T33" fmla="*/ 0 h 98"/>
                <a:gd name="T34" fmla="*/ 2147483647 w 95"/>
                <a:gd name="T35" fmla="*/ 0 h 9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95"/>
                <a:gd name="T55" fmla="*/ 0 h 98"/>
                <a:gd name="T56" fmla="*/ 95 w 95"/>
                <a:gd name="T57" fmla="*/ 98 h 9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95" h="98">
                  <a:moveTo>
                    <a:pt x="13" y="0"/>
                  </a:moveTo>
                  <a:lnTo>
                    <a:pt x="0" y="96"/>
                  </a:lnTo>
                  <a:lnTo>
                    <a:pt x="12" y="98"/>
                  </a:lnTo>
                  <a:lnTo>
                    <a:pt x="13" y="90"/>
                  </a:lnTo>
                  <a:lnTo>
                    <a:pt x="37" y="93"/>
                  </a:lnTo>
                  <a:lnTo>
                    <a:pt x="36" y="92"/>
                  </a:lnTo>
                  <a:lnTo>
                    <a:pt x="37" y="91"/>
                  </a:lnTo>
                  <a:lnTo>
                    <a:pt x="36" y="90"/>
                  </a:lnTo>
                  <a:lnTo>
                    <a:pt x="87" y="94"/>
                  </a:lnTo>
                  <a:lnTo>
                    <a:pt x="93" y="18"/>
                  </a:lnTo>
                  <a:lnTo>
                    <a:pt x="94" y="18"/>
                  </a:lnTo>
                  <a:lnTo>
                    <a:pt x="95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6" name="Freeform 26"/>
            <p:cNvSpPr>
              <a:spLocks/>
            </p:cNvSpPr>
            <p:nvPr/>
          </p:nvSpPr>
          <p:spPr bwMode="auto">
            <a:xfrm>
              <a:off x="6942139" y="2306638"/>
              <a:ext cx="828675" cy="603250"/>
            </a:xfrm>
            <a:custGeom>
              <a:avLst/>
              <a:gdLst>
                <a:gd name="T0" fmla="*/ 2147483647 w 102"/>
                <a:gd name="T1" fmla="*/ 2147483647 h 78"/>
                <a:gd name="T2" fmla="*/ 2147483647 w 102"/>
                <a:gd name="T3" fmla="*/ 2147483647 h 78"/>
                <a:gd name="T4" fmla="*/ 2147483647 w 102"/>
                <a:gd name="T5" fmla="*/ 2147483647 h 78"/>
                <a:gd name="T6" fmla="*/ 2147483647 w 102"/>
                <a:gd name="T7" fmla="*/ 2147483647 h 78"/>
                <a:gd name="T8" fmla="*/ 2147483647 w 102"/>
                <a:gd name="T9" fmla="*/ 2147483647 h 78"/>
                <a:gd name="T10" fmla="*/ 2147483647 w 102"/>
                <a:gd name="T11" fmla="*/ 2147483647 h 78"/>
                <a:gd name="T12" fmla="*/ 2147483647 w 102"/>
                <a:gd name="T13" fmla="*/ 2147483647 h 78"/>
                <a:gd name="T14" fmla="*/ 2147483647 w 102"/>
                <a:gd name="T15" fmla="*/ 2147483647 h 78"/>
                <a:gd name="T16" fmla="*/ 2147483647 w 102"/>
                <a:gd name="T17" fmla="*/ 2147483647 h 78"/>
                <a:gd name="T18" fmla="*/ 2147483647 w 102"/>
                <a:gd name="T19" fmla="*/ 2147483647 h 78"/>
                <a:gd name="T20" fmla="*/ 2147483647 w 102"/>
                <a:gd name="T21" fmla="*/ 2147483647 h 78"/>
                <a:gd name="T22" fmla="*/ 2147483647 w 102"/>
                <a:gd name="T23" fmla="*/ 2147483647 h 78"/>
                <a:gd name="T24" fmla="*/ 2147483647 w 102"/>
                <a:gd name="T25" fmla="*/ 2147483647 h 78"/>
                <a:gd name="T26" fmla="*/ 2147483647 w 102"/>
                <a:gd name="T27" fmla="*/ 2147483647 h 78"/>
                <a:gd name="T28" fmla="*/ 2147483647 w 102"/>
                <a:gd name="T29" fmla="*/ 2147483647 h 78"/>
                <a:gd name="T30" fmla="*/ 2147483647 w 102"/>
                <a:gd name="T31" fmla="*/ 2147483647 h 78"/>
                <a:gd name="T32" fmla="*/ 2147483647 w 102"/>
                <a:gd name="T33" fmla="*/ 2147483647 h 78"/>
                <a:gd name="T34" fmla="*/ 2147483647 w 102"/>
                <a:gd name="T35" fmla="*/ 2147483647 h 78"/>
                <a:gd name="T36" fmla="*/ 2147483647 w 102"/>
                <a:gd name="T37" fmla="*/ 2147483647 h 78"/>
                <a:gd name="T38" fmla="*/ 2147483647 w 102"/>
                <a:gd name="T39" fmla="*/ 2147483647 h 78"/>
                <a:gd name="T40" fmla="*/ 2147483647 w 102"/>
                <a:gd name="T41" fmla="*/ 2147483647 h 78"/>
                <a:gd name="T42" fmla="*/ 2147483647 w 102"/>
                <a:gd name="T43" fmla="*/ 2147483647 h 78"/>
                <a:gd name="T44" fmla="*/ 2147483647 w 102"/>
                <a:gd name="T45" fmla="*/ 2147483647 h 78"/>
                <a:gd name="T46" fmla="*/ 2147483647 w 102"/>
                <a:gd name="T47" fmla="*/ 2147483647 h 78"/>
                <a:gd name="T48" fmla="*/ 2147483647 w 102"/>
                <a:gd name="T49" fmla="*/ 2147483647 h 78"/>
                <a:gd name="T50" fmla="*/ 2147483647 w 102"/>
                <a:gd name="T51" fmla="*/ 2147483647 h 78"/>
                <a:gd name="T52" fmla="*/ 2147483647 w 102"/>
                <a:gd name="T53" fmla="*/ 0 h 78"/>
                <a:gd name="T54" fmla="*/ 2147483647 w 102"/>
                <a:gd name="T55" fmla="*/ 2147483647 h 78"/>
                <a:gd name="T56" fmla="*/ 2147483647 w 102"/>
                <a:gd name="T57" fmla="*/ 2147483647 h 78"/>
                <a:gd name="T58" fmla="*/ 2147483647 w 102"/>
                <a:gd name="T59" fmla="*/ 2147483647 h 78"/>
                <a:gd name="T60" fmla="*/ 2147483647 w 102"/>
                <a:gd name="T61" fmla="*/ 2147483647 h 78"/>
                <a:gd name="T62" fmla="*/ 2147483647 w 102"/>
                <a:gd name="T63" fmla="*/ 2147483647 h 78"/>
                <a:gd name="T64" fmla="*/ 2147483647 w 102"/>
                <a:gd name="T65" fmla="*/ 2147483647 h 78"/>
                <a:gd name="T66" fmla="*/ 2147483647 w 102"/>
                <a:gd name="T67" fmla="*/ 2147483647 h 78"/>
                <a:gd name="T68" fmla="*/ 2147483647 w 102"/>
                <a:gd name="T69" fmla="*/ 2147483647 h 78"/>
                <a:gd name="T70" fmla="*/ 2147483647 w 102"/>
                <a:gd name="T71" fmla="*/ 2147483647 h 78"/>
                <a:gd name="T72" fmla="*/ 2147483647 w 102"/>
                <a:gd name="T73" fmla="*/ 2147483647 h 78"/>
                <a:gd name="T74" fmla="*/ 2147483647 w 102"/>
                <a:gd name="T75" fmla="*/ 2147483647 h 78"/>
                <a:gd name="T76" fmla="*/ 2147483647 w 102"/>
                <a:gd name="T77" fmla="*/ 2147483647 h 78"/>
                <a:gd name="T78" fmla="*/ 2147483647 w 102"/>
                <a:gd name="T79" fmla="*/ 2147483647 h 78"/>
                <a:gd name="T80" fmla="*/ 2147483647 w 102"/>
                <a:gd name="T81" fmla="*/ 2147483647 h 78"/>
                <a:gd name="T82" fmla="*/ 2147483647 w 102"/>
                <a:gd name="T83" fmla="*/ 2147483647 h 78"/>
                <a:gd name="T84" fmla="*/ 2147483647 w 102"/>
                <a:gd name="T85" fmla="*/ 2147483647 h 78"/>
                <a:gd name="T86" fmla="*/ 2147483647 w 102"/>
                <a:gd name="T87" fmla="*/ 2147483647 h 78"/>
                <a:gd name="T88" fmla="*/ 2147483647 w 102"/>
                <a:gd name="T89" fmla="*/ 2147483647 h 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02"/>
                <a:gd name="T136" fmla="*/ 0 h 78"/>
                <a:gd name="T137" fmla="*/ 102 w 102"/>
                <a:gd name="T138" fmla="*/ 78 h 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02" h="78">
                  <a:moveTo>
                    <a:pt x="66" y="64"/>
                  </a:moveTo>
                  <a:lnTo>
                    <a:pt x="77" y="68"/>
                  </a:lnTo>
                  <a:lnTo>
                    <a:pt x="78" y="70"/>
                  </a:lnTo>
                  <a:lnTo>
                    <a:pt x="77" y="71"/>
                  </a:lnTo>
                  <a:lnTo>
                    <a:pt x="77" y="72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5" y="75"/>
                  </a:lnTo>
                  <a:lnTo>
                    <a:pt x="74" y="77"/>
                  </a:lnTo>
                  <a:lnTo>
                    <a:pt x="74" y="78"/>
                  </a:lnTo>
                  <a:lnTo>
                    <a:pt x="75" y="78"/>
                  </a:lnTo>
                  <a:lnTo>
                    <a:pt x="75" y="77"/>
                  </a:lnTo>
                  <a:lnTo>
                    <a:pt x="77" y="76"/>
                  </a:lnTo>
                  <a:lnTo>
                    <a:pt x="78" y="76"/>
                  </a:lnTo>
                  <a:lnTo>
                    <a:pt x="81" y="76"/>
                  </a:lnTo>
                  <a:lnTo>
                    <a:pt x="81" y="75"/>
                  </a:lnTo>
                  <a:lnTo>
                    <a:pt x="84" y="75"/>
                  </a:lnTo>
                  <a:lnTo>
                    <a:pt x="86" y="74"/>
                  </a:lnTo>
                  <a:lnTo>
                    <a:pt x="87" y="73"/>
                  </a:lnTo>
                  <a:lnTo>
                    <a:pt x="88" y="72"/>
                  </a:lnTo>
                  <a:lnTo>
                    <a:pt x="94" y="67"/>
                  </a:lnTo>
                  <a:lnTo>
                    <a:pt x="96" y="66"/>
                  </a:lnTo>
                  <a:lnTo>
                    <a:pt x="97" y="65"/>
                  </a:lnTo>
                  <a:lnTo>
                    <a:pt x="98" y="65"/>
                  </a:lnTo>
                  <a:lnTo>
                    <a:pt x="99" y="64"/>
                  </a:lnTo>
                  <a:lnTo>
                    <a:pt x="100" y="63"/>
                  </a:lnTo>
                  <a:lnTo>
                    <a:pt x="101" y="63"/>
                  </a:lnTo>
                  <a:lnTo>
                    <a:pt x="102" y="61"/>
                  </a:lnTo>
                  <a:lnTo>
                    <a:pt x="100" y="62"/>
                  </a:lnTo>
                  <a:lnTo>
                    <a:pt x="99" y="62"/>
                  </a:lnTo>
                  <a:lnTo>
                    <a:pt x="97" y="63"/>
                  </a:lnTo>
                  <a:lnTo>
                    <a:pt x="97" y="64"/>
                  </a:lnTo>
                  <a:lnTo>
                    <a:pt x="96" y="65"/>
                  </a:lnTo>
                  <a:lnTo>
                    <a:pt x="95" y="66"/>
                  </a:lnTo>
                  <a:lnTo>
                    <a:pt x="94" y="65"/>
                  </a:lnTo>
                  <a:lnTo>
                    <a:pt x="95" y="64"/>
                  </a:lnTo>
                  <a:lnTo>
                    <a:pt x="96" y="63"/>
                  </a:lnTo>
                  <a:lnTo>
                    <a:pt x="97" y="61"/>
                  </a:lnTo>
                  <a:lnTo>
                    <a:pt x="97" y="60"/>
                  </a:lnTo>
                  <a:lnTo>
                    <a:pt x="96" y="61"/>
                  </a:lnTo>
                  <a:lnTo>
                    <a:pt x="95" y="62"/>
                  </a:lnTo>
                  <a:lnTo>
                    <a:pt x="94" y="63"/>
                  </a:lnTo>
                  <a:lnTo>
                    <a:pt x="91" y="65"/>
                  </a:lnTo>
                  <a:lnTo>
                    <a:pt x="86" y="67"/>
                  </a:lnTo>
                  <a:lnTo>
                    <a:pt x="83" y="69"/>
                  </a:lnTo>
                  <a:lnTo>
                    <a:pt x="81" y="70"/>
                  </a:lnTo>
                  <a:lnTo>
                    <a:pt x="80" y="72"/>
                  </a:lnTo>
                  <a:lnTo>
                    <a:pt x="79" y="71"/>
                  </a:lnTo>
                  <a:lnTo>
                    <a:pt x="79" y="70"/>
                  </a:lnTo>
                  <a:lnTo>
                    <a:pt x="79" y="68"/>
                  </a:lnTo>
                  <a:lnTo>
                    <a:pt x="81" y="67"/>
                  </a:lnTo>
                  <a:lnTo>
                    <a:pt x="79" y="66"/>
                  </a:lnTo>
                  <a:lnTo>
                    <a:pt x="81" y="64"/>
                  </a:lnTo>
                  <a:lnTo>
                    <a:pt x="81" y="63"/>
                  </a:lnTo>
                  <a:lnTo>
                    <a:pt x="81" y="62"/>
                  </a:lnTo>
                  <a:lnTo>
                    <a:pt x="79" y="49"/>
                  </a:lnTo>
                  <a:lnTo>
                    <a:pt x="78" y="49"/>
                  </a:lnTo>
                  <a:lnTo>
                    <a:pt x="78" y="37"/>
                  </a:lnTo>
                  <a:lnTo>
                    <a:pt x="77" y="34"/>
                  </a:lnTo>
                  <a:lnTo>
                    <a:pt x="76" y="32"/>
                  </a:lnTo>
                  <a:lnTo>
                    <a:pt x="76" y="29"/>
                  </a:lnTo>
                  <a:lnTo>
                    <a:pt x="75" y="25"/>
                  </a:lnTo>
                  <a:lnTo>
                    <a:pt x="74" y="23"/>
                  </a:lnTo>
                  <a:lnTo>
                    <a:pt x="73" y="23"/>
                  </a:lnTo>
                  <a:lnTo>
                    <a:pt x="74" y="24"/>
                  </a:lnTo>
                  <a:lnTo>
                    <a:pt x="73" y="24"/>
                  </a:lnTo>
                  <a:lnTo>
                    <a:pt x="73" y="23"/>
                  </a:lnTo>
                  <a:lnTo>
                    <a:pt x="73" y="21"/>
                  </a:lnTo>
                  <a:lnTo>
                    <a:pt x="71" y="16"/>
                  </a:lnTo>
                  <a:lnTo>
                    <a:pt x="71" y="14"/>
                  </a:lnTo>
                  <a:lnTo>
                    <a:pt x="72" y="12"/>
                  </a:lnTo>
                  <a:lnTo>
                    <a:pt x="71" y="9"/>
                  </a:lnTo>
                  <a:lnTo>
                    <a:pt x="69" y="4"/>
                  </a:lnTo>
                  <a:lnTo>
                    <a:pt x="69" y="3"/>
                  </a:lnTo>
                  <a:lnTo>
                    <a:pt x="68" y="3"/>
                  </a:lnTo>
                  <a:lnTo>
                    <a:pt x="69" y="2"/>
                  </a:lnTo>
                  <a:lnTo>
                    <a:pt x="68" y="0"/>
                  </a:lnTo>
                  <a:lnTo>
                    <a:pt x="52" y="4"/>
                  </a:lnTo>
                  <a:lnTo>
                    <a:pt x="51" y="4"/>
                  </a:lnTo>
                  <a:lnTo>
                    <a:pt x="50" y="5"/>
                  </a:lnTo>
                  <a:lnTo>
                    <a:pt x="46" y="9"/>
                  </a:lnTo>
                  <a:lnTo>
                    <a:pt x="42" y="14"/>
                  </a:lnTo>
                  <a:lnTo>
                    <a:pt x="41" y="15"/>
                  </a:lnTo>
                  <a:lnTo>
                    <a:pt x="42" y="16"/>
                  </a:lnTo>
                  <a:lnTo>
                    <a:pt x="41" y="18"/>
                  </a:lnTo>
                  <a:lnTo>
                    <a:pt x="40" y="19"/>
                  </a:lnTo>
                  <a:lnTo>
                    <a:pt x="36" y="22"/>
                  </a:lnTo>
                  <a:lnTo>
                    <a:pt x="36" y="23"/>
                  </a:lnTo>
                  <a:lnTo>
                    <a:pt x="36" y="25"/>
                  </a:lnTo>
                  <a:lnTo>
                    <a:pt x="37" y="25"/>
                  </a:lnTo>
                  <a:lnTo>
                    <a:pt x="38" y="25"/>
                  </a:lnTo>
                  <a:lnTo>
                    <a:pt x="39" y="26"/>
                  </a:lnTo>
                  <a:lnTo>
                    <a:pt x="38" y="27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2"/>
                  </a:lnTo>
                  <a:lnTo>
                    <a:pt x="36" y="34"/>
                  </a:lnTo>
                  <a:lnTo>
                    <a:pt x="33" y="38"/>
                  </a:lnTo>
                  <a:lnTo>
                    <a:pt x="30" y="39"/>
                  </a:lnTo>
                  <a:lnTo>
                    <a:pt x="23" y="40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3" y="40"/>
                  </a:lnTo>
                  <a:lnTo>
                    <a:pt x="9" y="42"/>
                  </a:lnTo>
                  <a:lnTo>
                    <a:pt x="7" y="43"/>
                  </a:lnTo>
                  <a:lnTo>
                    <a:pt x="6" y="45"/>
                  </a:lnTo>
                  <a:lnTo>
                    <a:pt x="6" y="46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9" y="52"/>
                  </a:lnTo>
                  <a:lnTo>
                    <a:pt x="8" y="53"/>
                  </a:lnTo>
                  <a:lnTo>
                    <a:pt x="7" y="55"/>
                  </a:lnTo>
                  <a:lnTo>
                    <a:pt x="2" y="60"/>
                  </a:lnTo>
                  <a:lnTo>
                    <a:pt x="0" y="62"/>
                  </a:lnTo>
                  <a:lnTo>
                    <a:pt x="1" y="66"/>
                  </a:lnTo>
                  <a:lnTo>
                    <a:pt x="56" y="55"/>
                  </a:lnTo>
                  <a:lnTo>
                    <a:pt x="57" y="56"/>
                  </a:lnTo>
                  <a:lnTo>
                    <a:pt x="57" y="57"/>
                  </a:lnTo>
                  <a:lnTo>
                    <a:pt x="58" y="57"/>
                  </a:lnTo>
                  <a:lnTo>
                    <a:pt x="58" y="58"/>
                  </a:lnTo>
                  <a:lnTo>
                    <a:pt x="59" y="58"/>
                  </a:lnTo>
                  <a:lnTo>
                    <a:pt x="61" y="61"/>
                  </a:lnTo>
                  <a:lnTo>
                    <a:pt x="61" y="62"/>
                  </a:lnTo>
                  <a:lnTo>
                    <a:pt x="62" y="63"/>
                  </a:lnTo>
                  <a:lnTo>
                    <a:pt x="65" y="64"/>
                  </a:lnTo>
                  <a:lnTo>
                    <a:pt x="66" y="6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7" name="Freeform 27"/>
            <p:cNvSpPr>
              <a:spLocks/>
            </p:cNvSpPr>
            <p:nvPr/>
          </p:nvSpPr>
          <p:spPr bwMode="auto">
            <a:xfrm>
              <a:off x="7494590" y="2266950"/>
              <a:ext cx="187325" cy="325438"/>
            </a:xfrm>
            <a:custGeom>
              <a:avLst/>
              <a:gdLst>
                <a:gd name="T0" fmla="*/ 0 w 23"/>
                <a:gd name="T1" fmla="*/ 2147483647 h 42"/>
                <a:gd name="T2" fmla="*/ 2147483647 w 23"/>
                <a:gd name="T3" fmla="*/ 2147483647 h 42"/>
                <a:gd name="T4" fmla="*/ 0 w 23"/>
                <a:gd name="T5" fmla="*/ 2147483647 h 42"/>
                <a:gd name="T6" fmla="*/ 2147483647 w 23"/>
                <a:gd name="T7" fmla="*/ 2147483647 h 42"/>
                <a:gd name="T8" fmla="*/ 2147483647 w 23"/>
                <a:gd name="T9" fmla="*/ 2147483647 h 42"/>
                <a:gd name="T10" fmla="*/ 2147483647 w 23"/>
                <a:gd name="T11" fmla="*/ 2147483647 h 42"/>
                <a:gd name="T12" fmla="*/ 2147483647 w 23"/>
                <a:gd name="T13" fmla="*/ 2147483647 h 42"/>
                <a:gd name="T14" fmla="*/ 2147483647 w 23"/>
                <a:gd name="T15" fmla="*/ 2147483647 h 42"/>
                <a:gd name="T16" fmla="*/ 2147483647 w 23"/>
                <a:gd name="T17" fmla="*/ 2147483647 h 42"/>
                <a:gd name="T18" fmla="*/ 2147483647 w 23"/>
                <a:gd name="T19" fmla="*/ 2147483647 h 42"/>
                <a:gd name="T20" fmla="*/ 2147483647 w 23"/>
                <a:gd name="T21" fmla="*/ 2147483647 h 42"/>
                <a:gd name="T22" fmla="*/ 2147483647 w 23"/>
                <a:gd name="T23" fmla="*/ 2147483647 h 42"/>
                <a:gd name="T24" fmla="*/ 2147483647 w 23"/>
                <a:gd name="T25" fmla="*/ 2147483647 h 42"/>
                <a:gd name="T26" fmla="*/ 2147483647 w 23"/>
                <a:gd name="T27" fmla="*/ 2147483647 h 42"/>
                <a:gd name="T28" fmla="*/ 2147483647 w 23"/>
                <a:gd name="T29" fmla="*/ 2147483647 h 42"/>
                <a:gd name="T30" fmla="*/ 2147483647 w 23"/>
                <a:gd name="T31" fmla="*/ 2147483647 h 42"/>
                <a:gd name="T32" fmla="*/ 2147483647 w 23"/>
                <a:gd name="T33" fmla="*/ 2147483647 h 42"/>
                <a:gd name="T34" fmla="*/ 2147483647 w 23"/>
                <a:gd name="T35" fmla="*/ 2147483647 h 42"/>
                <a:gd name="T36" fmla="*/ 2147483647 w 23"/>
                <a:gd name="T37" fmla="*/ 2147483647 h 42"/>
                <a:gd name="T38" fmla="*/ 2147483647 w 23"/>
                <a:gd name="T39" fmla="*/ 2147483647 h 42"/>
                <a:gd name="T40" fmla="*/ 2147483647 w 23"/>
                <a:gd name="T41" fmla="*/ 2147483647 h 42"/>
                <a:gd name="T42" fmla="*/ 2147483647 w 23"/>
                <a:gd name="T43" fmla="*/ 2147483647 h 42"/>
                <a:gd name="T44" fmla="*/ 2147483647 w 23"/>
                <a:gd name="T45" fmla="*/ 2147483647 h 42"/>
                <a:gd name="T46" fmla="*/ 2147483647 w 23"/>
                <a:gd name="T47" fmla="*/ 2147483647 h 42"/>
                <a:gd name="T48" fmla="*/ 2147483647 w 23"/>
                <a:gd name="T49" fmla="*/ 2147483647 h 42"/>
                <a:gd name="T50" fmla="*/ 2147483647 w 23"/>
                <a:gd name="T51" fmla="*/ 2147483647 h 42"/>
                <a:gd name="T52" fmla="*/ 2147483647 w 23"/>
                <a:gd name="T53" fmla="*/ 2147483647 h 42"/>
                <a:gd name="T54" fmla="*/ 2147483647 w 23"/>
                <a:gd name="T55" fmla="*/ 2147483647 h 42"/>
                <a:gd name="T56" fmla="*/ 2147483647 w 23"/>
                <a:gd name="T57" fmla="*/ 2147483647 h 42"/>
                <a:gd name="T58" fmla="*/ 2147483647 w 23"/>
                <a:gd name="T59" fmla="*/ 2147483647 h 42"/>
                <a:gd name="T60" fmla="*/ 2147483647 w 23"/>
                <a:gd name="T61" fmla="*/ 2147483647 h 42"/>
                <a:gd name="T62" fmla="*/ 2147483647 w 23"/>
                <a:gd name="T63" fmla="*/ 2147483647 h 42"/>
                <a:gd name="T64" fmla="*/ 2147483647 w 23"/>
                <a:gd name="T65" fmla="*/ 2147483647 h 42"/>
                <a:gd name="T66" fmla="*/ 2147483647 w 23"/>
                <a:gd name="T67" fmla="*/ 2147483647 h 42"/>
                <a:gd name="T68" fmla="*/ 2147483647 w 23"/>
                <a:gd name="T69" fmla="*/ 2147483647 h 42"/>
                <a:gd name="T70" fmla="*/ 2147483647 w 23"/>
                <a:gd name="T71" fmla="*/ 2147483647 h 42"/>
                <a:gd name="T72" fmla="*/ 2147483647 w 23"/>
                <a:gd name="T73" fmla="*/ 2147483647 h 42"/>
                <a:gd name="T74" fmla="*/ 2147483647 w 23"/>
                <a:gd name="T75" fmla="*/ 2147483647 h 42"/>
                <a:gd name="T76" fmla="*/ 2147483647 w 23"/>
                <a:gd name="T77" fmla="*/ 2147483647 h 42"/>
                <a:gd name="T78" fmla="*/ 2147483647 w 23"/>
                <a:gd name="T79" fmla="*/ 2147483647 h 42"/>
                <a:gd name="T80" fmla="*/ 2147483647 w 23"/>
                <a:gd name="T81" fmla="*/ 0 h 42"/>
                <a:gd name="T82" fmla="*/ 0 w 23"/>
                <a:gd name="T83" fmla="*/ 2147483647 h 42"/>
                <a:gd name="T84" fmla="*/ 0 w 23"/>
                <a:gd name="T85" fmla="*/ 2147483647 h 4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3"/>
                <a:gd name="T130" fmla="*/ 0 h 42"/>
                <a:gd name="T131" fmla="*/ 23 w 23"/>
                <a:gd name="T132" fmla="*/ 42 h 4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3" h="42">
                  <a:moveTo>
                    <a:pt x="0" y="5"/>
                  </a:moveTo>
                  <a:lnTo>
                    <a:pt x="1" y="7"/>
                  </a:lnTo>
                  <a:lnTo>
                    <a:pt x="0" y="8"/>
                  </a:lnTo>
                  <a:lnTo>
                    <a:pt x="1" y="8"/>
                  </a:lnTo>
                  <a:lnTo>
                    <a:pt x="1" y="9"/>
                  </a:lnTo>
                  <a:lnTo>
                    <a:pt x="3" y="14"/>
                  </a:lnTo>
                  <a:lnTo>
                    <a:pt x="4" y="17"/>
                  </a:lnTo>
                  <a:lnTo>
                    <a:pt x="3" y="19"/>
                  </a:lnTo>
                  <a:lnTo>
                    <a:pt x="3" y="21"/>
                  </a:lnTo>
                  <a:lnTo>
                    <a:pt x="5" y="26"/>
                  </a:lnTo>
                  <a:lnTo>
                    <a:pt x="5" y="28"/>
                  </a:lnTo>
                  <a:lnTo>
                    <a:pt x="5" y="29"/>
                  </a:lnTo>
                  <a:lnTo>
                    <a:pt x="6" y="29"/>
                  </a:lnTo>
                  <a:lnTo>
                    <a:pt x="5" y="28"/>
                  </a:lnTo>
                  <a:lnTo>
                    <a:pt x="6" y="28"/>
                  </a:lnTo>
                  <a:lnTo>
                    <a:pt x="7" y="30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9"/>
                  </a:lnTo>
                  <a:lnTo>
                    <a:pt x="10" y="42"/>
                  </a:lnTo>
                  <a:lnTo>
                    <a:pt x="20" y="40"/>
                  </a:lnTo>
                  <a:lnTo>
                    <a:pt x="19" y="39"/>
                  </a:lnTo>
                  <a:lnTo>
                    <a:pt x="18" y="38"/>
                  </a:lnTo>
                  <a:lnTo>
                    <a:pt x="18" y="37"/>
                  </a:lnTo>
                  <a:lnTo>
                    <a:pt x="19" y="36"/>
                  </a:lnTo>
                  <a:lnTo>
                    <a:pt x="18" y="34"/>
                  </a:lnTo>
                  <a:lnTo>
                    <a:pt x="18" y="27"/>
                  </a:lnTo>
                  <a:lnTo>
                    <a:pt x="18" y="25"/>
                  </a:lnTo>
                  <a:lnTo>
                    <a:pt x="19" y="21"/>
                  </a:lnTo>
                  <a:lnTo>
                    <a:pt x="19" y="19"/>
                  </a:lnTo>
                  <a:lnTo>
                    <a:pt x="19" y="17"/>
                  </a:lnTo>
                  <a:lnTo>
                    <a:pt x="19" y="15"/>
                  </a:lnTo>
                  <a:lnTo>
                    <a:pt x="19" y="14"/>
                  </a:lnTo>
                  <a:lnTo>
                    <a:pt x="19" y="13"/>
                  </a:lnTo>
                  <a:lnTo>
                    <a:pt x="22" y="11"/>
                  </a:lnTo>
                  <a:lnTo>
                    <a:pt x="23" y="7"/>
                  </a:lnTo>
                  <a:lnTo>
                    <a:pt x="22" y="5"/>
                  </a:lnTo>
                  <a:lnTo>
                    <a:pt x="22" y="3"/>
                  </a:lnTo>
                  <a:lnTo>
                    <a:pt x="22" y="2"/>
                  </a:lnTo>
                  <a:lnTo>
                    <a:pt x="21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8" name="Freeform 44"/>
            <p:cNvSpPr>
              <a:spLocks/>
            </p:cNvSpPr>
            <p:nvPr/>
          </p:nvSpPr>
          <p:spPr bwMode="auto">
            <a:xfrm>
              <a:off x="3327402" y="2794002"/>
              <a:ext cx="619125" cy="727075"/>
            </a:xfrm>
            <a:custGeom>
              <a:avLst/>
              <a:gdLst>
                <a:gd name="T0" fmla="*/ 2147483647 w 76"/>
                <a:gd name="T1" fmla="*/ 2147483647 h 94"/>
                <a:gd name="T2" fmla="*/ 2147483647 w 76"/>
                <a:gd name="T3" fmla="*/ 2147483647 h 94"/>
                <a:gd name="T4" fmla="*/ 2147483647 w 76"/>
                <a:gd name="T5" fmla="*/ 2147483647 h 94"/>
                <a:gd name="T6" fmla="*/ 2147483647 w 76"/>
                <a:gd name="T7" fmla="*/ 2147483647 h 94"/>
                <a:gd name="T8" fmla="*/ 2147483647 w 76"/>
                <a:gd name="T9" fmla="*/ 0 h 94"/>
                <a:gd name="T10" fmla="*/ 0 w 76"/>
                <a:gd name="T11" fmla="*/ 2147483647 h 94"/>
                <a:gd name="T12" fmla="*/ 0 w 76"/>
                <a:gd name="T13" fmla="*/ 2147483647 h 94"/>
                <a:gd name="T14" fmla="*/ 2147483647 w 76"/>
                <a:gd name="T15" fmla="*/ 2147483647 h 94"/>
                <a:gd name="T16" fmla="*/ 2147483647 w 76"/>
                <a:gd name="T17" fmla="*/ 2147483647 h 9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76"/>
                <a:gd name="T28" fmla="*/ 0 h 94"/>
                <a:gd name="T29" fmla="*/ 76 w 76"/>
                <a:gd name="T30" fmla="*/ 94 h 9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76" h="94">
                  <a:moveTo>
                    <a:pt x="66" y="94"/>
                  </a:moveTo>
                  <a:lnTo>
                    <a:pt x="76" y="27"/>
                  </a:lnTo>
                  <a:lnTo>
                    <a:pt x="51" y="23"/>
                  </a:lnTo>
                  <a:lnTo>
                    <a:pt x="53" y="6"/>
                  </a:lnTo>
                  <a:lnTo>
                    <a:pt x="16" y="0"/>
                  </a:lnTo>
                  <a:lnTo>
                    <a:pt x="0" y="84"/>
                  </a:lnTo>
                  <a:lnTo>
                    <a:pt x="66" y="9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799" name="Freeform 45"/>
            <p:cNvSpPr>
              <a:spLocks/>
            </p:cNvSpPr>
            <p:nvPr/>
          </p:nvSpPr>
          <p:spPr bwMode="auto">
            <a:xfrm>
              <a:off x="2636839" y="1709740"/>
              <a:ext cx="730250" cy="511175"/>
            </a:xfrm>
            <a:custGeom>
              <a:avLst/>
              <a:gdLst>
                <a:gd name="T0" fmla="*/ 2147483647 w 90"/>
                <a:gd name="T1" fmla="*/ 2147483647 h 66"/>
                <a:gd name="T2" fmla="*/ 0 w 90"/>
                <a:gd name="T3" fmla="*/ 2147483647 h 66"/>
                <a:gd name="T4" fmla="*/ 2147483647 w 90"/>
                <a:gd name="T5" fmla="*/ 2147483647 h 66"/>
                <a:gd name="T6" fmla="*/ 2147483647 w 90"/>
                <a:gd name="T7" fmla="*/ 2147483647 h 66"/>
                <a:gd name="T8" fmla="*/ 2147483647 w 90"/>
                <a:gd name="T9" fmla="*/ 2147483647 h 66"/>
                <a:gd name="T10" fmla="*/ 2147483647 w 90"/>
                <a:gd name="T11" fmla="*/ 2147483647 h 66"/>
                <a:gd name="T12" fmla="*/ 2147483647 w 90"/>
                <a:gd name="T13" fmla="*/ 2147483647 h 66"/>
                <a:gd name="T14" fmla="*/ 2147483647 w 90"/>
                <a:gd name="T15" fmla="*/ 2147483647 h 66"/>
                <a:gd name="T16" fmla="*/ 2147483647 w 90"/>
                <a:gd name="T17" fmla="*/ 2147483647 h 66"/>
                <a:gd name="T18" fmla="*/ 2147483647 w 90"/>
                <a:gd name="T19" fmla="*/ 2147483647 h 66"/>
                <a:gd name="T20" fmla="*/ 2147483647 w 90"/>
                <a:gd name="T21" fmla="*/ 2147483647 h 66"/>
                <a:gd name="T22" fmla="*/ 2147483647 w 90"/>
                <a:gd name="T23" fmla="*/ 2147483647 h 66"/>
                <a:gd name="T24" fmla="*/ 2147483647 w 90"/>
                <a:gd name="T25" fmla="*/ 2147483647 h 66"/>
                <a:gd name="T26" fmla="*/ 2147483647 w 90"/>
                <a:gd name="T27" fmla="*/ 2147483647 h 66"/>
                <a:gd name="T28" fmla="*/ 2147483647 w 90"/>
                <a:gd name="T29" fmla="*/ 2147483647 h 66"/>
                <a:gd name="T30" fmla="*/ 2147483647 w 90"/>
                <a:gd name="T31" fmla="*/ 2147483647 h 66"/>
                <a:gd name="T32" fmla="*/ 2147483647 w 90"/>
                <a:gd name="T33" fmla="*/ 2147483647 h 66"/>
                <a:gd name="T34" fmla="*/ 2147483647 w 90"/>
                <a:gd name="T35" fmla="*/ 2147483647 h 66"/>
                <a:gd name="T36" fmla="*/ 2147483647 w 90"/>
                <a:gd name="T37" fmla="*/ 2147483647 h 66"/>
                <a:gd name="T38" fmla="*/ 2147483647 w 90"/>
                <a:gd name="T39" fmla="*/ 2147483647 h 66"/>
                <a:gd name="T40" fmla="*/ 2147483647 w 90"/>
                <a:gd name="T41" fmla="*/ 2147483647 h 66"/>
                <a:gd name="T42" fmla="*/ 2147483647 w 90"/>
                <a:gd name="T43" fmla="*/ 2147483647 h 66"/>
                <a:gd name="T44" fmla="*/ 2147483647 w 90"/>
                <a:gd name="T45" fmla="*/ 2147483647 h 66"/>
                <a:gd name="T46" fmla="*/ 2147483647 w 90"/>
                <a:gd name="T47" fmla="*/ 2147483647 h 66"/>
                <a:gd name="T48" fmla="*/ 2147483647 w 90"/>
                <a:gd name="T49" fmla="*/ 2147483647 h 66"/>
                <a:gd name="T50" fmla="*/ 2147483647 w 90"/>
                <a:gd name="T51" fmla="*/ 2147483647 h 66"/>
                <a:gd name="T52" fmla="*/ 2147483647 w 90"/>
                <a:gd name="T53" fmla="*/ 2147483647 h 66"/>
                <a:gd name="T54" fmla="*/ 2147483647 w 90"/>
                <a:gd name="T55" fmla="*/ 2147483647 h 66"/>
                <a:gd name="T56" fmla="*/ 2147483647 w 90"/>
                <a:gd name="T57" fmla="*/ 2147483647 h 66"/>
                <a:gd name="T58" fmla="*/ 2147483647 w 90"/>
                <a:gd name="T59" fmla="*/ 2147483647 h 66"/>
                <a:gd name="T60" fmla="*/ 2147483647 w 90"/>
                <a:gd name="T61" fmla="*/ 2147483647 h 66"/>
                <a:gd name="T62" fmla="*/ 2147483647 w 90"/>
                <a:gd name="T63" fmla="*/ 2147483647 h 66"/>
                <a:gd name="T64" fmla="*/ 2147483647 w 90"/>
                <a:gd name="T65" fmla="*/ 2147483647 h 66"/>
                <a:gd name="T66" fmla="*/ 2147483647 w 90"/>
                <a:gd name="T67" fmla="*/ 2147483647 h 66"/>
                <a:gd name="T68" fmla="*/ 2147483647 w 90"/>
                <a:gd name="T69" fmla="*/ 2147483647 h 66"/>
                <a:gd name="T70" fmla="*/ 2147483647 w 90"/>
                <a:gd name="T71" fmla="*/ 2147483647 h 66"/>
                <a:gd name="T72" fmla="*/ 2147483647 w 90"/>
                <a:gd name="T73" fmla="*/ 0 h 66"/>
                <a:gd name="T74" fmla="*/ 2147483647 w 90"/>
                <a:gd name="T75" fmla="*/ 2147483647 h 66"/>
                <a:gd name="T76" fmla="*/ 2147483647 w 90"/>
                <a:gd name="T77" fmla="*/ 2147483647 h 66"/>
                <a:gd name="T78" fmla="*/ 2147483647 w 90"/>
                <a:gd name="T79" fmla="*/ 2147483647 h 66"/>
                <a:gd name="T80" fmla="*/ 2147483647 w 90"/>
                <a:gd name="T81" fmla="*/ 2147483647 h 66"/>
                <a:gd name="T82" fmla="*/ 2147483647 w 90"/>
                <a:gd name="T83" fmla="*/ 2147483647 h 66"/>
                <a:gd name="T84" fmla="*/ 2147483647 w 90"/>
                <a:gd name="T85" fmla="*/ 2147483647 h 66"/>
                <a:gd name="T86" fmla="*/ 2147483647 w 90"/>
                <a:gd name="T87" fmla="*/ 2147483647 h 66"/>
                <a:gd name="T88" fmla="*/ 2147483647 w 90"/>
                <a:gd name="T89" fmla="*/ 2147483647 h 66"/>
                <a:gd name="T90" fmla="*/ 2147483647 w 90"/>
                <a:gd name="T91" fmla="*/ 2147483647 h 66"/>
                <a:gd name="T92" fmla="*/ 2147483647 w 90"/>
                <a:gd name="T93" fmla="*/ 2147483647 h 66"/>
                <a:gd name="T94" fmla="*/ 2147483647 w 90"/>
                <a:gd name="T95" fmla="*/ 2147483647 h 66"/>
                <a:gd name="T96" fmla="*/ 2147483647 w 90"/>
                <a:gd name="T97" fmla="*/ 2147483647 h 66"/>
                <a:gd name="T98" fmla="*/ 2147483647 w 90"/>
                <a:gd name="T99" fmla="*/ 2147483647 h 66"/>
                <a:gd name="T100" fmla="*/ 2147483647 w 90"/>
                <a:gd name="T101" fmla="*/ 2147483647 h 66"/>
                <a:gd name="T102" fmla="*/ 2147483647 w 90"/>
                <a:gd name="T103" fmla="*/ 2147483647 h 66"/>
                <a:gd name="T104" fmla="*/ 2147483647 w 90"/>
                <a:gd name="T105" fmla="*/ 2147483647 h 66"/>
                <a:gd name="T106" fmla="*/ 2147483647 w 90"/>
                <a:gd name="T107" fmla="*/ 2147483647 h 66"/>
                <a:gd name="T108" fmla="*/ 2147483647 w 90"/>
                <a:gd name="T109" fmla="*/ 2147483647 h 66"/>
                <a:gd name="T110" fmla="*/ 2147483647 w 90"/>
                <a:gd name="T111" fmla="*/ 2147483647 h 66"/>
                <a:gd name="T112" fmla="*/ 2147483647 w 90"/>
                <a:gd name="T113" fmla="*/ 2147483647 h 66"/>
                <a:gd name="T114" fmla="*/ 2147483647 w 90"/>
                <a:gd name="T115" fmla="*/ 2147483647 h 66"/>
                <a:gd name="T116" fmla="*/ 2147483647 w 90"/>
                <a:gd name="T117" fmla="*/ 2147483647 h 66"/>
                <a:gd name="T118" fmla="*/ 2147483647 w 90"/>
                <a:gd name="T119" fmla="*/ 2147483647 h 66"/>
                <a:gd name="T120" fmla="*/ 2147483647 w 90"/>
                <a:gd name="T121" fmla="*/ 2147483647 h 6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90"/>
                <a:gd name="T184" fmla="*/ 0 h 66"/>
                <a:gd name="T185" fmla="*/ 90 w 90"/>
                <a:gd name="T186" fmla="*/ 66 h 6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90" h="66">
                  <a:moveTo>
                    <a:pt x="3" y="42"/>
                  </a:moveTo>
                  <a:lnTo>
                    <a:pt x="1" y="40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1" y="35"/>
                  </a:lnTo>
                  <a:lnTo>
                    <a:pt x="2" y="35"/>
                  </a:lnTo>
                  <a:lnTo>
                    <a:pt x="2" y="36"/>
                  </a:lnTo>
                  <a:lnTo>
                    <a:pt x="2" y="37"/>
                  </a:lnTo>
                  <a:lnTo>
                    <a:pt x="1" y="37"/>
                  </a:lnTo>
                  <a:lnTo>
                    <a:pt x="2" y="38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4" y="34"/>
                  </a:lnTo>
                  <a:lnTo>
                    <a:pt x="3" y="33"/>
                  </a:lnTo>
                  <a:lnTo>
                    <a:pt x="2" y="33"/>
                  </a:lnTo>
                  <a:lnTo>
                    <a:pt x="2" y="30"/>
                  </a:lnTo>
                  <a:lnTo>
                    <a:pt x="3" y="30"/>
                  </a:lnTo>
                  <a:lnTo>
                    <a:pt x="4" y="30"/>
                  </a:lnTo>
                  <a:lnTo>
                    <a:pt x="5" y="29"/>
                  </a:lnTo>
                  <a:lnTo>
                    <a:pt x="4" y="28"/>
                  </a:lnTo>
                  <a:lnTo>
                    <a:pt x="3" y="29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3" y="3"/>
                  </a:lnTo>
                  <a:lnTo>
                    <a:pt x="11" y="9"/>
                  </a:lnTo>
                  <a:lnTo>
                    <a:pt x="16" y="12"/>
                  </a:lnTo>
                  <a:lnTo>
                    <a:pt x="19" y="13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4" y="14"/>
                  </a:lnTo>
                  <a:lnTo>
                    <a:pt x="24" y="15"/>
                  </a:lnTo>
                  <a:lnTo>
                    <a:pt x="25" y="20"/>
                  </a:lnTo>
                  <a:lnTo>
                    <a:pt x="24" y="20"/>
                  </a:lnTo>
                  <a:lnTo>
                    <a:pt x="23" y="21"/>
                  </a:lnTo>
                  <a:lnTo>
                    <a:pt x="22" y="23"/>
                  </a:lnTo>
                  <a:lnTo>
                    <a:pt x="22" y="25"/>
                  </a:lnTo>
                  <a:lnTo>
                    <a:pt x="22" y="26"/>
                  </a:lnTo>
                  <a:lnTo>
                    <a:pt x="22" y="27"/>
                  </a:lnTo>
                  <a:lnTo>
                    <a:pt x="22" y="28"/>
                  </a:lnTo>
                  <a:lnTo>
                    <a:pt x="23" y="28"/>
                  </a:lnTo>
                  <a:lnTo>
                    <a:pt x="24" y="27"/>
                  </a:lnTo>
                  <a:lnTo>
                    <a:pt x="25" y="24"/>
                  </a:lnTo>
                  <a:lnTo>
                    <a:pt x="26" y="23"/>
                  </a:lnTo>
                  <a:lnTo>
                    <a:pt x="27" y="21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8" y="15"/>
                  </a:lnTo>
                  <a:lnTo>
                    <a:pt x="26" y="10"/>
                  </a:lnTo>
                  <a:lnTo>
                    <a:pt x="26" y="9"/>
                  </a:lnTo>
                  <a:lnTo>
                    <a:pt x="27" y="9"/>
                  </a:lnTo>
                  <a:lnTo>
                    <a:pt x="28" y="9"/>
                  </a:lnTo>
                  <a:lnTo>
                    <a:pt x="29" y="7"/>
                  </a:lnTo>
                  <a:lnTo>
                    <a:pt x="29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45" y="5"/>
                  </a:lnTo>
                  <a:lnTo>
                    <a:pt x="62" y="9"/>
                  </a:lnTo>
                  <a:lnTo>
                    <a:pt x="90" y="16"/>
                  </a:lnTo>
                  <a:lnTo>
                    <a:pt x="80" y="59"/>
                  </a:lnTo>
                  <a:lnTo>
                    <a:pt x="80" y="60"/>
                  </a:lnTo>
                  <a:lnTo>
                    <a:pt x="80" y="61"/>
                  </a:lnTo>
                  <a:lnTo>
                    <a:pt x="81" y="62"/>
                  </a:lnTo>
                  <a:lnTo>
                    <a:pt x="81" y="63"/>
                  </a:lnTo>
                  <a:lnTo>
                    <a:pt x="80" y="63"/>
                  </a:lnTo>
                  <a:lnTo>
                    <a:pt x="80" y="64"/>
                  </a:lnTo>
                  <a:lnTo>
                    <a:pt x="80" y="65"/>
                  </a:lnTo>
                  <a:lnTo>
                    <a:pt x="80" y="66"/>
                  </a:lnTo>
                  <a:lnTo>
                    <a:pt x="56" y="60"/>
                  </a:lnTo>
                  <a:lnTo>
                    <a:pt x="55" y="61"/>
                  </a:lnTo>
                  <a:lnTo>
                    <a:pt x="53" y="61"/>
                  </a:lnTo>
                  <a:lnTo>
                    <a:pt x="52" y="61"/>
                  </a:lnTo>
                  <a:lnTo>
                    <a:pt x="51" y="61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47" y="61"/>
                  </a:lnTo>
                  <a:lnTo>
                    <a:pt x="45" y="60"/>
                  </a:lnTo>
                  <a:lnTo>
                    <a:pt x="44" y="60"/>
                  </a:lnTo>
                  <a:lnTo>
                    <a:pt x="42" y="61"/>
                  </a:lnTo>
                  <a:lnTo>
                    <a:pt x="41" y="61"/>
                  </a:lnTo>
                  <a:lnTo>
                    <a:pt x="38" y="61"/>
                  </a:lnTo>
                  <a:lnTo>
                    <a:pt x="37" y="60"/>
                  </a:lnTo>
                  <a:lnTo>
                    <a:pt x="35" y="60"/>
                  </a:lnTo>
                  <a:lnTo>
                    <a:pt x="30" y="60"/>
                  </a:lnTo>
                  <a:lnTo>
                    <a:pt x="29" y="59"/>
                  </a:lnTo>
                  <a:lnTo>
                    <a:pt x="24" y="58"/>
                  </a:lnTo>
                  <a:lnTo>
                    <a:pt x="22" y="57"/>
                  </a:lnTo>
                  <a:lnTo>
                    <a:pt x="19" y="58"/>
                  </a:lnTo>
                  <a:lnTo>
                    <a:pt x="15" y="57"/>
                  </a:lnTo>
                  <a:lnTo>
                    <a:pt x="12" y="56"/>
                  </a:lnTo>
                  <a:lnTo>
                    <a:pt x="11" y="54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1" y="47"/>
                  </a:lnTo>
                  <a:lnTo>
                    <a:pt x="9" y="44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3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00" name="Freeform 47"/>
            <p:cNvSpPr>
              <a:spLocks/>
            </p:cNvSpPr>
            <p:nvPr/>
          </p:nvSpPr>
          <p:spPr bwMode="auto">
            <a:xfrm>
              <a:off x="3157538" y="1833565"/>
              <a:ext cx="658812" cy="1006475"/>
            </a:xfrm>
            <a:custGeom>
              <a:avLst/>
              <a:gdLst>
                <a:gd name="T0" fmla="*/ 2147483647 w 81"/>
                <a:gd name="T1" fmla="*/ 2147483647 h 130"/>
                <a:gd name="T2" fmla="*/ 2147483647 w 81"/>
                <a:gd name="T3" fmla="*/ 2147483647 h 130"/>
                <a:gd name="T4" fmla="*/ 2147483647 w 81"/>
                <a:gd name="T5" fmla="*/ 2147483647 h 130"/>
                <a:gd name="T6" fmla="*/ 2147483647 w 81"/>
                <a:gd name="T7" fmla="*/ 2147483647 h 130"/>
                <a:gd name="T8" fmla="*/ 2147483647 w 81"/>
                <a:gd name="T9" fmla="*/ 2147483647 h 130"/>
                <a:gd name="T10" fmla="*/ 2147483647 w 81"/>
                <a:gd name="T11" fmla="*/ 2147483647 h 130"/>
                <a:gd name="T12" fmla="*/ 2147483647 w 81"/>
                <a:gd name="T13" fmla="*/ 2147483647 h 130"/>
                <a:gd name="T14" fmla="*/ 2147483647 w 81"/>
                <a:gd name="T15" fmla="*/ 2147483647 h 130"/>
                <a:gd name="T16" fmla="*/ 2147483647 w 81"/>
                <a:gd name="T17" fmla="*/ 2147483647 h 130"/>
                <a:gd name="T18" fmla="*/ 2147483647 w 81"/>
                <a:gd name="T19" fmla="*/ 2147483647 h 130"/>
                <a:gd name="T20" fmla="*/ 2147483647 w 81"/>
                <a:gd name="T21" fmla="*/ 2147483647 h 130"/>
                <a:gd name="T22" fmla="*/ 2147483647 w 81"/>
                <a:gd name="T23" fmla="*/ 2147483647 h 130"/>
                <a:gd name="T24" fmla="*/ 2147483647 w 81"/>
                <a:gd name="T25" fmla="*/ 2147483647 h 130"/>
                <a:gd name="T26" fmla="*/ 2147483647 w 81"/>
                <a:gd name="T27" fmla="*/ 2147483647 h 130"/>
                <a:gd name="T28" fmla="*/ 2147483647 w 81"/>
                <a:gd name="T29" fmla="*/ 0 h 130"/>
                <a:gd name="T30" fmla="*/ 2147483647 w 81"/>
                <a:gd name="T31" fmla="*/ 2147483647 h 130"/>
                <a:gd name="T32" fmla="*/ 2147483647 w 81"/>
                <a:gd name="T33" fmla="*/ 2147483647 h 130"/>
                <a:gd name="T34" fmla="*/ 2147483647 w 81"/>
                <a:gd name="T35" fmla="*/ 2147483647 h 130"/>
                <a:gd name="T36" fmla="*/ 2147483647 w 81"/>
                <a:gd name="T37" fmla="*/ 2147483647 h 130"/>
                <a:gd name="T38" fmla="*/ 2147483647 w 81"/>
                <a:gd name="T39" fmla="*/ 2147483647 h 130"/>
                <a:gd name="T40" fmla="*/ 2147483647 w 81"/>
                <a:gd name="T41" fmla="*/ 2147483647 h 130"/>
                <a:gd name="T42" fmla="*/ 2147483647 w 81"/>
                <a:gd name="T43" fmla="*/ 2147483647 h 130"/>
                <a:gd name="T44" fmla="*/ 2147483647 w 81"/>
                <a:gd name="T45" fmla="*/ 2147483647 h 130"/>
                <a:gd name="T46" fmla="*/ 2147483647 w 81"/>
                <a:gd name="T47" fmla="*/ 2147483647 h 130"/>
                <a:gd name="T48" fmla="*/ 2147483647 w 81"/>
                <a:gd name="T49" fmla="*/ 2147483647 h 130"/>
                <a:gd name="T50" fmla="*/ 2147483647 w 81"/>
                <a:gd name="T51" fmla="*/ 2147483647 h 130"/>
                <a:gd name="T52" fmla="*/ 2147483647 w 81"/>
                <a:gd name="T53" fmla="*/ 2147483647 h 130"/>
                <a:gd name="T54" fmla="*/ 2147483647 w 81"/>
                <a:gd name="T55" fmla="*/ 2147483647 h 130"/>
                <a:gd name="T56" fmla="*/ 2147483647 w 81"/>
                <a:gd name="T57" fmla="*/ 2147483647 h 130"/>
                <a:gd name="T58" fmla="*/ 2147483647 w 81"/>
                <a:gd name="T59" fmla="*/ 2147483647 h 130"/>
                <a:gd name="T60" fmla="*/ 2147483647 w 81"/>
                <a:gd name="T61" fmla="*/ 2147483647 h 130"/>
                <a:gd name="T62" fmla="*/ 2147483647 w 81"/>
                <a:gd name="T63" fmla="*/ 2147483647 h 130"/>
                <a:gd name="T64" fmla="*/ 2147483647 w 81"/>
                <a:gd name="T65" fmla="*/ 2147483647 h 130"/>
                <a:gd name="T66" fmla="*/ 2147483647 w 81"/>
                <a:gd name="T67" fmla="*/ 2147483647 h 130"/>
                <a:gd name="T68" fmla="*/ 2147483647 w 81"/>
                <a:gd name="T69" fmla="*/ 2147483647 h 130"/>
                <a:gd name="T70" fmla="*/ 2147483647 w 81"/>
                <a:gd name="T71" fmla="*/ 2147483647 h 130"/>
                <a:gd name="T72" fmla="*/ 2147483647 w 81"/>
                <a:gd name="T73" fmla="*/ 2147483647 h 130"/>
                <a:gd name="T74" fmla="*/ 2147483647 w 81"/>
                <a:gd name="T75" fmla="*/ 2147483647 h 130"/>
                <a:gd name="T76" fmla="*/ 2147483647 w 81"/>
                <a:gd name="T77" fmla="*/ 2147483647 h 130"/>
                <a:gd name="T78" fmla="*/ 2147483647 w 81"/>
                <a:gd name="T79" fmla="*/ 2147483647 h 130"/>
                <a:gd name="T80" fmla="*/ 2147483647 w 81"/>
                <a:gd name="T81" fmla="*/ 2147483647 h 130"/>
                <a:gd name="T82" fmla="*/ 2147483647 w 81"/>
                <a:gd name="T83" fmla="*/ 2147483647 h 130"/>
                <a:gd name="T84" fmla="*/ 2147483647 w 81"/>
                <a:gd name="T85" fmla="*/ 2147483647 h 130"/>
                <a:gd name="T86" fmla="*/ 2147483647 w 81"/>
                <a:gd name="T87" fmla="*/ 2147483647 h 130"/>
                <a:gd name="T88" fmla="*/ 2147483647 w 81"/>
                <a:gd name="T89" fmla="*/ 2147483647 h 130"/>
                <a:gd name="T90" fmla="*/ 2147483647 w 81"/>
                <a:gd name="T91" fmla="*/ 2147483647 h 130"/>
                <a:gd name="T92" fmla="*/ 2147483647 w 81"/>
                <a:gd name="T93" fmla="*/ 2147483647 h 130"/>
                <a:gd name="T94" fmla="*/ 2147483647 w 81"/>
                <a:gd name="T95" fmla="*/ 2147483647 h 130"/>
                <a:gd name="T96" fmla="*/ 0 w 81"/>
                <a:gd name="T97" fmla="*/ 2147483647 h 13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81"/>
                <a:gd name="T148" fmla="*/ 0 h 130"/>
                <a:gd name="T149" fmla="*/ 81 w 81"/>
                <a:gd name="T150" fmla="*/ 130 h 13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81" h="130">
                  <a:moveTo>
                    <a:pt x="0" y="116"/>
                  </a:moveTo>
                  <a:lnTo>
                    <a:pt x="7" y="86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9" y="82"/>
                  </a:lnTo>
                  <a:lnTo>
                    <a:pt x="9" y="81"/>
                  </a:lnTo>
                  <a:lnTo>
                    <a:pt x="10" y="80"/>
                  </a:lnTo>
                  <a:lnTo>
                    <a:pt x="9" y="79"/>
                  </a:lnTo>
                  <a:lnTo>
                    <a:pt x="7" y="78"/>
                  </a:lnTo>
                  <a:lnTo>
                    <a:pt x="6" y="77"/>
                  </a:lnTo>
                  <a:lnTo>
                    <a:pt x="7" y="75"/>
                  </a:lnTo>
                  <a:lnTo>
                    <a:pt x="10" y="70"/>
                  </a:lnTo>
                  <a:lnTo>
                    <a:pt x="12" y="69"/>
                  </a:lnTo>
                  <a:lnTo>
                    <a:pt x="13" y="68"/>
                  </a:lnTo>
                  <a:lnTo>
                    <a:pt x="13" y="67"/>
                  </a:lnTo>
                  <a:lnTo>
                    <a:pt x="14" y="66"/>
                  </a:lnTo>
                  <a:lnTo>
                    <a:pt x="20" y="57"/>
                  </a:lnTo>
                  <a:lnTo>
                    <a:pt x="20" y="54"/>
                  </a:lnTo>
                  <a:lnTo>
                    <a:pt x="19" y="53"/>
                  </a:lnTo>
                  <a:lnTo>
                    <a:pt x="17" y="53"/>
                  </a:lnTo>
                  <a:lnTo>
                    <a:pt x="16" y="51"/>
                  </a:lnTo>
                  <a:lnTo>
                    <a:pt x="16" y="50"/>
                  </a:lnTo>
                  <a:lnTo>
                    <a:pt x="16" y="48"/>
                  </a:lnTo>
                  <a:lnTo>
                    <a:pt x="16" y="47"/>
                  </a:lnTo>
                  <a:lnTo>
                    <a:pt x="17" y="46"/>
                  </a:lnTo>
                  <a:lnTo>
                    <a:pt x="16" y="45"/>
                  </a:lnTo>
                  <a:lnTo>
                    <a:pt x="16" y="43"/>
                  </a:lnTo>
                  <a:lnTo>
                    <a:pt x="26" y="0"/>
                  </a:lnTo>
                  <a:lnTo>
                    <a:pt x="37" y="3"/>
                  </a:lnTo>
                  <a:lnTo>
                    <a:pt x="34" y="19"/>
                  </a:lnTo>
                  <a:lnTo>
                    <a:pt x="36" y="23"/>
                  </a:lnTo>
                  <a:lnTo>
                    <a:pt x="36" y="26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40" y="34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3" y="43"/>
                  </a:lnTo>
                  <a:lnTo>
                    <a:pt x="45" y="43"/>
                  </a:lnTo>
                  <a:lnTo>
                    <a:pt x="45" y="45"/>
                  </a:lnTo>
                  <a:lnTo>
                    <a:pt x="48" y="45"/>
                  </a:lnTo>
                  <a:lnTo>
                    <a:pt x="49" y="46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5" y="53"/>
                  </a:lnTo>
                  <a:lnTo>
                    <a:pt x="45" y="56"/>
                  </a:lnTo>
                  <a:lnTo>
                    <a:pt x="45" y="57"/>
                  </a:lnTo>
                  <a:lnTo>
                    <a:pt x="43" y="59"/>
                  </a:lnTo>
                  <a:lnTo>
                    <a:pt x="43" y="60"/>
                  </a:lnTo>
                  <a:lnTo>
                    <a:pt x="43" y="61"/>
                  </a:lnTo>
                  <a:lnTo>
                    <a:pt x="43" y="62"/>
                  </a:lnTo>
                  <a:lnTo>
                    <a:pt x="45" y="65"/>
                  </a:lnTo>
                  <a:lnTo>
                    <a:pt x="46" y="65"/>
                  </a:lnTo>
                  <a:lnTo>
                    <a:pt x="49" y="62"/>
                  </a:lnTo>
                  <a:lnTo>
                    <a:pt x="50" y="61"/>
                  </a:lnTo>
                  <a:lnTo>
                    <a:pt x="50" y="62"/>
                  </a:lnTo>
                  <a:lnTo>
                    <a:pt x="51" y="63"/>
                  </a:lnTo>
                  <a:lnTo>
                    <a:pt x="52" y="64"/>
                  </a:lnTo>
                  <a:lnTo>
                    <a:pt x="52" y="66"/>
                  </a:lnTo>
                  <a:lnTo>
                    <a:pt x="52" y="69"/>
                  </a:lnTo>
                  <a:lnTo>
                    <a:pt x="52" y="72"/>
                  </a:lnTo>
                  <a:lnTo>
                    <a:pt x="54" y="74"/>
                  </a:lnTo>
                  <a:lnTo>
                    <a:pt x="54" y="75"/>
                  </a:lnTo>
                  <a:lnTo>
                    <a:pt x="53" y="76"/>
                  </a:lnTo>
                  <a:lnTo>
                    <a:pt x="54" y="78"/>
                  </a:lnTo>
                  <a:lnTo>
                    <a:pt x="56" y="78"/>
                  </a:lnTo>
                  <a:lnTo>
                    <a:pt x="57" y="80"/>
                  </a:lnTo>
                  <a:lnTo>
                    <a:pt x="57" y="81"/>
                  </a:lnTo>
                  <a:lnTo>
                    <a:pt x="57" y="83"/>
                  </a:lnTo>
                  <a:lnTo>
                    <a:pt x="57" y="84"/>
                  </a:lnTo>
                  <a:lnTo>
                    <a:pt x="58" y="86"/>
                  </a:lnTo>
                  <a:lnTo>
                    <a:pt x="59" y="87"/>
                  </a:lnTo>
                  <a:lnTo>
                    <a:pt x="60" y="85"/>
                  </a:lnTo>
                  <a:lnTo>
                    <a:pt x="61" y="84"/>
                  </a:lnTo>
                  <a:lnTo>
                    <a:pt x="63" y="85"/>
                  </a:lnTo>
                  <a:lnTo>
                    <a:pt x="65" y="86"/>
                  </a:lnTo>
                  <a:lnTo>
                    <a:pt x="66" y="85"/>
                  </a:lnTo>
                  <a:lnTo>
                    <a:pt x="67" y="84"/>
                  </a:lnTo>
                  <a:lnTo>
                    <a:pt x="67" y="85"/>
                  </a:lnTo>
                  <a:lnTo>
                    <a:pt x="71" y="85"/>
                  </a:lnTo>
                  <a:lnTo>
                    <a:pt x="72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4"/>
                  </a:lnTo>
                  <a:lnTo>
                    <a:pt x="77" y="83"/>
                  </a:lnTo>
                  <a:lnTo>
                    <a:pt x="79" y="85"/>
                  </a:lnTo>
                  <a:lnTo>
                    <a:pt x="79" y="87"/>
                  </a:lnTo>
                  <a:lnTo>
                    <a:pt x="81" y="88"/>
                  </a:lnTo>
                  <a:lnTo>
                    <a:pt x="75" y="130"/>
                  </a:lnTo>
                  <a:lnTo>
                    <a:pt x="74" y="130"/>
                  </a:lnTo>
                  <a:lnTo>
                    <a:pt x="37" y="124"/>
                  </a:lnTo>
                  <a:lnTo>
                    <a:pt x="0" y="11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01" name="Freeform 48"/>
            <p:cNvSpPr>
              <a:spLocks/>
            </p:cNvSpPr>
            <p:nvPr/>
          </p:nvSpPr>
          <p:spPr bwMode="auto">
            <a:xfrm>
              <a:off x="3433764" y="1857375"/>
              <a:ext cx="1122362" cy="673100"/>
            </a:xfrm>
            <a:custGeom>
              <a:avLst/>
              <a:gdLst>
                <a:gd name="T0" fmla="*/ 2147483647 w 138"/>
                <a:gd name="T1" fmla="*/ 2147483647 h 87"/>
                <a:gd name="T2" fmla="*/ 2147483647 w 138"/>
                <a:gd name="T3" fmla="*/ 2147483647 h 87"/>
                <a:gd name="T4" fmla="*/ 2147483647 w 138"/>
                <a:gd name="T5" fmla="*/ 2147483647 h 87"/>
                <a:gd name="T6" fmla="*/ 2147483647 w 138"/>
                <a:gd name="T7" fmla="*/ 2147483647 h 87"/>
                <a:gd name="T8" fmla="*/ 2147483647 w 138"/>
                <a:gd name="T9" fmla="*/ 2147483647 h 87"/>
                <a:gd name="T10" fmla="*/ 2147483647 w 138"/>
                <a:gd name="T11" fmla="*/ 2147483647 h 87"/>
                <a:gd name="T12" fmla="*/ 2147483647 w 138"/>
                <a:gd name="T13" fmla="*/ 2147483647 h 87"/>
                <a:gd name="T14" fmla="*/ 2147483647 w 138"/>
                <a:gd name="T15" fmla="*/ 2147483647 h 87"/>
                <a:gd name="T16" fmla="*/ 2147483647 w 138"/>
                <a:gd name="T17" fmla="*/ 2147483647 h 87"/>
                <a:gd name="T18" fmla="*/ 2147483647 w 138"/>
                <a:gd name="T19" fmla="*/ 2147483647 h 87"/>
                <a:gd name="T20" fmla="*/ 2147483647 w 138"/>
                <a:gd name="T21" fmla="*/ 2147483647 h 87"/>
                <a:gd name="T22" fmla="*/ 2147483647 w 138"/>
                <a:gd name="T23" fmla="*/ 2147483647 h 87"/>
                <a:gd name="T24" fmla="*/ 2147483647 w 138"/>
                <a:gd name="T25" fmla="*/ 2147483647 h 87"/>
                <a:gd name="T26" fmla="*/ 2147483647 w 138"/>
                <a:gd name="T27" fmla="*/ 2147483647 h 87"/>
                <a:gd name="T28" fmla="*/ 2147483647 w 138"/>
                <a:gd name="T29" fmla="*/ 2147483647 h 87"/>
                <a:gd name="T30" fmla="*/ 2147483647 w 138"/>
                <a:gd name="T31" fmla="*/ 2147483647 h 87"/>
                <a:gd name="T32" fmla="*/ 2147483647 w 138"/>
                <a:gd name="T33" fmla="*/ 2147483647 h 87"/>
                <a:gd name="T34" fmla="*/ 2147483647 w 138"/>
                <a:gd name="T35" fmla="*/ 2147483647 h 87"/>
                <a:gd name="T36" fmla="*/ 2147483647 w 138"/>
                <a:gd name="T37" fmla="*/ 2147483647 h 87"/>
                <a:gd name="T38" fmla="*/ 2147483647 w 138"/>
                <a:gd name="T39" fmla="*/ 2147483647 h 87"/>
                <a:gd name="T40" fmla="*/ 2147483647 w 138"/>
                <a:gd name="T41" fmla="*/ 2147483647 h 87"/>
                <a:gd name="T42" fmla="*/ 2147483647 w 138"/>
                <a:gd name="T43" fmla="*/ 2147483647 h 87"/>
                <a:gd name="T44" fmla="*/ 2147483647 w 138"/>
                <a:gd name="T45" fmla="*/ 2147483647 h 87"/>
                <a:gd name="T46" fmla="*/ 2147483647 w 138"/>
                <a:gd name="T47" fmla="*/ 2147483647 h 87"/>
                <a:gd name="T48" fmla="*/ 2147483647 w 138"/>
                <a:gd name="T49" fmla="*/ 2147483647 h 87"/>
                <a:gd name="T50" fmla="*/ 2147483647 w 138"/>
                <a:gd name="T51" fmla="*/ 2147483647 h 87"/>
                <a:gd name="T52" fmla="*/ 2147483647 w 138"/>
                <a:gd name="T53" fmla="*/ 2147483647 h 87"/>
                <a:gd name="T54" fmla="*/ 2147483647 w 138"/>
                <a:gd name="T55" fmla="*/ 2147483647 h 87"/>
                <a:gd name="T56" fmla="*/ 2147483647 w 138"/>
                <a:gd name="T57" fmla="*/ 2147483647 h 87"/>
                <a:gd name="T58" fmla="*/ 2147483647 w 138"/>
                <a:gd name="T59" fmla="*/ 2147483647 h 87"/>
                <a:gd name="T60" fmla="*/ 2147483647 w 138"/>
                <a:gd name="T61" fmla="*/ 2147483647 h 87"/>
                <a:gd name="T62" fmla="*/ 2147483647 w 138"/>
                <a:gd name="T63" fmla="*/ 2147483647 h 87"/>
                <a:gd name="T64" fmla="*/ 2147483647 w 138"/>
                <a:gd name="T65" fmla="*/ 0 h 87"/>
                <a:gd name="T66" fmla="*/ 2147483647 w 138"/>
                <a:gd name="T67" fmla="*/ 2147483647 h 87"/>
                <a:gd name="T68" fmla="*/ 2147483647 w 138"/>
                <a:gd name="T69" fmla="*/ 2147483647 h 87"/>
                <a:gd name="T70" fmla="*/ 2147483647 w 138"/>
                <a:gd name="T71" fmla="*/ 2147483647 h 87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38"/>
                <a:gd name="T109" fmla="*/ 0 h 87"/>
                <a:gd name="T110" fmla="*/ 138 w 138"/>
                <a:gd name="T111" fmla="*/ 87 h 87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38" h="87">
                  <a:moveTo>
                    <a:pt x="132" y="87"/>
                  </a:moveTo>
                  <a:lnTo>
                    <a:pt x="48" y="77"/>
                  </a:lnTo>
                  <a:lnTo>
                    <a:pt x="47" y="85"/>
                  </a:lnTo>
                  <a:lnTo>
                    <a:pt x="45" y="84"/>
                  </a:lnTo>
                  <a:lnTo>
                    <a:pt x="45" y="82"/>
                  </a:lnTo>
                  <a:lnTo>
                    <a:pt x="43" y="80"/>
                  </a:lnTo>
                  <a:lnTo>
                    <a:pt x="42" y="81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8" y="83"/>
                  </a:lnTo>
                  <a:lnTo>
                    <a:pt x="37" y="82"/>
                  </a:lnTo>
                  <a:lnTo>
                    <a:pt x="33" y="82"/>
                  </a:lnTo>
                  <a:lnTo>
                    <a:pt x="33" y="81"/>
                  </a:lnTo>
                  <a:lnTo>
                    <a:pt x="32" y="82"/>
                  </a:lnTo>
                  <a:lnTo>
                    <a:pt x="31" y="83"/>
                  </a:lnTo>
                  <a:lnTo>
                    <a:pt x="29" y="82"/>
                  </a:lnTo>
                  <a:lnTo>
                    <a:pt x="27" y="81"/>
                  </a:lnTo>
                  <a:lnTo>
                    <a:pt x="26" y="82"/>
                  </a:lnTo>
                  <a:lnTo>
                    <a:pt x="25" y="84"/>
                  </a:lnTo>
                  <a:lnTo>
                    <a:pt x="24" y="83"/>
                  </a:lnTo>
                  <a:lnTo>
                    <a:pt x="23" y="81"/>
                  </a:lnTo>
                  <a:lnTo>
                    <a:pt x="23" y="80"/>
                  </a:lnTo>
                  <a:lnTo>
                    <a:pt x="23" y="78"/>
                  </a:lnTo>
                  <a:lnTo>
                    <a:pt x="23" y="77"/>
                  </a:lnTo>
                  <a:lnTo>
                    <a:pt x="22" y="75"/>
                  </a:lnTo>
                  <a:lnTo>
                    <a:pt x="20" y="75"/>
                  </a:lnTo>
                  <a:lnTo>
                    <a:pt x="19" y="73"/>
                  </a:lnTo>
                  <a:lnTo>
                    <a:pt x="20" y="72"/>
                  </a:lnTo>
                  <a:lnTo>
                    <a:pt x="20" y="71"/>
                  </a:lnTo>
                  <a:lnTo>
                    <a:pt x="18" y="69"/>
                  </a:lnTo>
                  <a:lnTo>
                    <a:pt x="18" y="66"/>
                  </a:lnTo>
                  <a:lnTo>
                    <a:pt x="18" y="63"/>
                  </a:lnTo>
                  <a:lnTo>
                    <a:pt x="18" y="61"/>
                  </a:lnTo>
                  <a:lnTo>
                    <a:pt x="17" y="60"/>
                  </a:lnTo>
                  <a:lnTo>
                    <a:pt x="16" y="59"/>
                  </a:lnTo>
                  <a:lnTo>
                    <a:pt x="16" y="58"/>
                  </a:lnTo>
                  <a:lnTo>
                    <a:pt x="15" y="59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59"/>
                  </a:lnTo>
                  <a:lnTo>
                    <a:pt x="9" y="58"/>
                  </a:lnTo>
                  <a:lnTo>
                    <a:pt x="9" y="57"/>
                  </a:lnTo>
                  <a:lnTo>
                    <a:pt x="9" y="56"/>
                  </a:lnTo>
                  <a:lnTo>
                    <a:pt x="11" y="54"/>
                  </a:lnTo>
                  <a:lnTo>
                    <a:pt x="11" y="53"/>
                  </a:lnTo>
                  <a:lnTo>
                    <a:pt x="11" y="50"/>
                  </a:lnTo>
                  <a:lnTo>
                    <a:pt x="12" y="49"/>
                  </a:lnTo>
                  <a:lnTo>
                    <a:pt x="12" y="48"/>
                  </a:lnTo>
                  <a:lnTo>
                    <a:pt x="15" y="43"/>
                  </a:lnTo>
                  <a:lnTo>
                    <a:pt x="14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9" y="40"/>
                  </a:lnTo>
                  <a:lnTo>
                    <a:pt x="8" y="38"/>
                  </a:lnTo>
                  <a:lnTo>
                    <a:pt x="8" y="36"/>
                  </a:lnTo>
                  <a:lnTo>
                    <a:pt x="6" y="31"/>
                  </a:lnTo>
                  <a:lnTo>
                    <a:pt x="3" y="28"/>
                  </a:lnTo>
                  <a:lnTo>
                    <a:pt x="2" y="27"/>
                  </a:lnTo>
                  <a:lnTo>
                    <a:pt x="1" y="26"/>
                  </a:lnTo>
                  <a:lnTo>
                    <a:pt x="2" y="25"/>
                  </a:lnTo>
                  <a:lnTo>
                    <a:pt x="2" y="23"/>
                  </a:lnTo>
                  <a:lnTo>
                    <a:pt x="2" y="20"/>
                  </a:lnTo>
                  <a:lnTo>
                    <a:pt x="0" y="16"/>
                  </a:lnTo>
                  <a:lnTo>
                    <a:pt x="3" y="0"/>
                  </a:lnTo>
                  <a:lnTo>
                    <a:pt x="15" y="2"/>
                  </a:lnTo>
                  <a:lnTo>
                    <a:pt x="49" y="8"/>
                  </a:lnTo>
                  <a:lnTo>
                    <a:pt x="84" y="13"/>
                  </a:lnTo>
                  <a:lnTo>
                    <a:pt x="138" y="19"/>
                  </a:lnTo>
                  <a:lnTo>
                    <a:pt x="133" y="70"/>
                  </a:lnTo>
                  <a:lnTo>
                    <a:pt x="132" y="87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02" name="Freeform 49"/>
            <p:cNvSpPr>
              <a:spLocks/>
            </p:cNvSpPr>
            <p:nvPr/>
          </p:nvSpPr>
          <p:spPr bwMode="auto">
            <a:xfrm>
              <a:off x="2759076" y="2662240"/>
              <a:ext cx="698500" cy="1030287"/>
            </a:xfrm>
            <a:custGeom>
              <a:avLst/>
              <a:gdLst>
                <a:gd name="T0" fmla="*/ 2147483647 w 86"/>
                <a:gd name="T1" fmla="*/ 0 h 133"/>
                <a:gd name="T2" fmla="*/ 0 w 86"/>
                <a:gd name="T3" fmla="*/ 2147483647 h 133"/>
                <a:gd name="T4" fmla="*/ 2147483647 w 86"/>
                <a:gd name="T5" fmla="*/ 2147483647 h 133"/>
                <a:gd name="T6" fmla="*/ 2147483647 w 86"/>
                <a:gd name="T7" fmla="*/ 2147483647 h 133"/>
                <a:gd name="T8" fmla="*/ 2147483647 w 86"/>
                <a:gd name="T9" fmla="*/ 2147483647 h 133"/>
                <a:gd name="T10" fmla="*/ 2147483647 w 86"/>
                <a:gd name="T11" fmla="*/ 2147483647 h 133"/>
                <a:gd name="T12" fmla="*/ 2147483647 w 86"/>
                <a:gd name="T13" fmla="*/ 2147483647 h 133"/>
                <a:gd name="T14" fmla="*/ 2147483647 w 86"/>
                <a:gd name="T15" fmla="*/ 2147483647 h 133"/>
                <a:gd name="T16" fmla="*/ 2147483647 w 86"/>
                <a:gd name="T17" fmla="*/ 2147483647 h 133"/>
                <a:gd name="T18" fmla="*/ 2147483647 w 86"/>
                <a:gd name="T19" fmla="*/ 2147483647 h 133"/>
                <a:gd name="T20" fmla="*/ 2147483647 w 86"/>
                <a:gd name="T21" fmla="*/ 2147483647 h 133"/>
                <a:gd name="T22" fmla="*/ 2147483647 w 86"/>
                <a:gd name="T23" fmla="*/ 2147483647 h 133"/>
                <a:gd name="T24" fmla="*/ 2147483647 w 86"/>
                <a:gd name="T25" fmla="*/ 2147483647 h 133"/>
                <a:gd name="T26" fmla="*/ 2147483647 w 86"/>
                <a:gd name="T27" fmla="*/ 2147483647 h 133"/>
                <a:gd name="T28" fmla="*/ 2147483647 w 86"/>
                <a:gd name="T29" fmla="*/ 2147483647 h 133"/>
                <a:gd name="T30" fmla="*/ 2147483647 w 86"/>
                <a:gd name="T31" fmla="*/ 2147483647 h 133"/>
                <a:gd name="T32" fmla="*/ 2147483647 w 86"/>
                <a:gd name="T33" fmla="*/ 2147483647 h 133"/>
                <a:gd name="T34" fmla="*/ 2147483647 w 86"/>
                <a:gd name="T35" fmla="*/ 2147483647 h 133"/>
                <a:gd name="T36" fmla="*/ 2147483647 w 86"/>
                <a:gd name="T37" fmla="*/ 2147483647 h 133"/>
                <a:gd name="T38" fmla="*/ 2147483647 w 86"/>
                <a:gd name="T39" fmla="*/ 2147483647 h 133"/>
                <a:gd name="T40" fmla="*/ 2147483647 w 86"/>
                <a:gd name="T41" fmla="*/ 0 h 133"/>
                <a:gd name="T42" fmla="*/ 2147483647 w 86"/>
                <a:gd name="T43" fmla="*/ 0 h 13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86"/>
                <a:gd name="T67" fmla="*/ 0 h 133"/>
                <a:gd name="T68" fmla="*/ 86 w 86"/>
                <a:gd name="T69" fmla="*/ 133 h 13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86" h="133">
                  <a:moveTo>
                    <a:pt x="13" y="0"/>
                  </a:moveTo>
                  <a:lnTo>
                    <a:pt x="0" y="51"/>
                  </a:lnTo>
                  <a:lnTo>
                    <a:pt x="56" y="133"/>
                  </a:lnTo>
                  <a:lnTo>
                    <a:pt x="56" y="132"/>
                  </a:lnTo>
                  <a:lnTo>
                    <a:pt x="56" y="131"/>
                  </a:lnTo>
                  <a:lnTo>
                    <a:pt x="57" y="127"/>
                  </a:lnTo>
                  <a:lnTo>
                    <a:pt x="57" y="126"/>
                  </a:lnTo>
                  <a:lnTo>
                    <a:pt x="57" y="118"/>
                  </a:lnTo>
                  <a:lnTo>
                    <a:pt x="57" y="115"/>
                  </a:lnTo>
                  <a:lnTo>
                    <a:pt x="57" y="114"/>
                  </a:lnTo>
                  <a:lnTo>
                    <a:pt x="60" y="114"/>
                  </a:lnTo>
                  <a:lnTo>
                    <a:pt x="62" y="114"/>
                  </a:lnTo>
                  <a:lnTo>
                    <a:pt x="63" y="115"/>
                  </a:lnTo>
                  <a:lnTo>
                    <a:pt x="63" y="116"/>
                  </a:lnTo>
                  <a:lnTo>
                    <a:pt x="64" y="117"/>
                  </a:lnTo>
                  <a:lnTo>
                    <a:pt x="66" y="117"/>
                  </a:lnTo>
                  <a:lnTo>
                    <a:pt x="68" y="110"/>
                  </a:lnTo>
                  <a:lnTo>
                    <a:pt x="70" y="101"/>
                  </a:lnTo>
                  <a:lnTo>
                    <a:pt x="86" y="17"/>
                  </a:lnTo>
                  <a:lnTo>
                    <a:pt x="49" y="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03" name="Freeform 50"/>
            <p:cNvSpPr>
              <a:spLocks/>
            </p:cNvSpPr>
            <p:nvPr/>
          </p:nvSpPr>
          <p:spPr bwMode="auto">
            <a:xfrm>
              <a:off x="3124201" y="3444875"/>
              <a:ext cx="741363" cy="820738"/>
            </a:xfrm>
            <a:custGeom>
              <a:avLst/>
              <a:gdLst>
                <a:gd name="T0" fmla="*/ 2147483647 w 91"/>
                <a:gd name="T1" fmla="*/ 2147483647 h 106"/>
                <a:gd name="T2" fmla="*/ 2147483647 w 91"/>
                <a:gd name="T3" fmla="*/ 2147483647 h 106"/>
                <a:gd name="T4" fmla="*/ 2147483647 w 91"/>
                <a:gd name="T5" fmla="*/ 0 h 106"/>
                <a:gd name="T6" fmla="*/ 2147483647 w 91"/>
                <a:gd name="T7" fmla="*/ 0 h 106"/>
                <a:gd name="T8" fmla="*/ 2147483647 w 91"/>
                <a:gd name="T9" fmla="*/ 2147483647 h 106"/>
                <a:gd name="T10" fmla="*/ 2147483647 w 91"/>
                <a:gd name="T11" fmla="*/ 2147483647 h 106"/>
                <a:gd name="T12" fmla="*/ 2147483647 w 91"/>
                <a:gd name="T13" fmla="*/ 2147483647 h 106"/>
                <a:gd name="T14" fmla="*/ 2147483647 w 91"/>
                <a:gd name="T15" fmla="*/ 2147483647 h 106"/>
                <a:gd name="T16" fmla="*/ 2147483647 w 91"/>
                <a:gd name="T17" fmla="*/ 2147483647 h 106"/>
                <a:gd name="T18" fmla="*/ 2147483647 w 91"/>
                <a:gd name="T19" fmla="*/ 2147483647 h 106"/>
                <a:gd name="T20" fmla="*/ 2147483647 w 91"/>
                <a:gd name="T21" fmla="*/ 2147483647 h 106"/>
                <a:gd name="T22" fmla="*/ 2147483647 w 91"/>
                <a:gd name="T23" fmla="*/ 2147483647 h 106"/>
                <a:gd name="T24" fmla="*/ 2147483647 w 91"/>
                <a:gd name="T25" fmla="*/ 2147483647 h 106"/>
                <a:gd name="T26" fmla="*/ 2147483647 w 91"/>
                <a:gd name="T27" fmla="*/ 2147483647 h 106"/>
                <a:gd name="T28" fmla="*/ 2147483647 w 91"/>
                <a:gd name="T29" fmla="*/ 2147483647 h 106"/>
                <a:gd name="T30" fmla="*/ 2147483647 w 91"/>
                <a:gd name="T31" fmla="*/ 2147483647 h 106"/>
                <a:gd name="T32" fmla="*/ 2147483647 w 91"/>
                <a:gd name="T33" fmla="*/ 2147483647 h 106"/>
                <a:gd name="T34" fmla="*/ 2147483647 w 91"/>
                <a:gd name="T35" fmla="*/ 2147483647 h 106"/>
                <a:gd name="T36" fmla="*/ 2147483647 w 91"/>
                <a:gd name="T37" fmla="*/ 2147483647 h 106"/>
                <a:gd name="T38" fmla="*/ 2147483647 w 91"/>
                <a:gd name="T39" fmla="*/ 2147483647 h 106"/>
                <a:gd name="T40" fmla="*/ 2147483647 w 91"/>
                <a:gd name="T41" fmla="*/ 2147483647 h 106"/>
                <a:gd name="T42" fmla="*/ 2147483647 w 91"/>
                <a:gd name="T43" fmla="*/ 2147483647 h 106"/>
                <a:gd name="T44" fmla="*/ 2147483647 w 91"/>
                <a:gd name="T45" fmla="*/ 2147483647 h 106"/>
                <a:gd name="T46" fmla="*/ 2147483647 w 91"/>
                <a:gd name="T47" fmla="*/ 2147483647 h 106"/>
                <a:gd name="T48" fmla="*/ 2147483647 w 91"/>
                <a:gd name="T49" fmla="*/ 2147483647 h 106"/>
                <a:gd name="T50" fmla="*/ 2147483647 w 91"/>
                <a:gd name="T51" fmla="*/ 2147483647 h 106"/>
                <a:gd name="T52" fmla="*/ 2147483647 w 91"/>
                <a:gd name="T53" fmla="*/ 2147483647 h 106"/>
                <a:gd name="T54" fmla="*/ 2147483647 w 91"/>
                <a:gd name="T55" fmla="*/ 2147483647 h 106"/>
                <a:gd name="T56" fmla="*/ 2147483647 w 91"/>
                <a:gd name="T57" fmla="*/ 2147483647 h 106"/>
                <a:gd name="T58" fmla="*/ 2147483647 w 91"/>
                <a:gd name="T59" fmla="*/ 2147483647 h 106"/>
                <a:gd name="T60" fmla="*/ 2147483647 w 91"/>
                <a:gd name="T61" fmla="*/ 2147483647 h 106"/>
                <a:gd name="T62" fmla="*/ 2147483647 w 91"/>
                <a:gd name="T63" fmla="*/ 2147483647 h 106"/>
                <a:gd name="T64" fmla="*/ 2147483647 w 91"/>
                <a:gd name="T65" fmla="*/ 2147483647 h 106"/>
                <a:gd name="T66" fmla="*/ 2147483647 w 91"/>
                <a:gd name="T67" fmla="*/ 2147483647 h 106"/>
                <a:gd name="T68" fmla="*/ 2147483647 w 91"/>
                <a:gd name="T69" fmla="*/ 2147483647 h 106"/>
                <a:gd name="T70" fmla="*/ 2147483647 w 91"/>
                <a:gd name="T71" fmla="*/ 2147483647 h 106"/>
                <a:gd name="T72" fmla="*/ 2147483647 w 91"/>
                <a:gd name="T73" fmla="*/ 2147483647 h 106"/>
                <a:gd name="T74" fmla="*/ 2147483647 w 91"/>
                <a:gd name="T75" fmla="*/ 2147483647 h 106"/>
                <a:gd name="T76" fmla="*/ 2147483647 w 91"/>
                <a:gd name="T77" fmla="*/ 2147483647 h 106"/>
                <a:gd name="T78" fmla="*/ 2147483647 w 91"/>
                <a:gd name="T79" fmla="*/ 2147483647 h 106"/>
                <a:gd name="T80" fmla="*/ 2147483647 w 91"/>
                <a:gd name="T81" fmla="*/ 2147483647 h 106"/>
                <a:gd name="T82" fmla="*/ 2147483647 w 91"/>
                <a:gd name="T83" fmla="*/ 2147483647 h 106"/>
                <a:gd name="T84" fmla="*/ 2147483647 w 91"/>
                <a:gd name="T85" fmla="*/ 2147483647 h 106"/>
                <a:gd name="T86" fmla="*/ 2147483647 w 91"/>
                <a:gd name="T87" fmla="*/ 2147483647 h 106"/>
                <a:gd name="T88" fmla="*/ 2147483647 w 91"/>
                <a:gd name="T89" fmla="*/ 2147483647 h 106"/>
                <a:gd name="T90" fmla="*/ 2147483647 w 91"/>
                <a:gd name="T91" fmla="*/ 2147483647 h 106"/>
                <a:gd name="T92" fmla="*/ 2147483647 w 91"/>
                <a:gd name="T93" fmla="*/ 2147483647 h 106"/>
                <a:gd name="T94" fmla="*/ 2147483647 w 91"/>
                <a:gd name="T95" fmla="*/ 2147483647 h 106"/>
                <a:gd name="T96" fmla="*/ 2147483647 w 91"/>
                <a:gd name="T97" fmla="*/ 2147483647 h 106"/>
                <a:gd name="T98" fmla="*/ 0 w 91"/>
                <a:gd name="T99" fmla="*/ 2147483647 h 106"/>
                <a:gd name="T100" fmla="*/ 2147483647 w 91"/>
                <a:gd name="T101" fmla="*/ 2147483647 h 106"/>
                <a:gd name="T102" fmla="*/ 2147483647 w 91"/>
                <a:gd name="T103" fmla="*/ 2147483647 h 106"/>
                <a:gd name="T104" fmla="*/ 2147483647 w 91"/>
                <a:gd name="T105" fmla="*/ 2147483647 h 106"/>
                <a:gd name="T106" fmla="*/ 2147483647 w 91"/>
                <a:gd name="T107" fmla="*/ 2147483647 h 10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91"/>
                <a:gd name="T163" fmla="*/ 0 h 106"/>
                <a:gd name="T164" fmla="*/ 91 w 91"/>
                <a:gd name="T165" fmla="*/ 106 h 10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91" h="106">
                  <a:moveTo>
                    <a:pt x="78" y="106"/>
                  </a:moveTo>
                  <a:lnTo>
                    <a:pt x="91" y="10"/>
                  </a:lnTo>
                  <a:lnTo>
                    <a:pt x="25" y="0"/>
                  </a:lnTo>
                  <a:lnTo>
                    <a:pt x="23" y="9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8" y="15"/>
                  </a:lnTo>
                  <a:lnTo>
                    <a:pt x="18" y="14"/>
                  </a:lnTo>
                  <a:lnTo>
                    <a:pt x="17" y="13"/>
                  </a:lnTo>
                  <a:lnTo>
                    <a:pt x="15" y="13"/>
                  </a:lnTo>
                  <a:lnTo>
                    <a:pt x="12" y="13"/>
                  </a:lnTo>
                  <a:lnTo>
                    <a:pt x="12" y="14"/>
                  </a:lnTo>
                  <a:lnTo>
                    <a:pt x="12" y="17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1" y="30"/>
                  </a:lnTo>
                  <a:lnTo>
                    <a:pt x="11" y="31"/>
                  </a:lnTo>
                  <a:lnTo>
                    <a:pt x="11" y="32"/>
                  </a:lnTo>
                  <a:lnTo>
                    <a:pt x="11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2" y="39"/>
                  </a:lnTo>
                  <a:lnTo>
                    <a:pt x="12" y="41"/>
                  </a:lnTo>
                  <a:lnTo>
                    <a:pt x="13" y="43"/>
                  </a:lnTo>
                  <a:lnTo>
                    <a:pt x="14" y="44"/>
                  </a:lnTo>
                  <a:lnTo>
                    <a:pt x="15" y="46"/>
                  </a:lnTo>
                  <a:lnTo>
                    <a:pt x="14" y="46"/>
                  </a:lnTo>
                  <a:lnTo>
                    <a:pt x="12" y="47"/>
                  </a:lnTo>
                  <a:lnTo>
                    <a:pt x="10" y="48"/>
                  </a:lnTo>
                  <a:lnTo>
                    <a:pt x="9" y="50"/>
                  </a:lnTo>
                  <a:lnTo>
                    <a:pt x="7" y="55"/>
                  </a:lnTo>
                  <a:lnTo>
                    <a:pt x="5" y="58"/>
                  </a:lnTo>
                  <a:lnTo>
                    <a:pt x="3" y="58"/>
                  </a:lnTo>
                  <a:lnTo>
                    <a:pt x="3" y="59"/>
                  </a:lnTo>
                  <a:lnTo>
                    <a:pt x="4" y="60"/>
                  </a:lnTo>
                  <a:lnTo>
                    <a:pt x="3" y="61"/>
                  </a:lnTo>
                  <a:lnTo>
                    <a:pt x="3" y="63"/>
                  </a:lnTo>
                  <a:lnTo>
                    <a:pt x="3" y="64"/>
                  </a:lnTo>
                  <a:lnTo>
                    <a:pt x="5" y="66"/>
                  </a:lnTo>
                  <a:lnTo>
                    <a:pt x="6" y="67"/>
                  </a:lnTo>
                  <a:lnTo>
                    <a:pt x="5" y="67"/>
                  </a:lnTo>
                  <a:lnTo>
                    <a:pt x="5" y="69"/>
                  </a:lnTo>
                  <a:lnTo>
                    <a:pt x="4" y="70"/>
                  </a:lnTo>
                  <a:lnTo>
                    <a:pt x="3" y="70"/>
                  </a:lnTo>
                  <a:lnTo>
                    <a:pt x="1" y="69"/>
                  </a:lnTo>
                  <a:lnTo>
                    <a:pt x="0" y="73"/>
                  </a:lnTo>
                  <a:lnTo>
                    <a:pt x="49" y="102"/>
                  </a:lnTo>
                  <a:lnTo>
                    <a:pt x="78" y="106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04" name="Freeform 51"/>
            <p:cNvSpPr>
              <a:spLocks/>
            </p:cNvSpPr>
            <p:nvPr/>
          </p:nvSpPr>
          <p:spPr bwMode="auto">
            <a:xfrm>
              <a:off x="5183189" y="1981202"/>
              <a:ext cx="723900" cy="773113"/>
            </a:xfrm>
            <a:custGeom>
              <a:avLst/>
              <a:gdLst>
                <a:gd name="T0" fmla="*/ 2147483647 w 89"/>
                <a:gd name="T1" fmla="*/ 2147483647 h 100"/>
                <a:gd name="T2" fmla="*/ 2147483647 w 89"/>
                <a:gd name="T3" fmla="*/ 2147483647 h 100"/>
                <a:gd name="T4" fmla="*/ 2147483647 w 89"/>
                <a:gd name="T5" fmla="*/ 2147483647 h 100"/>
                <a:gd name="T6" fmla="*/ 2147483647 w 89"/>
                <a:gd name="T7" fmla="*/ 2147483647 h 100"/>
                <a:gd name="T8" fmla="*/ 2147483647 w 89"/>
                <a:gd name="T9" fmla="*/ 2147483647 h 100"/>
                <a:gd name="T10" fmla="*/ 2147483647 w 89"/>
                <a:gd name="T11" fmla="*/ 2147483647 h 100"/>
                <a:gd name="T12" fmla="*/ 2147483647 w 89"/>
                <a:gd name="T13" fmla="*/ 2147483647 h 100"/>
                <a:gd name="T14" fmla="*/ 2147483647 w 89"/>
                <a:gd name="T15" fmla="*/ 2147483647 h 100"/>
                <a:gd name="T16" fmla="*/ 0 w 89"/>
                <a:gd name="T17" fmla="*/ 2147483647 h 100"/>
                <a:gd name="T18" fmla="*/ 2147483647 w 89"/>
                <a:gd name="T19" fmla="*/ 2147483647 h 100"/>
                <a:gd name="T20" fmla="*/ 0 w 89"/>
                <a:gd name="T21" fmla="*/ 2147483647 h 100"/>
                <a:gd name="T22" fmla="*/ 2147483647 w 89"/>
                <a:gd name="T23" fmla="*/ 2147483647 h 100"/>
                <a:gd name="T24" fmla="*/ 2147483647 w 89"/>
                <a:gd name="T25" fmla="*/ 2147483647 h 100"/>
                <a:gd name="T26" fmla="*/ 2147483647 w 89"/>
                <a:gd name="T27" fmla="*/ 2147483647 h 100"/>
                <a:gd name="T28" fmla="*/ 2147483647 w 89"/>
                <a:gd name="T29" fmla="*/ 2147483647 h 100"/>
                <a:gd name="T30" fmla="*/ 2147483647 w 89"/>
                <a:gd name="T31" fmla="*/ 2147483647 h 100"/>
                <a:gd name="T32" fmla="*/ 2147483647 w 89"/>
                <a:gd name="T33" fmla="*/ 2147483647 h 100"/>
                <a:gd name="T34" fmla="*/ 2147483647 w 89"/>
                <a:gd name="T35" fmla="*/ 2147483647 h 100"/>
                <a:gd name="T36" fmla="*/ 2147483647 w 89"/>
                <a:gd name="T37" fmla="*/ 2147483647 h 100"/>
                <a:gd name="T38" fmla="*/ 2147483647 w 89"/>
                <a:gd name="T39" fmla="*/ 2147483647 h 100"/>
                <a:gd name="T40" fmla="*/ 2147483647 w 89"/>
                <a:gd name="T41" fmla="*/ 2147483647 h 100"/>
                <a:gd name="T42" fmla="*/ 2147483647 w 89"/>
                <a:gd name="T43" fmla="*/ 2147483647 h 100"/>
                <a:gd name="T44" fmla="*/ 2147483647 w 89"/>
                <a:gd name="T45" fmla="*/ 2147483647 h 100"/>
                <a:gd name="T46" fmla="*/ 2147483647 w 89"/>
                <a:gd name="T47" fmla="*/ 2147483647 h 100"/>
                <a:gd name="T48" fmla="*/ 2147483647 w 89"/>
                <a:gd name="T49" fmla="*/ 2147483647 h 100"/>
                <a:gd name="T50" fmla="*/ 2147483647 w 89"/>
                <a:gd name="T51" fmla="*/ 2147483647 h 100"/>
                <a:gd name="T52" fmla="*/ 2147483647 w 89"/>
                <a:gd name="T53" fmla="*/ 2147483647 h 100"/>
                <a:gd name="T54" fmla="*/ 2147483647 w 89"/>
                <a:gd name="T55" fmla="*/ 2147483647 h 100"/>
                <a:gd name="T56" fmla="*/ 2147483647 w 89"/>
                <a:gd name="T57" fmla="*/ 2147483647 h 100"/>
                <a:gd name="T58" fmla="*/ 2147483647 w 89"/>
                <a:gd name="T59" fmla="*/ 2147483647 h 100"/>
                <a:gd name="T60" fmla="*/ 2147483647 w 89"/>
                <a:gd name="T61" fmla="*/ 2147483647 h 100"/>
                <a:gd name="T62" fmla="*/ 2147483647 w 89"/>
                <a:gd name="T63" fmla="*/ 2147483647 h 100"/>
                <a:gd name="T64" fmla="*/ 2147483647 w 89"/>
                <a:gd name="T65" fmla="*/ 2147483647 h 100"/>
                <a:gd name="T66" fmla="*/ 2147483647 w 89"/>
                <a:gd name="T67" fmla="*/ 2147483647 h 100"/>
                <a:gd name="T68" fmla="*/ 2147483647 w 89"/>
                <a:gd name="T69" fmla="*/ 2147483647 h 100"/>
                <a:gd name="T70" fmla="*/ 2147483647 w 89"/>
                <a:gd name="T71" fmla="*/ 2147483647 h 100"/>
                <a:gd name="T72" fmla="*/ 2147483647 w 89"/>
                <a:gd name="T73" fmla="*/ 2147483647 h 100"/>
                <a:gd name="T74" fmla="*/ 2147483647 w 89"/>
                <a:gd name="T75" fmla="*/ 2147483647 h 100"/>
                <a:gd name="T76" fmla="*/ 2147483647 w 89"/>
                <a:gd name="T77" fmla="*/ 2147483647 h 100"/>
                <a:gd name="T78" fmla="*/ 2147483647 w 89"/>
                <a:gd name="T79" fmla="*/ 2147483647 h 100"/>
                <a:gd name="T80" fmla="*/ 2147483647 w 89"/>
                <a:gd name="T81" fmla="*/ 2147483647 h 100"/>
                <a:gd name="T82" fmla="*/ 2147483647 w 89"/>
                <a:gd name="T83" fmla="*/ 2147483647 h 100"/>
                <a:gd name="T84" fmla="*/ 2147483647 w 89"/>
                <a:gd name="T85" fmla="*/ 2147483647 h 100"/>
                <a:gd name="T86" fmla="*/ 2147483647 w 89"/>
                <a:gd name="T87" fmla="*/ 2147483647 h 100"/>
                <a:gd name="T88" fmla="*/ 2147483647 w 89"/>
                <a:gd name="T89" fmla="*/ 2147483647 h 100"/>
                <a:gd name="T90" fmla="*/ 2147483647 w 89"/>
                <a:gd name="T91" fmla="*/ 2147483647 h 100"/>
                <a:gd name="T92" fmla="*/ 2147483647 w 89"/>
                <a:gd name="T93" fmla="*/ 2147483647 h 100"/>
                <a:gd name="T94" fmla="*/ 2147483647 w 89"/>
                <a:gd name="T95" fmla="*/ 2147483647 h 100"/>
                <a:gd name="T96" fmla="*/ 2147483647 w 89"/>
                <a:gd name="T97" fmla="*/ 2147483647 h 100"/>
                <a:gd name="T98" fmla="*/ 2147483647 w 89"/>
                <a:gd name="T99" fmla="*/ 2147483647 h 100"/>
                <a:gd name="T100" fmla="*/ 2147483647 w 89"/>
                <a:gd name="T101" fmla="*/ 2147483647 h 100"/>
                <a:gd name="T102" fmla="*/ 2147483647 w 89"/>
                <a:gd name="T103" fmla="*/ 2147483647 h 100"/>
                <a:gd name="T104" fmla="*/ 2147483647 w 89"/>
                <a:gd name="T105" fmla="*/ 2147483647 h 100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89"/>
                <a:gd name="T160" fmla="*/ 0 h 100"/>
                <a:gd name="T161" fmla="*/ 89 w 89"/>
                <a:gd name="T162" fmla="*/ 100 h 100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89" h="100">
                  <a:moveTo>
                    <a:pt x="8" y="100"/>
                  </a:moveTo>
                  <a:lnTo>
                    <a:pt x="8" y="69"/>
                  </a:lnTo>
                  <a:lnTo>
                    <a:pt x="4" y="65"/>
                  </a:lnTo>
                  <a:lnTo>
                    <a:pt x="4" y="64"/>
                  </a:lnTo>
                  <a:lnTo>
                    <a:pt x="6" y="61"/>
                  </a:lnTo>
                  <a:lnTo>
                    <a:pt x="7" y="60"/>
                  </a:lnTo>
                  <a:lnTo>
                    <a:pt x="7" y="58"/>
                  </a:lnTo>
                  <a:lnTo>
                    <a:pt x="7" y="56"/>
                  </a:lnTo>
                  <a:lnTo>
                    <a:pt x="7" y="54"/>
                  </a:lnTo>
                  <a:lnTo>
                    <a:pt x="5" y="47"/>
                  </a:lnTo>
                  <a:lnTo>
                    <a:pt x="5" y="46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4" y="33"/>
                  </a:lnTo>
                  <a:lnTo>
                    <a:pt x="3" y="28"/>
                  </a:lnTo>
                  <a:lnTo>
                    <a:pt x="2" y="26"/>
                  </a:lnTo>
                  <a:lnTo>
                    <a:pt x="0" y="21"/>
                  </a:lnTo>
                  <a:lnTo>
                    <a:pt x="0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0" y="8"/>
                  </a:lnTo>
                  <a:lnTo>
                    <a:pt x="0" y="7"/>
                  </a:lnTo>
                  <a:lnTo>
                    <a:pt x="23" y="7"/>
                  </a:lnTo>
                  <a:lnTo>
                    <a:pt x="23" y="3"/>
                  </a:lnTo>
                  <a:lnTo>
                    <a:pt x="23" y="0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5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31" y="12"/>
                  </a:lnTo>
                  <a:lnTo>
                    <a:pt x="32" y="12"/>
                  </a:lnTo>
                  <a:lnTo>
                    <a:pt x="33" y="12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42" y="14"/>
                  </a:lnTo>
                  <a:lnTo>
                    <a:pt x="43" y="13"/>
                  </a:lnTo>
                  <a:lnTo>
                    <a:pt x="48" y="13"/>
                  </a:lnTo>
                  <a:lnTo>
                    <a:pt x="51" y="14"/>
                  </a:lnTo>
                  <a:lnTo>
                    <a:pt x="52" y="14"/>
                  </a:lnTo>
                  <a:lnTo>
                    <a:pt x="52" y="15"/>
                  </a:lnTo>
                  <a:lnTo>
                    <a:pt x="53" y="15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5" y="19"/>
                  </a:lnTo>
                  <a:lnTo>
                    <a:pt x="57" y="17"/>
                  </a:lnTo>
                  <a:lnTo>
                    <a:pt x="59" y="17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3" y="20"/>
                  </a:lnTo>
                  <a:lnTo>
                    <a:pt x="64" y="21"/>
                  </a:lnTo>
                  <a:lnTo>
                    <a:pt x="66" y="21"/>
                  </a:lnTo>
                  <a:lnTo>
                    <a:pt x="68" y="21"/>
                  </a:lnTo>
                  <a:lnTo>
                    <a:pt x="72" y="18"/>
                  </a:lnTo>
                  <a:lnTo>
                    <a:pt x="73" y="18"/>
                  </a:lnTo>
                  <a:lnTo>
                    <a:pt x="74" y="20"/>
                  </a:lnTo>
                  <a:lnTo>
                    <a:pt x="81" y="20"/>
                  </a:lnTo>
                  <a:lnTo>
                    <a:pt x="82" y="20"/>
                  </a:lnTo>
                  <a:lnTo>
                    <a:pt x="83" y="20"/>
                  </a:lnTo>
                  <a:lnTo>
                    <a:pt x="84" y="22"/>
                  </a:lnTo>
                  <a:lnTo>
                    <a:pt x="86" y="21"/>
                  </a:lnTo>
                  <a:lnTo>
                    <a:pt x="89" y="21"/>
                  </a:lnTo>
                  <a:lnTo>
                    <a:pt x="87" y="22"/>
                  </a:lnTo>
                  <a:lnTo>
                    <a:pt x="83" y="25"/>
                  </a:lnTo>
                  <a:lnTo>
                    <a:pt x="81" y="25"/>
                  </a:lnTo>
                  <a:lnTo>
                    <a:pt x="79" y="26"/>
                  </a:lnTo>
                  <a:lnTo>
                    <a:pt x="78" y="28"/>
                  </a:lnTo>
                  <a:lnTo>
                    <a:pt x="74" y="29"/>
                  </a:lnTo>
                  <a:lnTo>
                    <a:pt x="73" y="30"/>
                  </a:lnTo>
                  <a:lnTo>
                    <a:pt x="67" y="36"/>
                  </a:lnTo>
                  <a:lnTo>
                    <a:pt x="59" y="44"/>
                  </a:lnTo>
                  <a:lnTo>
                    <a:pt x="58" y="45"/>
                  </a:lnTo>
                  <a:lnTo>
                    <a:pt x="57" y="46"/>
                  </a:lnTo>
                  <a:lnTo>
                    <a:pt x="58" y="55"/>
                  </a:lnTo>
                  <a:lnTo>
                    <a:pt x="57" y="56"/>
                  </a:lnTo>
                  <a:lnTo>
                    <a:pt x="56" y="56"/>
                  </a:lnTo>
                  <a:lnTo>
                    <a:pt x="52" y="59"/>
                  </a:lnTo>
                  <a:lnTo>
                    <a:pt x="52" y="61"/>
                  </a:lnTo>
                  <a:lnTo>
                    <a:pt x="51" y="64"/>
                  </a:lnTo>
                  <a:lnTo>
                    <a:pt x="52" y="65"/>
                  </a:lnTo>
                  <a:lnTo>
                    <a:pt x="54" y="67"/>
                  </a:lnTo>
                  <a:lnTo>
                    <a:pt x="53" y="69"/>
                  </a:lnTo>
                  <a:lnTo>
                    <a:pt x="53" y="70"/>
                  </a:lnTo>
                  <a:lnTo>
                    <a:pt x="52" y="73"/>
                  </a:lnTo>
                  <a:lnTo>
                    <a:pt x="52" y="78"/>
                  </a:lnTo>
                  <a:lnTo>
                    <a:pt x="53" y="79"/>
                  </a:lnTo>
                  <a:lnTo>
                    <a:pt x="54" y="80"/>
                  </a:lnTo>
                  <a:lnTo>
                    <a:pt x="55" y="80"/>
                  </a:lnTo>
                  <a:lnTo>
                    <a:pt x="58" y="81"/>
                  </a:lnTo>
                  <a:lnTo>
                    <a:pt x="59" y="82"/>
                  </a:lnTo>
                  <a:lnTo>
                    <a:pt x="59" y="83"/>
                  </a:lnTo>
                  <a:lnTo>
                    <a:pt x="63" y="84"/>
                  </a:lnTo>
                  <a:lnTo>
                    <a:pt x="64" y="87"/>
                  </a:lnTo>
                  <a:lnTo>
                    <a:pt x="68" y="89"/>
                  </a:lnTo>
                  <a:lnTo>
                    <a:pt x="72" y="92"/>
                  </a:lnTo>
                  <a:lnTo>
                    <a:pt x="72" y="93"/>
                  </a:lnTo>
                  <a:lnTo>
                    <a:pt x="72" y="95"/>
                  </a:lnTo>
                  <a:lnTo>
                    <a:pt x="72" y="98"/>
                  </a:lnTo>
                  <a:lnTo>
                    <a:pt x="8" y="10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05" name="Freeform 60"/>
            <p:cNvSpPr>
              <a:spLocks/>
            </p:cNvSpPr>
            <p:nvPr/>
          </p:nvSpPr>
          <p:spPr bwMode="auto">
            <a:xfrm>
              <a:off x="6664325" y="3127377"/>
              <a:ext cx="830264" cy="455613"/>
            </a:xfrm>
            <a:custGeom>
              <a:avLst/>
              <a:gdLst>
                <a:gd name="T0" fmla="*/ 2147483647 w 102"/>
                <a:gd name="T1" fmla="*/ 2147483647 h 59"/>
                <a:gd name="T2" fmla="*/ 2147483647 w 102"/>
                <a:gd name="T3" fmla="*/ 2147483647 h 59"/>
                <a:gd name="T4" fmla="*/ 2147483647 w 102"/>
                <a:gd name="T5" fmla="*/ 2147483647 h 59"/>
                <a:gd name="T6" fmla="*/ 2147483647 w 102"/>
                <a:gd name="T7" fmla="*/ 2147483647 h 59"/>
                <a:gd name="T8" fmla="*/ 2147483647 w 102"/>
                <a:gd name="T9" fmla="*/ 2147483647 h 59"/>
                <a:gd name="T10" fmla="*/ 2147483647 w 102"/>
                <a:gd name="T11" fmla="*/ 2147483647 h 59"/>
                <a:gd name="T12" fmla="*/ 2147483647 w 102"/>
                <a:gd name="T13" fmla="*/ 2147483647 h 59"/>
                <a:gd name="T14" fmla="*/ 2147483647 w 102"/>
                <a:gd name="T15" fmla="*/ 2147483647 h 59"/>
                <a:gd name="T16" fmla="*/ 2147483647 w 102"/>
                <a:gd name="T17" fmla="*/ 2147483647 h 59"/>
                <a:gd name="T18" fmla="*/ 2147483647 w 102"/>
                <a:gd name="T19" fmla="*/ 2147483647 h 59"/>
                <a:gd name="T20" fmla="*/ 2147483647 w 102"/>
                <a:gd name="T21" fmla="*/ 2147483647 h 59"/>
                <a:gd name="T22" fmla="*/ 2147483647 w 102"/>
                <a:gd name="T23" fmla="*/ 2147483647 h 59"/>
                <a:gd name="T24" fmla="*/ 2147483647 w 102"/>
                <a:gd name="T25" fmla="*/ 2147483647 h 59"/>
                <a:gd name="T26" fmla="*/ 2147483647 w 102"/>
                <a:gd name="T27" fmla="*/ 2147483647 h 59"/>
                <a:gd name="T28" fmla="*/ 2147483647 w 102"/>
                <a:gd name="T29" fmla="*/ 2147483647 h 59"/>
                <a:gd name="T30" fmla="*/ 2147483647 w 102"/>
                <a:gd name="T31" fmla="*/ 2147483647 h 59"/>
                <a:gd name="T32" fmla="*/ 2147483647 w 102"/>
                <a:gd name="T33" fmla="*/ 2147483647 h 59"/>
                <a:gd name="T34" fmla="*/ 2147483647 w 102"/>
                <a:gd name="T35" fmla="*/ 2147483647 h 59"/>
                <a:gd name="T36" fmla="*/ 2147483647 w 102"/>
                <a:gd name="T37" fmla="*/ 2147483647 h 59"/>
                <a:gd name="T38" fmla="*/ 2147483647 w 102"/>
                <a:gd name="T39" fmla="*/ 2147483647 h 59"/>
                <a:gd name="T40" fmla="*/ 2147483647 w 102"/>
                <a:gd name="T41" fmla="*/ 2147483647 h 59"/>
                <a:gd name="T42" fmla="*/ 2147483647 w 102"/>
                <a:gd name="T43" fmla="*/ 2147483647 h 59"/>
                <a:gd name="T44" fmla="*/ 2147483647 w 102"/>
                <a:gd name="T45" fmla="*/ 2147483647 h 59"/>
                <a:gd name="T46" fmla="*/ 2147483647 w 102"/>
                <a:gd name="T47" fmla="*/ 2147483647 h 59"/>
                <a:gd name="T48" fmla="*/ 2147483647 w 102"/>
                <a:gd name="T49" fmla="*/ 2147483647 h 59"/>
                <a:gd name="T50" fmla="*/ 2147483647 w 102"/>
                <a:gd name="T51" fmla="*/ 2147483647 h 59"/>
                <a:gd name="T52" fmla="*/ 2147483647 w 102"/>
                <a:gd name="T53" fmla="*/ 2147483647 h 59"/>
                <a:gd name="T54" fmla="*/ 2147483647 w 102"/>
                <a:gd name="T55" fmla="*/ 2147483647 h 59"/>
                <a:gd name="T56" fmla="*/ 2147483647 w 102"/>
                <a:gd name="T57" fmla="*/ 2147483647 h 59"/>
                <a:gd name="T58" fmla="*/ 2147483647 w 102"/>
                <a:gd name="T59" fmla="*/ 2147483647 h 59"/>
                <a:gd name="T60" fmla="*/ 2147483647 w 102"/>
                <a:gd name="T61" fmla="*/ 2147483647 h 59"/>
                <a:gd name="T62" fmla="*/ 2147483647 w 102"/>
                <a:gd name="T63" fmla="*/ 2147483647 h 59"/>
                <a:gd name="T64" fmla="*/ 2147483647 w 102"/>
                <a:gd name="T65" fmla="*/ 2147483647 h 59"/>
                <a:gd name="T66" fmla="*/ 2147483647 w 102"/>
                <a:gd name="T67" fmla="*/ 2147483647 h 59"/>
                <a:gd name="T68" fmla="*/ 2147483647 w 102"/>
                <a:gd name="T69" fmla="*/ 2147483647 h 59"/>
                <a:gd name="T70" fmla="*/ 2147483647 w 102"/>
                <a:gd name="T71" fmla="*/ 2147483647 h 59"/>
                <a:gd name="T72" fmla="*/ 2147483647 w 102"/>
                <a:gd name="T73" fmla="*/ 2147483647 h 59"/>
                <a:gd name="T74" fmla="*/ 2147483647 w 102"/>
                <a:gd name="T75" fmla="*/ 2147483647 h 59"/>
                <a:gd name="T76" fmla="*/ 2147483647 w 102"/>
                <a:gd name="T77" fmla="*/ 2147483647 h 59"/>
                <a:gd name="T78" fmla="*/ 2147483647 w 102"/>
                <a:gd name="T79" fmla="*/ 2147483647 h 59"/>
                <a:gd name="T80" fmla="*/ 2147483647 w 102"/>
                <a:gd name="T81" fmla="*/ 2147483647 h 59"/>
                <a:gd name="T82" fmla="*/ 2147483647 w 102"/>
                <a:gd name="T83" fmla="*/ 2147483647 h 59"/>
                <a:gd name="T84" fmla="*/ 2147483647 w 102"/>
                <a:gd name="T85" fmla="*/ 2147483647 h 5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02"/>
                <a:gd name="T130" fmla="*/ 0 h 59"/>
                <a:gd name="T131" fmla="*/ 102 w 102"/>
                <a:gd name="T132" fmla="*/ 59 h 5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02" h="59">
                  <a:moveTo>
                    <a:pt x="101" y="43"/>
                  </a:moveTo>
                  <a:lnTo>
                    <a:pt x="67" y="50"/>
                  </a:lnTo>
                  <a:lnTo>
                    <a:pt x="31" y="55"/>
                  </a:lnTo>
                  <a:lnTo>
                    <a:pt x="29" y="56"/>
                  </a:lnTo>
                  <a:lnTo>
                    <a:pt x="26" y="56"/>
                  </a:lnTo>
                  <a:lnTo>
                    <a:pt x="26" y="55"/>
                  </a:lnTo>
                  <a:lnTo>
                    <a:pt x="22" y="56"/>
                  </a:lnTo>
                  <a:lnTo>
                    <a:pt x="0" y="59"/>
                  </a:lnTo>
                  <a:lnTo>
                    <a:pt x="0" y="58"/>
                  </a:lnTo>
                  <a:lnTo>
                    <a:pt x="5" y="56"/>
                  </a:lnTo>
                  <a:lnTo>
                    <a:pt x="6" y="55"/>
                  </a:lnTo>
                  <a:lnTo>
                    <a:pt x="9" y="53"/>
                  </a:lnTo>
                  <a:lnTo>
                    <a:pt x="9" y="52"/>
                  </a:lnTo>
                  <a:lnTo>
                    <a:pt x="9" y="51"/>
                  </a:lnTo>
                  <a:lnTo>
                    <a:pt x="10" y="50"/>
                  </a:lnTo>
                  <a:lnTo>
                    <a:pt x="10" y="49"/>
                  </a:lnTo>
                  <a:lnTo>
                    <a:pt x="12" y="47"/>
                  </a:lnTo>
                  <a:lnTo>
                    <a:pt x="19" y="41"/>
                  </a:lnTo>
                  <a:lnTo>
                    <a:pt x="19" y="40"/>
                  </a:lnTo>
                  <a:lnTo>
                    <a:pt x="20" y="41"/>
                  </a:lnTo>
                  <a:lnTo>
                    <a:pt x="19" y="42"/>
                  </a:lnTo>
                  <a:lnTo>
                    <a:pt x="21" y="44"/>
                  </a:lnTo>
                  <a:lnTo>
                    <a:pt x="24" y="45"/>
                  </a:lnTo>
                  <a:lnTo>
                    <a:pt x="26" y="45"/>
                  </a:lnTo>
                  <a:lnTo>
                    <a:pt x="27" y="44"/>
                  </a:lnTo>
                  <a:lnTo>
                    <a:pt x="27" y="43"/>
                  </a:lnTo>
                  <a:lnTo>
                    <a:pt x="28" y="42"/>
                  </a:lnTo>
                  <a:lnTo>
                    <a:pt x="29" y="43"/>
                  </a:lnTo>
                  <a:lnTo>
                    <a:pt x="30" y="44"/>
                  </a:lnTo>
                  <a:lnTo>
                    <a:pt x="31" y="43"/>
                  </a:lnTo>
                  <a:lnTo>
                    <a:pt x="34" y="42"/>
                  </a:lnTo>
                  <a:lnTo>
                    <a:pt x="35" y="40"/>
                  </a:lnTo>
                  <a:lnTo>
                    <a:pt x="36" y="41"/>
                  </a:lnTo>
                  <a:lnTo>
                    <a:pt x="39" y="38"/>
                  </a:lnTo>
                  <a:lnTo>
                    <a:pt x="40" y="39"/>
                  </a:lnTo>
                  <a:lnTo>
                    <a:pt x="42" y="36"/>
                  </a:lnTo>
                  <a:lnTo>
                    <a:pt x="41" y="35"/>
                  </a:lnTo>
                  <a:lnTo>
                    <a:pt x="42" y="33"/>
                  </a:lnTo>
                  <a:lnTo>
                    <a:pt x="44" y="28"/>
                  </a:lnTo>
                  <a:lnTo>
                    <a:pt x="47" y="17"/>
                  </a:lnTo>
                  <a:lnTo>
                    <a:pt x="49" y="18"/>
                  </a:lnTo>
                  <a:lnTo>
                    <a:pt x="49" y="19"/>
                  </a:lnTo>
                  <a:lnTo>
                    <a:pt x="50" y="20"/>
                  </a:lnTo>
                  <a:lnTo>
                    <a:pt x="52" y="19"/>
                  </a:lnTo>
                  <a:lnTo>
                    <a:pt x="53" y="17"/>
                  </a:lnTo>
                  <a:lnTo>
                    <a:pt x="54" y="13"/>
                  </a:lnTo>
                  <a:lnTo>
                    <a:pt x="55" y="12"/>
                  </a:lnTo>
                  <a:lnTo>
                    <a:pt x="57" y="12"/>
                  </a:lnTo>
                  <a:lnTo>
                    <a:pt x="58" y="10"/>
                  </a:lnTo>
                  <a:lnTo>
                    <a:pt x="59" y="10"/>
                  </a:lnTo>
                  <a:lnTo>
                    <a:pt x="60" y="8"/>
                  </a:lnTo>
                  <a:lnTo>
                    <a:pt x="60" y="6"/>
                  </a:lnTo>
                  <a:lnTo>
                    <a:pt x="61" y="5"/>
                  </a:lnTo>
                  <a:lnTo>
                    <a:pt x="61" y="4"/>
                  </a:lnTo>
                  <a:lnTo>
                    <a:pt x="61" y="1"/>
                  </a:lnTo>
                  <a:lnTo>
                    <a:pt x="61" y="0"/>
                  </a:lnTo>
                  <a:lnTo>
                    <a:pt x="62" y="0"/>
                  </a:lnTo>
                  <a:lnTo>
                    <a:pt x="68" y="4"/>
                  </a:lnTo>
                  <a:lnTo>
                    <a:pt x="69" y="4"/>
                  </a:lnTo>
                  <a:lnTo>
                    <a:pt x="70" y="1"/>
                  </a:lnTo>
                  <a:lnTo>
                    <a:pt x="71" y="1"/>
                  </a:lnTo>
                  <a:lnTo>
                    <a:pt x="72" y="1"/>
                  </a:lnTo>
                  <a:lnTo>
                    <a:pt x="73" y="2"/>
                  </a:lnTo>
                  <a:lnTo>
                    <a:pt x="72" y="3"/>
                  </a:lnTo>
                  <a:lnTo>
                    <a:pt x="74" y="4"/>
                  </a:lnTo>
                  <a:lnTo>
                    <a:pt x="76" y="4"/>
                  </a:lnTo>
                  <a:lnTo>
                    <a:pt x="78" y="6"/>
                  </a:lnTo>
                  <a:lnTo>
                    <a:pt x="79" y="6"/>
                  </a:lnTo>
                  <a:lnTo>
                    <a:pt x="80" y="8"/>
                  </a:lnTo>
                  <a:lnTo>
                    <a:pt x="78" y="12"/>
                  </a:lnTo>
                  <a:lnTo>
                    <a:pt x="77" y="14"/>
                  </a:lnTo>
                  <a:lnTo>
                    <a:pt x="78" y="16"/>
                  </a:lnTo>
                  <a:lnTo>
                    <a:pt x="80" y="16"/>
                  </a:lnTo>
                  <a:lnTo>
                    <a:pt x="81" y="15"/>
                  </a:lnTo>
                  <a:lnTo>
                    <a:pt x="83" y="17"/>
                  </a:lnTo>
                  <a:lnTo>
                    <a:pt x="84" y="17"/>
                  </a:lnTo>
                  <a:lnTo>
                    <a:pt x="85" y="18"/>
                  </a:lnTo>
                  <a:lnTo>
                    <a:pt x="86" y="18"/>
                  </a:lnTo>
                  <a:lnTo>
                    <a:pt x="87" y="18"/>
                  </a:lnTo>
                  <a:lnTo>
                    <a:pt x="90" y="20"/>
                  </a:lnTo>
                  <a:lnTo>
                    <a:pt x="93" y="20"/>
                  </a:lnTo>
                  <a:lnTo>
                    <a:pt x="94" y="22"/>
                  </a:lnTo>
                  <a:lnTo>
                    <a:pt x="93" y="22"/>
                  </a:lnTo>
                  <a:lnTo>
                    <a:pt x="93" y="23"/>
                  </a:lnTo>
                  <a:lnTo>
                    <a:pt x="93" y="25"/>
                  </a:lnTo>
                  <a:lnTo>
                    <a:pt x="92" y="26"/>
                  </a:lnTo>
                  <a:lnTo>
                    <a:pt x="94" y="27"/>
                  </a:lnTo>
                  <a:lnTo>
                    <a:pt x="95" y="29"/>
                  </a:lnTo>
                  <a:lnTo>
                    <a:pt x="95" y="30"/>
                  </a:lnTo>
                  <a:lnTo>
                    <a:pt x="93" y="30"/>
                  </a:lnTo>
                  <a:lnTo>
                    <a:pt x="93" y="31"/>
                  </a:lnTo>
                  <a:lnTo>
                    <a:pt x="94" y="31"/>
                  </a:lnTo>
                  <a:lnTo>
                    <a:pt x="94" y="32"/>
                  </a:lnTo>
                  <a:lnTo>
                    <a:pt x="93" y="32"/>
                  </a:lnTo>
                  <a:lnTo>
                    <a:pt x="92" y="32"/>
                  </a:lnTo>
                  <a:lnTo>
                    <a:pt x="93" y="33"/>
                  </a:lnTo>
                  <a:lnTo>
                    <a:pt x="94" y="33"/>
                  </a:lnTo>
                  <a:lnTo>
                    <a:pt x="96" y="34"/>
                  </a:lnTo>
                  <a:lnTo>
                    <a:pt x="94" y="36"/>
                  </a:lnTo>
                  <a:lnTo>
                    <a:pt x="92" y="35"/>
                  </a:lnTo>
                  <a:lnTo>
                    <a:pt x="92" y="36"/>
                  </a:lnTo>
                  <a:lnTo>
                    <a:pt x="93" y="37"/>
                  </a:lnTo>
                  <a:lnTo>
                    <a:pt x="94" y="38"/>
                  </a:lnTo>
                  <a:lnTo>
                    <a:pt x="96" y="37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100" y="36"/>
                  </a:lnTo>
                  <a:lnTo>
                    <a:pt x="101" y="37"/>
                  </a:lnTo>
                  <a:lnTo>
                    <a:pt x="102" y="41"/>
                  </a:lnTo>
                  <a:lnTo>
                    <a:pt x="101" y="42"/>
                  </a:lnTo>
                  <a:lnTo>
                    <a:pt x="101" y="43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32806" name="Group 139"/>
            <p:cNvGrpSpPr>
              <a:grpSpLocks/>
            </p:cNvGrpSpPr>
            <p:nvPr/>
          </p:nvGrpSpPr>
          <p:grpSpPr bwMode="auto">
            <a:xfrm>
              <a:off x="1147770" y="2035181"/>
              <a:ext cx="6396061" cy="3241682"/>
              <a:chOff x="715" y="1282"/>
              <a:chExt cx="4029" cy="2042"/>
            </a:xfrm>
          </p:grpSpPr>
          <p:sp>
            <p:nvSpPr>
              <p:cNvPr id="32824" name="Freeform 7"/>
              <p:cNvSpPr>
                <a:spLocks/>
              </p:cNvSpPr>
              <p:nvPr/>
            </p:nvSpPr>
            <p:spPr bwMode="auto">
              <a:xfrm>
                <a:off x="2800" y="1760"/>
                <a:ext cx="570" cy="268"/>
              </a:xfrm>
              <a:custGeom>
                <a:avLst/>
                <a:gdLst>
                  <a:gd name="T0" fmla="*/ 0 w 111"/>
                  <a:gd name="T1" fmla="*/ 3942 h 55"/>
                  <a:gd name="T2" fmla="*/ 395 w 111"/>
                  <a:gd name="T3" fmla="*/ 0 h 55"/>
                  <a:gd name="T4" fmla="*/ 9757 w 111"/>
                  <a:gd name="T5" fmla="*/ 356 h 55"/>
                  <a:gd name="T6" fmla="*/ 10019 w 111"/>
                  <a:gd name="T7" fmla="*/ 687 h 55"/>
                  <a:gd name="T8" fmla="*/ 10286 w 111"/>
                  <a:gd name="T9" fmla="*/ 687 h 55"/>
                  <a:gd name="T10" fmla="*/ 10573 w 111"/>
                  <a:gd name="T11" fmla="*/ 570 h 55"/>
                  <a:gd name="T12" fmla="*/ 10707 w 111"/>
                  <a:gd name="T13" fmla="*/ 687 h 55"/>
                  <a:gd name="T14" fmla="*/ 10840 w 111"/>
                  <a:gd name="T15" fmla="*/ 1043 h 55"/>
                  <a:gd name="T16" fmla="*/ 11102 w 111"/>
                  <a:gd name="T17" fmla="*/ 1043 h 55"/>
                  <a:gd name="T18" fmla="*/ 11236 w 111"/>
                  <a:gd name="T19" fmla="*/ 1043 h 55"/>
                  <a:gd name="T20" fmla="*/ 11498 w 111"/>
                  <a:gd name="T21" fmla="*/ 809 h 55"/>
                  <a:gd name="T22" fmla="*/ 11785 w 111"/>
                  <a:gd name="T23" fmla="*/ 809 h 55"/>
                  <a:gd name="T24" fmla="*/ 12052 w 111"/>
                  <a:gd name="T25" fmla="*/ 926 h 55"/>
                  <a:gd name="T26" fmla="*/ 12735 w 111"/>
                  <a:gd name="T27" fmla="*/ 1282 h 55"/>
                  <a:gd name="T28" fmla="*/ 13131 w 111"/>
                  <a:gd name="T29" fmla="*/ 1496 h 55"/>
                  <a:gd name="T30" fmla="*/ 13131 w 111"/>
                  <a:gd name="T31" fmla="*/ 1735 h 55"/>
                  <a:gd name="T32" fmla="*/ 13398 w 111"/>
                  <a:gd name="T33" fmla="*/ 1852 h 55"/>
                  <a:gd name="T34" fmla="*/ 13398 w 111"/>
                  <a:gd name="T35" fmla="*/ 1969 h 55"/>
                  <a:gd name="T36" fmla="*/ 13264 w 111"/>
                  <a:gd name="T37" fmla="*/ 2207 h 55"/>
                  <a:gd name="T38" fmla="*/ 13398 w 111"/>
                  <a:gd name="T39" fmla="*/ 2422 h 55"/>
                  <a:gd name="T40" fmla="*/ 13552 w 111"/>
                  <a:gd name="T41" fmla="*/ 2777 h 55"/>
                  <a:gd name="T42" fmla="*/ 13685 w 111"/>
                  <a:gd name="T43" fmla="*/ 2894 h 55"/>
                  <a:gd name="T44" fmla="*/ 13685 w 111"/>
                  <a:gd name="T45" fmla="*/ 3016 h 55"/>
                  <a:gd name="T46" fmla="*/ 13685 w 111"/>
                  <a:gd name="T47" fmla="*/ 3231 h 55"/>
                  <a:gd name="T48" fmla="*/ 13947 w 111"/>
                  <a:gd name="T49" fmla="*/ 3348 h 55"/>
                  <a:gd name="T50" fmla="*/ 14081 w 111"/>
                  <a:gd name="T51" fmla="*/ 3465 h 55"/>
                  <a:gd name="T52" fmla="*/ 13947 w 111"/>
                  <a:gd name="T53" fmla="*/ 3703 h 55"/>
                  <a:gd name="T54" fmla="*/ 13947 w 111"/>
                  <a:gd name="T55" fmla="*/ 3942 h 55"/>
                  <a:gd name="T56" fmla="*/ 14214 w 111"/>
                  <a:gd name="T57" fmla="*/ 4059 h 55"/>
                  <a:gd name="T58" fmla="*/ 14214 w 111"/>
                  <a:gd name="T59" fmla="*/ 4273 h 55"/>
                  <a:gd name="T60" fmla="*/ 14081 w 111"/>
                  <a:gd name="T61" fmla="*/ 4390 h 55"/>
                  <a:gd name="T62" fmla="*/ 14214 w 111"/>
                  <a:gd name="T63" fmla="*/ 4512 h 55"/>
                  <a:gd name="T64" fmla="*/ 14348 w 111"/>
                  <a:gd name="T65" fmla="*/ 4751 h 55"/>
                  <a:gd name="T66" fmla="*/ 14214 w 111"/>
                  <a:gd name="T67" fmla="*/ 4868 h 55"/>
                  <a:gd name="T68" fmla="*/ 14348 w 111"/>
                  <a:gd name="T69" fmla="*/ 5082 h 55"/>
                  <a:gd name="T70" fmla="*/ 14348 w 111"/>
                  <a:gd name="T71" fmla="*/ 5199 h 55"/>
                  <a:gd name="T72" fmla="*/ 14476 w 111"/>
                  <a:gd name="T73" fmla="*/ 5316 h 55"/>
                  <a:gd name="T74" fmla="*/ 14635 w 111"/>
                  <a:gd name="T75" fmla="*/ 5555 h 55"/>
                  <a:gd name="T76" fmla="*/ 14769 w 111"/>
                  <a:gd name="T77" fmla="*/ 5794 h 55"/>
                  <a:gd name="T78" fmla="*/ 15031 w 111"/>
                  <a:gd name="T79" fmla="*/ 6008 h 55"/>
                  <a:gd name="T80" fmla="*/ 15031 w 111"/>
                  <a:gd name="T81" fmla="*/ 6125 h 55"/>
                  <a:gd name="T82" fmla="*/ 15031 w 111"/>
                  <a:gd name="T83" fmla="*/ 6247 h 55"/>
                  <a:gd name="T84" fmla="*/ 15031 w 111"/>
                  <a:gd name="T85" fmla="*/ 6364 h 55"/>
                  <a:gd name="T86" fmla="*/ 3374 w 111"/>
                  <a:gd name="T87" fmla="*/ 6125 h 55"/>
                  <a:gd name="T88" fmla="*/ 3533 w 111"/>
                  <a:gd name="T89" fmla="*/ 4156 h 55"/>
                  <a:gd name="T90" fmla="*/ 0 w 111"/>
                  <a:gd name="T91" fmla="*/ 3942 h 55"/>
                  <a:gd name="T92" fmla="*/ 0 w 111"/>
                  <a:gd name="T93" fmla="*/ 3942 h 55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11"/>
                  <a:gd name="T142" fmla="*/ 0 h 55"/>
                  <a:gd name="T143" fmla="*/ 111 w 111"/>
                  <a:gd name="T144" fmla="*/ 55 h 55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11" h="55">
                    <a:moveTo>
                      <a:pt x="0" y="34"/>
                    </a:moveTo>
                    <a:lnTo>
                      <a:pt x="3" y="0"/>
                    </a:lnTo>
                    <a:lnTo>
                      <a:pt x="72" y="3"/>
                    </a:lnTo>
                    <a:lnTo>
                      <a:pt x="74" y="6"/>
                    </a:lnTo>
                    <a:lnTo>
                      <a:pt x="76" y="6"/>
                    </a:lnTo>
                    <a:lnTo>
                      <a:pt x="78" y="5"/>
                    </a:lnTo>
                    <a:lnTo>
                      <a:pt x="79" y="6"/>
                    </a:lnTo>
                    <a:lnTo>
                      <a:pt x="80" y="9"/>
                    </a:lnTo>
                    <a:lnTo>
                      <a:pt x="82" y="9"/>
                    </a:lnTo>
                    <a:lnTo>
                      <a:pt x="83" y="9"/>
                    </a:lnTo>
                    <a:lnTo>
                      <a:pt x="85" y="7"/>
                    </a:lnTo>
                    <a:lnTo>
                      <a:pt x="87" y="7"/>
                    </a:lnTo>
                    <a:lnTo>
                      <a:pt x="89" y="8"/>
                    </a:lnTo>
                    <a:lnTo>
                      <a:pt x="94" y="11"/>
                    </a:lnTo>
                    <a:lnTo>
                      <a:pt x="97" y="13"/>
                    </a:lnTo>
                    <a:lnTo>
                      <a:pt x="97" y="15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98" y="19"/>
                    </a:lnTo>
                    <a:lnTo>
                      <a:pt x="99" y="21"/>
                    </a:lnTo>
                    <a:lnTo>
                      <a:pt x="100" y="24"/>
                    </a:lnTo>
                    <a:lnTo>
                      <a:pt x="101" y="25"/>
                    </a:lnTo>
                    <a:lnTo>
                      <a:pt x="101" y="26"/>
                    </a:lnTo>
                    <a:lnTo>
                      <a:pt x="101" y="28"/>
                    </a:lnTo>
                    <a:lnTo>
                      <a:pt x="103" y="29"/>
                    </a:lnTo>
                    <a:lnTo>
                      <a:pt x="104" y="30"/>
                    </a:lnTo>
                    <a:lnTo>
                      <a:pt x="103" y="32"/>
                    </a:lnTo>
                    <a:lnTo>
                      <a:pt x="103" y="34"/>
                    </a:lnTo>
                    <a:lnTo>
                      <a:pt x="105" y="35"/>
                    </a:lnTo>
                    <a:lnTo>
                      <a:pt x="105" y="37"/>
                    </a:lnTo>
                    <a:lnTo>
                      <a:pt x="104" y="38"/>
                    </a:lnTo>
                    <a:lnTo>
                      <a:pt x="105" y="39"/>
                    </a:lnTo>
                    <a:lnTo>
                      <a:pt x="106" y="41"/>
                    </a:lnTo>
                    <a:lnTo>
                      <a:pt x="105" y="42"/>
                    </a:lnTo>
                    <a:lnTo>
                      <a:pt x="106" y="44"/>
                    </a:lnTo>
                    <a:lnTo>
                      <a:pt x="106" y="45"/>
                    </a:lnTo>
                    <a:lnTo>
                      <a:pt x="107" y="46"/>
                    </a:lnTo>
                    <a:lnTo>
                      <a:pt x="108" y="48"/>
                    </a:lnTo>
                    <a:lnTo>
                      <a:pt x="109" y="50"/>
                    </a:lnTo>
                    <a:lnTo>
                      <a:pt x="111" y="52"/>
                    </a:lnTo>
                    <a:lnTo>
                      <a:pt x="111" y="53"/>
                    </a:lnTo>
                    <a:lnTo>
                      <a:pt x="111" y="54"/>
                    </a:lnTo>
                    <a:lnTo>
                      <a:pt x="111" y="55"/>
                    </a:lnTo>
                    <a:lnTo>
                      <a:pt x="25" y="53"/>
                    </a:lnTo>
                    <a:lnTo>
                      <a:pt x="26" y="36"/>
                    </a:lnTo>
                    <a:lnTo>
                      <a:pt x="0" y="34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25" name="Freeform 8"/>
              <p:cNvSpPr>
                <a:spLocks/>
              </p:cNvSpPr>
              <p:nvPr/>
            </p:nvSpPr>
            <p:spPr bwMode="auto">
              <a:xfrm>
                <a:off x="2913" y="2018"/>
                <a:ext cx="512" cy="259"/>
              </a:xfrm>
              <a:custGeom>
                <a:avLst/>
                <a:gdLst>
                  <a:gd name="T0" fmla="*/ 394 w 100"/>
                  <a:gd name="T1" fmla="*/ 0 h 53"/>
                  <a:gd name="T2" fmla="*/ 11955 w 100"/>
                  <a:gd name="T3" fmla="*/ 239 h 53"/>
                  <a:gd name="T4" fmla="*/ 12739 w 100"/>
                  <a:gd name="T5" fmla="*/ 694 h 53"/>
                  <a:gd name="T6" fmla="*/ 12477 w 100"/>
                  <a:gd name="T7" fmla="*/ 933 h 53"/>
                  <a:gd name="T8" fmla="*/ 12477 w 100"/>
                  <a:gd name="T9" fmla="*/ 1168 h 53"/>
                  <a:gd name="T10" fmla="*/ 12611 w 100"/>
                  <a:gd name="T11" fmla="*/ 1407 h 53"/>
                  <a:gd name="T12" fmla="*/ 12739 w 100"/>
                  <a:gd name="T13" fmla="*/ 1407 h 53"/>
                  <a:gd name="T14" fmla="*/ 12897 w 100"/>
                  <a:gd name="T15" fmla="*/ 1745 h 53"/>
                  <a:gd name="T16" fmla="*/ 13030 w 100"/>
                  <a:gd name="T17" fmla="*/ 1862 h 53"/>
                  <a:gd name="T18" fmla="*/ 13292 w 100"/>
                  <a:gd name="T19" fmla="*/ 1862 h 53"/>
                  <a:gd name="T20" fmla="*/ 13292 w 100"/>
                  <a:gd name="T21" fmla="*/ 1984 h 53"/>
                  <a:gd name="T22" fmla="*/ 13420 w 100"/>
                  <a:gd name="T23" fmla="*/ 6187 h 53"/>
                  <a:gd name="T24" fmla="*/ 0 w 100"/>
                  <a:gd name="T25" fmla="*/ 5947 h 53"/>
                  <a:gd name="T26" fmla="*/ 394 w 100"/>
                  <a:gd name="T27" fmla="*/ 0 h 53"/>
                  <a:gd name="T28" fmla="*/ 394 w 100"/>
                  <a:gd name="T29" fmla="*/ 0 h 5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100"/>
                  <a:gd name="T46" fmla="*/ 0 h 53"/>
                  <a:gd name="T47" fmla="*/ 100 w 100"/>
                  <a:gd name="T48" fmla="*/ 53 h 53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100" h="53">
                    <a:moveTo>
                      <a:pt x="3" y="0"/>
                    </a:moveTo>
                    <a:lnTo>
                      <a:pt x="89" y="2"/>
                    </a:lnTo>
                    <a:lnTo>
                      <a:pt x="95" y="6"/>
                    </a:lnTo>
                    <a:lnTo>
                      <a:pt x="93" y="8"/>
                    </a:lnTo>
                    <a:lnTo>
                      <a:pt x="93" y="10"/>
                    </a:lnTo>
                    <a:lnTo>
                      <a:pt x="94" y="12"/>
                    </a:lnTo>
                    <a:lnTo>
                      <a:pt x="95" y="12"/>
                    </a:lnTo>
                    <a:lnTo>
                      <a:pt x="96" y="15"/>
                    </a:lnTo>
                    <a:lnTo>
                      <a:pt x="97" y="16"/>
                    </a:lnTo>
                    <a:lnTo>
                      <a:pt x="99" y="16"/>
                    </a:lnTo>
                    <a:lnTo>
                      <a:pt x="99" y="17"/>
                    </a:lnTo>
                    <a:lnTo>
                      <a:pt x="100" y="53"/>
                    </a:lnTo>
                    <a:lnTo>
                      <a:pt x="0" y="51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26" name="Freeform 10"/>
              <p:cNvSpPr>
                <a:spLocks/>
              </p:cNvSpPr>
              <p:nvPr/>
            </p:nvSpPr>
            <p:spPr bwMode="auto">
              <a:xfrm>
                <a:off x="3288" y="1726"/>
                <a:ext cx="420" cy="263"/>
              </a:xfrm>
              <a:custGeom>
                <a:avLst/>
                <a:gdLst>
                  <a:gd name="T0" fmla="*/ 8866 w 82"/>
                  <a:gd name="T1" fmla="*/ 0 h 54"/>
                  <a:gd name="T2" fmla="*/ 9127 w 82"/>
                  <a:gd name="T3" fmla="*/ 453 h 54"/>
                  <a:gd name="T4" fmla="*/ 8999 w 82"/>
                  <a:gd name="T5" fmla="*/ 687 h 54"/>
                  <a:gd name="T6" fmla="*/ 9260 w 82"/>
                  <a:gd name="T7" fmla="*/ 1495 h 54"/>
                  <a:gd name="T8" fmla="*/ 9942 w 82"/>
                  <a:gd name="T9" fmla="*/ 1851 h 54"/>
                  <a:gd name="T10" fmla="*/ 10075 w 82"/>
                  <a:gd name="T11" fmla="*/ 2089 h 54"/>
                  <a:gd name="T12" fmla="*/ 10495 w 82"/>
                  <a:gd name="T13" fmla="*/ 2421 h 54"/>
                  <a:gd name="T14" fmla="*/ 11017 w 82"/>
                  <a:gd name="T15" fmla="*/ 3015 h 54"/>
                  <a:gd name="T16" fmla="*/ 10756 w 82"/>
                  <a:gd name="T17" fmla="*/ 3346 h 54"/>
                  <a:gd name="T18" fmla="*/ 10756 w 82"/>
                  <a:gd name="T19" fmla="*/ 3580 h 54"/>
                  <a:gd name="T20" fmla="*/ 10075 w 82"/>
                  <a:gd name="T21" fmla="*/ 3935 h 54"/>
                  <a:gd name="T22" fmla="*/ 9680 w 82"/>
                  <a:gd name="T23" fmla="*/ 4033 h 54"/>
                  <a:gd name="T24" fmla="*/ 9419 w 82"/>
                  <a:gd name="T25" fmla="*/ 4388 h 54"/>
                  <a:gd name="T26" fmla="*/ 9680 w 82"/>
                  <a:gd name="T27" fmla="*/ 4744 h 54"/>
                  <a:gd name="T28" fmla="*/ 9680 w 82"/>
                  <a:gd name="T29" fmla="*/ 5075 h 54"/>
                  <a:gd name="T30" fmla="*/ 9127 w 82"/>
                  <a:gd name="T31" fmla="*/ 5786 h 54"/>
                  <a:gd name="T32" fmla="*/ 8999 w 82"/>
                  <a:gd name="T33" fmla="*/ 6122 h 54"/>
                  <a:gd name="T34" fmla="*/ 8472 w 82"/>
                  <a:gd name="T35" fmla="*/ 5786 h 54"/>
                  <a:gd name="T36" fmla="*/ 1470 w 82"/>
                  <a:gd name="T37" fmla="*/ 5883 h 54"/>
                  <a:gd name="T38" fmla="*/ 1470 w 82"/>
                  <a:gd name="T39" fmla="*/ 5552 h 54"/>
                  <a:gd name="T40" fmla="*/ 1209 w 82"/>
                  <a:gd name="T41" fmla="*/ 5197 h 54"/>
                  <a:gd name="T42" fmla="*/ 1337 w 82"/>
                  <a:gd name="T43" fmla="*/ 4861 h 54"/>
                  <a:gd name="T44" fmla="*/ 1076 w 82"/>
                  <a:gd name="T45" fmla="*/ 4505 h 54"/>
                  <a:gd name="T46" fmla="*/ 1076 w 82"/>
                  <a:gd name="T47" fmla="*/ 4150 h 54"/>
                  <a:gd name="T48" fmla="*/ 814 w 82"/>
                  <a:gd name="T49" fmla="*/ 3818 h 54"/>
                  <a:gd name="T50" fmla="*/ 681 w 82"/>
                  <a:gd name="T51" fmla="*/ 3580 h 54"/>
                  <a:gd name="T52" fmla="*/ 394 w 82"/>
                  <a:gd name="T53" fmla="*/ 3015 h 54"/>
                  <a:gd name="T54" fmla="*/ 522 w 82"/>
                  <a:gd name="T55" fmla="*/ 2654 h 54"/>
                  <a:gd name="T56" fmla="*/ 261 w 82"/>
                  <a:gd name="T57" fmla="*/ 2299 h 54"/>
                  <a:gd name="T58" fmla="*/ 261 w 82"/>
                  <a:gd name="T59" fmla="*/ 2089 h 54"/>
                  <a:gd name="T60" fmla="*/ 261 w 82"/>
                  <a:gd name="T61" fmla="*/ 1373 h 54"/>
                  <a:gd name="T62" fmla="*/ 261 w 82"/>
                  <a:gd name="T63" fmla="*/ 1164 h 54"/>
                  <a:gd name="T64" fmla="*/ 133 w 82"/>
                  <a:gd name="T65" fmla="*/ 687 h 54"/>
                  <a:gd name="T66" fmla="*/ 133 w 82"/>
                  <a:gd name="T67" fmla="*/ 356 h 54"/>
                  <a:gd name="T68" fmla="*/ 261 w 82"/>
                  <a:gd name="T69" fmla="*/ 239 h 54"/>
                  <a:gd name="T70" fmla="*/ 261 w 82"/>
                  <a:gd name="T71" fmla="*/ 239 h 5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2"/>
                  <a:gd name="T109" fmla="*/ 0 h 54"/>
                  <a:gd name="T110" fmla="*/ 82 w 82"/>
                  <a:gd name="T111" fmla="*/ 54 h 5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2" h="54">
                    <a:moveTo>
                      <a:pt x="2" y="2"/>
                    </a:moveTo>
                    <a:lnTo>
                      <a:pt x="66" y="0"/>
                    </a:lnTo>
                    <a:lnTo>
                      <a:pt x="67" y="2"/>
                    </a:lnTo>
                    <a:lnTo>
                      <a:pt x="68" y="4"/>
                    </a:lnTo>
                    <a:lnTo>
                      <a:pt x="68" y="5"/>
                    </a:lnTo>
                    <a:lnTo>
                      <a:pt x="67" y="6"/>
                    </a:lnTo>
                    <a:lnTo>
                      <a:pt x="68" y="8"/>
                    </a:lnTo>
                    <a:lnTo>
                      <a:pt x="69" y="13"/>
                    </a:lnTo>
                    <a:lnTo>
                      <a:pt x="73" y="14"/>
                    </a:lnTo>
                    <a:lnTo>
                      <a:pt x="74" y="16"/>
                    </a:lnTo>
                    <a:lnTo>
                      <a:pt x="75" y="17"/>
                    </a:lnTo>
                    <a:lnTo>
                      <a:pt x="75" y="18"/>
                    </a:lnTo>
                    <a:lnTo>
                      <a:pt x="78" y="20"/>
                    </a:lnTo>
                    <a:lnTo>
                      <a:pt x="78" y="21"/>
                    </a:lnTo>
                    <a:lnTo>
                      <a:pt x="81" y="23"/>
                    </a:lnTo>
                    <a:lnTo>
                      <a:pt x="82" y="26"/>
                    </a:lnTo>
                    <a:lnTo>
                      <a:pt x="81" y="27"/>
                    </a:lnTo>
                    <a:lnTo>
                      <a:pt x="80" y="29"/>
                    </a:lnTo>
                    <a:lnTo>
                      <a:pt x="80" y="30"/>
                    </a:lnTo>
                    <a:lnTo>
                      <a:pt x="80" y="31"/>
                    </a:lnTo>
                    <a:lnTo>
                      <a:pt x="77" y="34"/>
                    </a:lnTo>
                    <a:lnTo>
                      <a:pt x="75" y="34"/>
                    </a:lnTo>
                    <a:lnTo>
                      <a:pt x="75" y="35"/>
                    </a:lnTo>
                    <a:lnTo>
                      <a:pt x="72" y="35"/>
                    </a:lnTo>
                    <a:lnTo>
                      <a:pt x="71" y="36"/>
                    </a:lnTo>
                    <a:lnTo>
                      <a:pt x="70" y="38"/>
                    </a:lnTo>
                    <a:lnTo>
                      <a:pt x="70" y="39"/>
                    </a:lnTo>
                    <a:lnTo>
                      <a:pt x="72" y="41"/>
                    </a:lnTo>
                    <a:lnTo>
                      <a:pt x="72" y="42"/>
                    </a:lnTo>
                    <a:lnTo>
                      <a:pt x="72" y="44"/>
                    </a:lnTo>
                    <a:lnTo>
                      <a:pt x="70" y="49"/>
                    </a:lnTo>
                    <a:lnTo>
                      <a:pt x="68" y="50"/>
                    </a:lnTo>
                    <a:lnTo>
                      <a:pt x="67" y="51"/>
                    </a:lnTo>
                    <a:lnTo>
                      <a:pt x="67" y="53"/>
                    </a:lnTo>
                    <a:lnTo>
                      <a:pt x="66" y="54"/>
                    </a:lnTo>
                    <a:lnTo>
                      <a:pt x="63" y="50"/>
                    </a:lnTo>
                    <a:lnTo>
                      <a:pt x="11" y="52"/>
                    </a:lnTo>
                    <a:lnTo>
                      <a:pt x="11" y="51"/>
                    </a:lnTo>
                    <a:lnTo>
                      <a:pt x="10" y="49"/>
                    </a:lnTo>
                    <a:lnTo>
                      <a:pt x="11" y="48"/>
                    </a:lnTo>
                    <a:lnTo>
                      <a:pt x="10" y="46"/>
                    </a:lnTo>
                    <a:lnTo>
                      <a:pt x="9" y="45"/>
                    </a:lnTo>
                    <a:lnTo>
                      <a:pt x="10" y="44"/>
                    </a:lnTo>
                    <a:lnTo>
                      <a:pt x="10" y="42"/>
                    </a:lnTo>
                    <a:lnTo>
                      <a:pt x="8" y="41"/>
                    </a:lnTo>
                    <a:lnTo>
                      <a:pt x="8" y="39"/>
                    </a:lnTo>
                    <a:lnTo>
                      <a:pt x="9" y="37"/>
                    </a:lnTo>
                    <a:lnTo>
                      <a:pt x="8" y="36"/>
                    </a:lnTo>
                    <a:lnTo>
                      <a:pt x="6" y="35"/>
                    </a:lnTo>
                    <a:lnTo>
                      <a:pt x="6" y="33"/>
                    </a:lnTo>
                    <a:lnTo>
                      <a:pt x="6" y="32"/>
                    </a:lnTo>
                    <a:lnTo>
                      <a:pt x="5" y="31"/>
                    </a:lnTo>
                    <a:lnTo>
                      <a:pt x="4" y="28"/>
                    </a:lnTo>
                    <a:lnTo>
                      <a:pt x="3" y="26"/>
                    </a:lnTo>
                    <a:lnTo>
                      <a:pt x="4" y="24"/>
                    </a:lnTo>
                    <a:lnTo>
                      <a:pt x="4" y="23"/>
                    </a:lnTo>
                    <a:lnTo>
                      <a:pt x="2" y="22"/>
                    </a:lnTo>
                    <a:lnTo>
                      <a:pt x="2" y="20"/>
                    </a:lnTo>
                    <a:lnTo>
                      <a:pt x="2" y="18"/>
                    </a:lnTo>
                    <a:lnTo>
                      <a:pt x="0" y="15"/>
                    </a:lnTo>
                    <a:lnTo>
                      <a:pt x="2" y="12"/>
                    </a:lnTo>
                    <a:lnTo>
                      <a:pt x="1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1" y="6"/>
                    </a:lnTo>
                    <a:lnTo>
                      <a:pt x="2" y="4"/>
                    </a:lnTo>
                    <a:lnTo>
                      <a:pt x="1" y="3"/>
                    </a:lnTo>
                    <a:lnTo>
                      <a:pt x="0" y="2"/>
                    </a:lnTo>
                    <a:lnTo>
                      <a:pt x="2" y="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27" name="Freeform 11"/>
              <p:cNvSpPr>
                <a:spLocks/>
              </p:cNvSpPr>
              <p:nvPr/>
            </p:nvSpPr>
            <p:spPr bwMode="auto">
              <a:xfrm>
                <a:off x="3345" y="1970"/>
                <a:ext cx="460" cy="380"/>
              </a:xfrm>
              <a:custGeom>
                <a:avLst/>
                <a:gdLst>
                  <a:gd name="T0" fmla="*/ 10135 w 90"/>
                  <a:gd name="T1" fmla="*/ 7975 h 78"/>
                  <a:gd name="T2" fmla="*/ 10294 w 90"/>
                  <a:gd name="T3" fmla="*/ 8214 h 78"/>
                  <a:gd name="T4" fmla="*/ 10294 w 90"/>
                  <a:gd name="T5" fmla="*/ 8569 h 78"/>
                  <a:gd name="T6" fmla="*/ 9875 w 90"/>
                  <a:gd name="T7" fmla="*/ 8901 h 78"/>
                  <a:gd name="T8" fmla="*/ 11076 w 90"/>
                  <a:gd name="T9" fmla="*/ 9018 h 78"/>
                  <a:gd name="T10" fmla="*/ 11076 w 90"/>
                  <a:gd name="T11" fmla="*/ 8569 h 78"/>
                  <a:gd name="T12" fmla="*/ 11336 w 90"/>
                  <a:gd name="T13" fmla="*/ 7975 h 78"/>
                  <a:gd name="T14" fmla="*/ 11756 w 90"/>
                  <a:gd name="T15" fmla="*/ 7736 h 78"/>
                  <a:gd name="T16" fmla="*/ 11888 w 90"/>
                  <a:gd name="T17" fmla="*/ 7736 h 78"/>
                  <a:gd name="T18" fmla="*/ 12016 w 90"/>
                  <a:gd name="T19" fmla="*/ 7049 h 78"/>
                  <a:gd name="T20" fmla="*/ 11888 w 90"/>
                  <a:gd name="T21" fmla="*/ 6933 h 78"/>
                  <a:gd name="T22" fmla="*/ 11756 w 90"/>
                  <a:gd name="T23" fmla="*/ 6811 h 78"/>
                  <a:gd name="T24" fmla="*/ 11623 w 90"/>
                  <a:gd name="T25" fmla="*/ 6933 h 78"/>
                  <a:gd name="T26" fmla="*/ 11209 w 90"/>
                  <a:gd name="T27" fmla="*/ 6479 h 78"/>
                  <a:gd name="T28" fmla="*/ 11336 w 90"/>
                  <a:gd name="T29" fmla="*/ 6241 h 78"/>
                  <a:gd name="T30" fmla="*/ 11209 w 90"/>
                  <a:gd name="T31" fmla="*/ 6007 h 78"/>
                  <a:gd name="T32" fmla="*/ 10554 w 90"/>
                  <a:gd name="T33" fmla="*/ 5315 h 78"/>
                  <a:gd name="T34" fmla="*/ 9875 w 90"/>
                  <a:gd name="T35" fmla="*/ 4959 h 78"/>
                  <a:gd name="T36" fmla="*/ 9481 w 90"/>
                  <a:gd name="T37" fmla="*/ 4389 h 78"/>
                  <a:gd name="T38" fmla="*/ 9875 w 90"/>
                  <a:gd name="T39" fmla="*/ 3941 h 78"/>
                  <a:gd name="T40" fmla="*/ 9875 w 90"/>
                  <a:gd name="T41" fmla="*/ 3464 h 78"/>
                  <a:gd name="T42" fmla="*/ 9353 w 90"/>
                  <a:gd name="T43" fmla="*/ 3133 h 78"/>
                  <a:gd name="T44" fmla="*/ 9093 w 90"/>
                  <a:gd name="T45" fmla="*/ 3347 h 78"/>
                  <a:gd name="T46" fmla="*/ 8674 w 90"/>
                  <a:gd name="T47" fmla="*/ 2538 h 78"/>
                  <a:gd name="T48" fmla="*/ 8019 w 90"/>
                  <a:gd name="T49" fmla="*/ 2090 h 78"/>
                  <a:gd name="T50" fmla="*/ 7472 w 90"/>
                  <a:gd name="T51" fmla="*/ 1496 h 78"/>
                  <a:gd name="T52" fmla="*/ 7340 w 90"/>
                  <a:gd name="T53" fmla="*/ 687 h 78"/>
                  <a:gd name="T54" fmla="*/ 7340 w 90"/>
                  <a:gd name="T55" fmla="*/ 453 h 78"/>
                  <a:gd name="T56" fmla="*/ 0 w 90"/>
                  <a:gd name="T57" fmla="*/ 239 h 78"/>
                  <a:gd name="T58" fmla="*/ 261 w 90"/>
                  <a:gd name="T59" fmla="*/ 570 h 78"/>
                  <a:gd name="T60" fmla="*/ 680 w 90"/>
                  <a:gd name="T61" fmla="*/ 1043 h 78"/>
                  <a:gd name="T62" fmla="*/ 680 w 90"/>
                  <a:gd name="T63" fmla="*/ 1281 h 78"/>
                  <a:gd name="T64" fmla="*/ 1462 w 90"/>
                  <a:gd name="T65" fmla="*/ 1851 h 78"/>
                  <a:gd name="T66" fmla="*/ 1201 w 90"/>
                  <a:gd name="T67" fmla="*/ 2304 h 78"/>
                  <a:gd name="T68" fmla="*/ 1462 w 90"/>
                  <a:gd name="T69" fmla="*/ 2538 h 78"/>
                  <a:gd name="T70" fmla="*/ 1722 w 90"/>
                  <a:gd name="T71" fmla="*/ 3016 h 78"/>
                  <a:gd name="T72" fmla="*/ 2014 w 90"/>
                  <a:gd name="T73" fmla="*/ 3133 h 78"/>
                  <a:gd name="T74" fmla="*/ 2142 w 90"/>
                  <a:gd name="T75" fmla="*/ 8331 h 78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90"/>
                  <a:gd name="T115" fmla="*/ 0 h 78"/>
                  <a:gd name="T116" fmla="*/ 90 w 90"/>
                  <a:gd name="T117" fmla="*/ 78 h 78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90" h="78">
                    <a:moveTo>
                      <a:pt x="16" y="72"/>
                    </a:moveTo>
                    <a:lnTo>
                      <a:pt x="76" y="69"/>
                    </a:lnTo>
                    <a:lnTo>
                      <a:pt x="76" y="70"/>
                    </a:lnTo>
                    <a:lnTo>
                      <a:pt x="77" y="71"/>
                    </a:lnTo>
                    <a:lnTo>
                      <a:pt x="78" y="72"/>
                    </a:lnTo>
                    <a:lnTo>
                      <a:pt x="77" y="74"/>
                    </a:lnTo>
                    <a:lnTo>
                      <a:pt x="76" y="75"/>
                    </a:lnTo>
                    <a:lnTo>
                      <a:pt x="74" y="77"/>
                    </a:lnTo>
                    <a:lnTo>
                      <a:pt x="74" y="78"/>
                    </a:lnTo>
                    <a:lnTo>
                      <a:pt x="83" y="78"/>
                    </a:lnTo>
                    <a:lnTo>
                      <a:pt x="84" y="75"/>
                    </a:lnTo>
                    <a:lnTo>
                      <a:pt x="83" y="74"/>
                    </a:lnTo>
                    <a:lnTo>
                      <a:pt x="84" y="71"/>
                    </a:lnTo>
                    <a:lnTo>
                      <a:pt x="85" y="69"/>
                    </a:lnTo>
                    <a:lnTo>
                      <a:pt x="86" y="67"/>
                    </a:lnTo>
                    <a:lnTo>
                      <a:pt x="88" y="67"/>
                    </a:lnTo>
                    <a:lnTo>
                      <a:pt x="89" y="67"/>
                    </a:lnTo>
                    <a:lnTo>
                      <a:pt x="90" y="62"/>
                    </a:lnTo>
                    <a:lnTo>
                      <a:pt x="90" y="61"/>
                    </a:lnTo>
                    <a:lnTo>
                      <a:pt x="89" y="60"/>
                    </a:lnTo>
                    <a:lnTo>
                      <a:pt x="88" y="59"/>
                    </a:lnTo>
                    <a:lnTo>
                      <a:pt x="87" y="59"/>
                    </a:lnTo>
                    <a:lnTo>
                      <a:pt x="87" y="60"/>
                    </a:lnTo>
                    <a:lnTo>
                      <a:pt x="84" y="56"/>
                    </a:lnTo>
                    <a:lnTo>
                      <a:pt x="84" y="55"/>
                    </a:lnTo>
                    <a:lnTo>
                      <a:pt x="85" y="54"/>
                    </a:lnTo>
                    <a:lnTo>
                      <a:pt x="85" y="53"/>
                    </a:lnTo>
                    <a:lnTo>
                      <a:pt x="84" y="52"/>
                    </a:lnTo>
                    <a:lnTo>
                      <a:pt x="83" y="49"/>
                    </a:lnTo>
                    <a:lnTo>
                      <a:pt x="79" y="46"/>
                    </a:lnTo>
                    <a:lnTo>
                      <a:pt x="78" y="45"/>
                    </a:lnTo>
                    <a:lnTo>
                      <a:pt x="74" y="43"/>
                    </a:lnTo>
                    <a:lnTo>
                      <a:pt x="72" y="40"/>
                    </a:lnTo>
                    <a:lnTo>
                      <a:pt x="71" y="38"/>
                    </a:lnTo>
                    <a:lnTo>
                      <a:pt x="71" y="37"/>
                    </a:lnTo>
                    <a:lnTo>
                      <a:pt x="74" y="34"/>
                    </a:lnTo>
                    <a:lnTo>
                      <a:pt x="73" y="32"/>
                    </a:lnTo>
                    <a:lnTo>
                      <a:pt x="74" y="30"/>
                    </a:lnTo>
                    <a:lnTo>
                      <a:pt x="73" y="29"/>
                    </a:lnTo>
                    <a:lnTo>
                      <a:pt x="70" y="27"/>
                    </a:lnTo>
                    <a:lnTo>
                      <a:pt x="69" y="28"/>
                    </a:lnTo>
                    <a:lnTo>
                      <a:pt x="68" y="29"/>
                    </a:lnTo>
                    <a:lnTo>
                      <a:pt x="67" y="29"/>
                    </a:lnTo>
                    <a:lnTo>
                      <a:pt x="65" y="22"/>
                    </a:lnTo>
                    <a:lnTo>
                      <a:pt x="64" y="21"/>
                    </a:lnTo>
                    <a:lnTo>
                      <a:pt x="60" y="18"/>
                    </a:lnTo>
                    <a:lnTo>
                      <a:pt x="56" y="14"/>
                    </a:lnTo>
                    <a:lnTo>
                      <a:pt x="56" y="13"/>
                    </a:lnTo>
                    <a:lnTo>
                      <a:pt x="55" y="10"/>
                    </a:lnTo>
                    <a:lnTo>
                      <a:pt x="55" y="6"/>
                    </a:lnTo>
                    <a:lnTo>
                      <a:pt x="55" y="5"/>
                    </a:lnTo>
                    <a:lnTo>
                      <a:pt x="55" y="4"/>
                    </a:lnTo>
                    <a:lnTo>
                      <a:pt x="52" y="0"/>
                    </a:lnTo>
                    <a:lnTo>
                      <a:pt x="0" y="2"/>
                    </a:lnTo>
                    <a:lnTo>
                      <a:pt x="1" y="3"/>
                    </a:lnTo>
                    <a:lnTo>
                      <a:pt x="2" y="5"/>
                    </a:lnTo>
                    <a:lnTo>
                      <a:pt x="3" y="7"/>
                    </a:lnTo>
                    <a:lnTo>
                      <a:pt x="5" y="9"/>
                    </a:lnTo>
                    <a:lnTo>
                      <a:pt x="5" y="10"/>
                    </a:lnTo>
                    <a:lnTo>
                      <a:pt x="5" y="11"/>
                    </a:lnTo>
                    <a:lnTo>
                      <a:pt x="5" y="12"/>
                    </a:lnTo>
                    <a:lnTo>
                      <a:pt x="11" y="16"/>
                    </a:lnTo>
                    <a:lnTo>
                      <a:pt x="9" y="18"/>
                    </a:lnTo>
                    <a:lnTo>
                      <a:pt x="9" y="20"/>
                    </a:lnTo>
                    <a:lnTo>
                      <a:pt x="10" y="22"/>
                    </a:lnTo>
                    <a:lnTo>
                      <a:pt x="11" y="22"/>
                    </a:lnTo>
                    <a:lnTo>
                      <a:pt x="12" y="25"/>
                    </a:lnTo>
                    <a:lnTo>
                      <a:pt x="13" y="26"/>
                    </a:lnTo>
                    <a:lnTo>
                      <a:pt x="15" y="26"/>
                    </a:lnTo>
                    <a:lnTo>
                      <a:pt x="15" y="27"/>
                    </a:lnTo>
                    <a:lnTo>
                      <a:pt x="16" y="63"/>
                    </a:lnTo>
                    <a:lnTo>
                      <a:pt x="16" y="7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28" name="Freeform 13"/>
              <p:cNvSpPr>
                <a:spLocks/>
              </p:cNvSpPr>
              <p:nvPr/>
            </p:nvSpPr>
            <p:spPr bwMode="auto">
              <a:xfrm>
                <a:off x="3779" y="2057"/>
                <a:ext cx="509" cy="249"/>
              </a:xfrm>
              <a:custGeom>
                <a:avLst/>
                <a:gdLst>
                  <a:gd name="T0" fmla="*/ 2725 w 99"/>
                  <a:gd name="T1" fmla="*/ 5698 h 51"/>
                  <a:gd name="T2" fmla="*/ 2591 w 99"/>
                  <a:gd name="T3" fmla="*/ 5458 h 51"/>
                  <a:gd name="T4" fmla="*/ 2987 w 99"/>
                  <a:gd name="T5" fmla="*/ 5458 h 51"/>
                  <a:gd name="T6" fmla="*/ 10864 w 99"/>
                  <a:gd name="T7" fmla="*/ 4765 h 51"/>
                  <a:gd name="T8" fmla="*/ 11553 w 99"/>
                  <a:gd name="T9" fmla="*/ 4433 h 51"/>
                  <a:gd name="T10" fmla="*/ 12108 w 99"/>
                  <a:gd name="T11" fmla="*/ 4077 h 51"/>
                  <a:gd name="T12" fmla="*/ 12108 w 99"/>
                  <a:gd name="T13" fmla="*/ 3838 h 51"/>
                  <a:gd name="T14" fmla="*/ 12237 w 99"/>
                  <a:gd name="T15" fmla="*/ 3598 h 51"/>
                  <a:gd name="T16" fmla="*/ 13455 w 99"/>
                  <a:gd name="T17" fmla="*/ 2671 h 51"/>
                  <a:gd name="T18" fmla="*/ 13321 w 99"/>
                  <a:gd name="T19" fmla="*/ 2549 h 51"/>
                  <a:gd name="T20" fmla="*/ 13193 w 99"/>
                  <a:gd name="T21" fmla="*/ 2456 h 51"/>
                  <a:gd name="T22" fmla="*/ 12900 w 99"/>
                  <a:gd name="T23" fmla="*/ 2334 h 51"/>
                  <a:gd name="T24" fmla="*/ 12766 w 99"/>
                  <a:gd name="T25" fmla="*/ 2334 h 51"/>
                  <a:gd name="T26" fmla="*/ 12237 w 99"/>
                  <a:gd name="T27" fmla="*/ 1621 h 51"/>
                  <a:gd name="T28" fmla="*/ 12108 w 99"/>
                  <a:gd name="T29" fmla="*/ 1406 h 51"/>
                  <a:gd name="T30" fmla="*/ 12108 w 99"/>
                  <a:gd name="T31" fmla="*/ 928 h 51"/>
                  <a:gd name="T32" fmla="*/ 11815 w 99"/>
                  <a:gd name="T33" fmla="*/ 810 h 51"/>
                  <a:gd name="T34" fmla="*/ 11419 w 99"/>
                  <a:gd name="T35" fmla="*/ 478 h 51"/>
                  <a:gd name="T36" fmla="*/ 11157 w 99"/>
                  <a:gd name="T37" fmla="*/ 478 h 51"/>
                  <a:gd name="T38" fmla="*/ 10997 w 99"/>
                  <a:gd name="T39" fmla="*/ 693 h 51"/>
                  <a:gd name="T40" fmla="*/ 10602 w 99"/>
                  <a:gd name="T41" fmla="*/ 693 h 51"/>
                  <a:gd name="T42" fmla="*/ 10206 w 99"/>
                  <a:gd name="T43" fmla="*/ 693 h 51"/>
                  <a:gd name="T44" fmla="*/ 9650 w 99"/>
                  <a:gd name="T45" fmla="*/ 571 h 51"/>
                  <a:gd name="T46" fmla="*/ 8961 w 99"/>
                  <a:gd name="T47" fmla="*/ 478 h 51"/>
                  <a:gd name="T48" fmla="*/ 8566 w 99"/>
                  <a:gd name="T49" fmla="*/ 0 h 51"/>
                  <a:gd name="T50" fmla="*/ 8298 w 99"/>
                  <a:gd name="T51" fmla="*/ 117 h 51"/>
                  <a:gd name="T52" fmla="*/ 7877 w 99"/>
                  <a:gd name="T53" fmla="*/ 0 h 51"/>
                  <a:gd name="T54" fmla="*/ 7877 w 99"/>
                  <a:gd name="T55" fmla="*/ 239 h 51"/>
                  <a:gd name="T56" fmla="*/ 7877 w 99"/>
                  <a:gd name="T57" fmla="*/ 693 h 51"/>
                  <a:gd name="T58" fmla="*/ 7481 w 99"/>
                  <a:gd name="T59" fmla="*/ 928 h 51"/>
                  <a:gd name="T60" fmla="*/ 6925 w 99"/>
                  <a:gd name="T61" fmla="*/ 928 h 51"/>
                  <a:gd name="T62" fmla="*/ 6267 w 99"/>
                  <a:gd name="T63" fmla="*/ 2099 h 51"/>
                  <a:gd name="T64" fmla="*/ 5712 w 99"/>
                  <a:gd name="T65" fmla="*/ 2456 h 51"/>
                  <a:gd name="T66" fmla="*/ 5311 w 99"/>
                  <a:gd name="T67" fmla="*/ 2217 h 51"/>
                  <a:gd name="T68" fmla="*/ 5023 w 99"/>
                  <a:gd name="T69" fmla="*/ 2788 h 51"/>
                  <a:gd name="T70" fmla="*/ 4756 w 99"/>
                  <a:gd name="T71" fmla="*/ 2788 h 51"/>
                  <a:gd name="T72" fmla="*/ 4360 w 99"/>
                  <a:gd name="T73" fmla="*/ 2671 h 51"/>
                  <a:gd name="T74" fmla="*/ 4072 w 99"/>
                  <a:gd name="T75" fmla="*/ 3027 h 51"/>
                  <a:gd name="T76" fmla="*/ 3542 w 99"/>
                  <a:gd name="T77" fmla="*/ 2788 h 51"/>
                  <a:gd name="T78" fmla="*/ 2725 w 99"/>
                  <a:gd name="T79" fmla="*/ 2910 h 51"/>
                  <a:gd name="T80" fmla="*/ 2725 w 99"/>
                  <a:gd name="T81" fmla="*/ 3144 h 51"/>
                  <a:gd name="T82" fmla="*/ 2458 w 99"/>
                  <a:gd name="T83" fmla="*/ 3144 h 51"/>
                  <a:gd name="T84" fmla="*/ 2458 w 99"/>
                  <a:gd name="T85" fmla="*/ 3144 h 51"/>
                  <a:gd name="T86" fmla="*/ 2298 w 99"/>
                  <a:gd name="T87" fmla="*/ 3481 h 51"/>
                  <a:gd name="T88" fmla="*/ 2298 w 99"/>
                  <a:gd name="T89" fmla="*/ 3481 h 51"/>
                  <a:gd name="T90" fmla="*/ 2458 w 99"/>
                  <a:gd name="T91" fmla="*/ 3838 h 51"/>
                  <a:gd name="T92" fmla="*/ 1640 w 99"/>
                  <a:gd name="T93" fmla="*/ 3955 h 51"/>
                  <a:gd name="T94" fmla="*/ 1769 w 99"/>
                  <a:gd name="T95" fmla="*/ 4648 h 51"/>
                  <a:gd name="T96" fmla="*/ 1347 w 99"/>
                  <a:gd name="T97" fmla="*/ 4531 h 51"/>
                  <a:gd name="T98" fmla="*/ 817 w 99"/>
                  <a:gd name="T99" fmla="*/ 4433 h 51"/>
                  <a:gd name="T100" fmla="*/ 555 w 99"/>
                  <a:gd name="T101" fmla="*/ 4887 h 51"/>
                  <a:gd name="T102" fmla="*/ 555 w 99"/>
                  <a:gd name="T103" fmla="*/ 4887 h 51"/>
                  <a:gd name="T104" fmla="*/ 689 w 99"/>
                  <a:gd name="T105" fmla="*/ 5126 h 51"/>
                  <a:gd name="T106" fmla="*/ 396 w 99"/>
                  <a:gd name="T107" fmla="*/ 5698 h 51"/>
                  <a:gd name="T108" fmla="*/ 134 w 99"/>
                  <a:gd name="T109" fmla="*/ 5698 h 51"/>
                  <a:gd name="T110" fmla="*/ 0 w 99"/>
                  <a:gd name="T111" fmla="*/ 5937 h 51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99"/>
                  <a:gd name="T169" fmla="*/ 0 h 51"/>
                  <a:gd name="T170" fmla="*/ 99 w 99"/>
                  <a:gd name="T171" fmla="*/ 51 h 51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99" h="51">
                    <a:moveTo>
                      <a:pt x="0" y="51"/>
                    </a:moveTo>
                    <a:lnTo>
                      <a:pt x="20" y="49"/>
                    </a:lnTo>
                    <a:lnTo>
                      <a:pt x="20" y="48"/>
                    </a:lnTo>
                    <a:lnTo>
                      <a:pt x="19" y="47"/>
                    </a:lnTo>
                    <a:lnTo>
                      <a:pt x="22" y="46"/>
                    </a:lnTo>
                    <a:lnTo>
                      <a:pt x="22" y="47"/>
                    </a:lnTo>
                    <a:lnTo>
                      <a:pt x="78" y="42"/>
                    </a:lnTo>
                    <a:lnTo>
                      <a:pt x="80" y="41"/>
                    </a:lnTo>
                    <a:lnTo>
                      <a:pt x="80" y="40"/>
                    </a:lnTo>
                    <a:lnTo>
                      <a:pt x="85" y="38"/>
                    </a:lnTo>
                    <a:lnTo>
                      <a:pt x="86" y="37"/>
                    </a:lnTo>
                    <a:lnTo>
                      <a:pt x="89" y="35"/>
                    </a:lnTo>
                    <a:lnTo>
                      <a:pt x="89" y="34"/>
                    </a:lnTo>
                    <a:lnTo>
                      <a:pt x="89" y="33"/>
                    </a:lnTo>
                    <a:lnTo>
                      <a:pt x="90" y="32"/>
                    </a:lnTo>
                    <a:lnTo>
                      <a:pt x="90" y="31"/>
                    </a:lnTo>
                    <a:lnTo>
                      <a:pt x="92" y="29"/>
                    </a:lnTo>
                    <a:lnTo>
                      <a:pt x="99" y="23"/>
                    </a:lnTo>
                    <a:lnTo>
                      <a:pt x="99" y="22"/>
                    </a:lnTo>
                    <a:lnTo>
                      <a:pt x="98" y="22"/>
                    </a:lnTo>
                    <a:lnTo>
                      <a:pt x="97" y="22"/>
                    </a:lnTo>
                    <a:lnTo>
                      <a:pt x="97" y="21"/>
                    </a:lnTo>
                    <a:lnTo>
                      <a:pt x="95" y="20"/>
                    </a:lnTo>
                    <a:lnTo>
                      <a:pt x="95" y="21"/>
                    </a:lnTo>
                    <a:lnTo>
                      <a:pt x="94" y="20"/>
                    </a:lnTo>
                    <a:lnTo>
                      <a:pt x="92" y="18"/>
                    </a:lnTo>
                    <a:lnTo>
                      <a:pt x="90" y="14"/>
                    </a:lnTo>
                    <a:lnTo>
                      <a:pt x="89" y="13"/>
                    </a:lnTo>
                    <a:lnTo>
                      <a:pt x="89" y="12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7" y="7"/>
                    </a:lnTo>
                    <a:lnTo>
                      <a:pt x="86" y="6"/>
                    </a:lnTo>
                    <a:lnTo>
                      <a:pt x="84" y="4"/>
                    </a:lnTo>
                    <a:lnTo>
                      <a:pt x="84" y="3"/>
                    </a:lnTo>
                    <a:lnTo>
                      <a:pt x="82" y="4"/>
                    </a:lnTo>
                    <a:lnTo>
                      <a:pt x="82" y="5"/>
                    </a:lnTo>
                    <a:lnTo>
                      <a:pt x="81" y="6"/>
                    </a:lnTo>
                    <a:lnTo>
                      <a:pt x="80" y="6"/>
                    </a:lnTo>
                    <a:lnTo>
                      <a:pt x="78" y="6"/>
                    </a:lnTo>
                    <a:lnTo>
                      <a:pt x="76" y="5"/>
                    </a:lnTo>
                    <a:lnTo>
                      <a:pt x="75" y="6"/>
                    </a:lnTo>
                    <a:lnTo>
                      <a:pt x="74" y="7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6" y="4"/>
                    </a:lnTo>
                    <a:lnTo>
                      <a:pt x="65" y="2"/>
                    </a:lnTo>
                    <a:lnTo>
                      <a:pt x="63" y="0"/>
                    </a:lnTo>
                    <a:lnTo>
                      <a:pt x="61" y="1"/>
                    </a:lnTo>
                    <a:lnTo>
                      <a:pt x="59" y="0"/>
                    </a:lnTo>
                    <a:lnTo>
                      <a:pt x="58" y="0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6"/>
                    </a:lnTo>
                    <a:lnTo>
                      <a:pt x="56" y="7"/>
                    </a:lnTo>
                    <a:lnTo>
                      <a:pt x="55" y="8"/>
                    </a:lnTo>
                    <a:lnTo>
                      <a:pt x="52" y="8"/>
                    </a:lnTo>
                    <a:lnTo>
                      <a:pt x="51" y="8"/>
                    </a:lnTo>
                    <a:lnTo>
                      <a:pt x="51" y="11"/>
                    </a:lnTo>
                    <a:lnTo>
                      <a:pt x="46" y="18"/>
                    </a:lnTo>
                    <a:lnTo>
                      <a:pt x="45" y="21"/>
                    </a:lnTo>
                    <a:lnTo>
                      <a:pt x="42" y="21"/>
                    </a:lnTo>
                    <a:lnTo>
                      <a:pt x="40" y="19"/>
                    </a:lnTo>
                    <a:lnTo>
                      <a:pt x="39" y="19"/>
                    </a:lnTo>
                    <a:lnTo>
                      <a:pt x="38" y="20"/>
                    </a:lnTo>
                    <a:lnTo>
                      <a:pt x="37" y="24"/>
                    </a:lnTo>
                    <a:lnTo>
                      <a:pt x="36" y="25"/>
                    </a:lnTo>
                    <a:lnTo>
                      <a:pt x="35" y="24"/>
                    </a:lnTo>
                    <a:lnTo>
                      <a:pt x="34" y="23"/>
                    </a:lnTo>
                    <a:lnTo>
                      <a:pt x="32" y="23"/>
                    </a:lnTo>
                    <a:lnTo>
                      <a:pt x="31" y="26"/>
                    </a:lnTo>
                    <a:lnTo>
                      <a:pt x="30" y="26"/>
                    </a:lnTo>
                    <a:lnTo>
                      <a:pt x="26" y="24"/>
                    </a:lnTo>
                    <a:lnTo>
                      <a:pt x="23" y="25"/>
                    </a:lnTo>
                    <a:lnTo>
                      <a:pt x="20" y="25"/>
                    </a:lnTo>
                    <a:lnTo>
                      <a:pt x="20" y="26"/>
                    </a:lnTo>
                    <a:lnTo>
                      <a:pt x="20" y="27"/>
                    </a:lnTo>
                    <a:lnTo>
                      <a:pt x="19" y="27"/>
                    </a:lnTo>
                    <a:lnTo>
                      <a:pt x="18" y="27"/>
                    </a:lnTo>
                    <a:lnTo>
                      <a:pt x="17" y="28"/>
                    </a:lnTo>
                    <a:lnTo>
                      <a:pt x="17" y="30"/>
                    </a:lnTo>
                    <a:lnTo>
                      <a:pt x="18" y="32"/>
                    </a:lnTo>
                    <a:lnTo>
                      <a:pt x="18" y="33"/>
                    </a:lnTo>
                    <a:lnTo>
                      <a:pt x="14" y="34"/>
                    </a:lnTo>
                    <a:lnTo>
                      <a:pt x="12" y="34"/>
                    </a:lnTo>
                    <a:lnTo>
                      <a:pt x="13" y="36"/>
                    </a:lnTo>
                    <a:lnTo>
                      <a:pt x="13" y="40"/>
                    </a:lnTo>
                    <a:lnTo>
                      <a:pt x="12" y="40"/>
                    </a:lnTo>
                    <a:lnTo>
                      <a:pt x="10" y="39"/>
                    </a:lnTo>
                    <a:lnTo>
                      <a:pt x="8" y="38"/>
                    </a:lnTo>
                    <a:lnTo>
                      <a:pt x="6" y="38"/>
                    </a:lnTo>
                    <a:lnTo>
                      <a:pt x="4" y="39"/>
                    </a:lnTo>
                    <a:lnTo>
                      <a:pt x="4" y="42"/>
                    </a:lnTo>
                    <a:lnTo>
                      <a:pt x="5" y="43"/>
                    </a:lnTo>
                    <a:lnTo>
                      <a:pt x="5" y="44"/>
                    </a:lnTo>
                    <a:lnTo>
                      <a:pt x="4" y="49"/>
                    </a:lnTo>
                    <a:lnTo>
                      <a:pt x="3" y="49"/>
                    </a:lnTo>
                    <a:lnTo>
                      <a:pt x="1" y="49"/>
                    </a:lnTo>
                    <a:lnTo>
                      <a:pt x="0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29" name="Freeform 14"/>
              <p:cNvSpPr>
                <a:spLocks/>
              </p:cNvSpPr>
              <p:nvPr/>
            </p:nvSpPr>
            <p:spPr bwMode="auto">
              <a:xfrm>
                <a:off x="3734" y="2243"/>
                <a:ext cx="568" cy="190"/>
              </a:xfrm>
              <a:custGeom>
                <a:avLst/>
                <a:gdLst>
                  <a:gd name="T0" fmla="*/ 14875 w 111"/>
                  <a:gd name="T1" fmla="*/ 0 h 39"/>
                  <a:gd name="T2" fmla="*/ 11913 w 111"/>
                  <a:gd name="T3" fmla="*/ 356 h 39"/>
                  <a:gd name="T4" fmla="*/ 11652 w 111"/>
                  <a:gd name="T5" fmla="*/ 453 h 39"/>
                  <a:gd name="T6" fmla="*/ 4165 w 111"/>
                  <a:gd name="T7" fmla="*/ 1043 h 39"/>
                  <a:gd name="T8" fmla="*/ 4165 w 111"/>
                  <a:gd name="T9" fmla="*/ 926 h 39"/>
                  <a:gd name="T10" fmla="*/ 3746 w 111"/>
                  <a:gd name="T11" fmla="*/ 1043 h 39"/>
                  <a:gd name="T12" fmla="*/ 3874 w 111"/>
                  <a:gd name="T13" fmla="*/ 1164 h 39"/>
                  <a:gd name="T14" fmla="*/ 3874 w 111"/>
                  <a:gd name="T15" fmla="*/ 1281 h 39"/>
                  <a:gd name="T16" fmla="*/ 1203 w 111"/>
                  <a:gd name="T17" fmla="*/ 1496 h 39"/>
                  <a:gd name="T18" fmla="*/ 1075 w 111"/>
                  <a:gd name="T19" fmla="*/ 1734 h 39"/>
                  <a:gd name="T20" fmla="*/ 942 w 111"/>
                  <a:gd name="T21" fmla="*/ 2090 h 39"/>
                  <a:gd name="T22" fmla="*/ 1075 w 111"/>
                  <a:gd name="T23" fmla="*/ 2207 h 39"/>
                  <a:gd name="T24" fmla="*/ 942 w 111"/>
                  <a:gd name="T25" fmla="*/ 2538 h 39"/>
                  <a:gd name="T26" fmla="*/ 942 w 111"/>
                  <a:gd name="T27" fmla="*/ 2538 h 39"/>
                  <a:gd name="T28" fmla="*/ 942 w 111"/>
                  <a:gd name="T29" fmla="*/ 2660 h 39"/>
                  <a:gd name="T30" fmla="*/ 814 w 111"/>
                  <a:gd name="T31" fmla="*/ 2894 h 39"/>
                  <a:gd name="T32" fmla="*/ 681 w 111"/>
                  <a:gd name="T33" fmla="*/ 3016 h 39"/>
                  <a:gd name="T34" fmla="*/ 522 w 111"/>
                  <a:gd name="T35" fmla="*/ 3464 h 39"/>
                  <a:gd name="T36" fmla="*/ 261 w 111"/>
                  <a:gd name="T37" fmla="*/ 3703 h 39"/>
                  <a:gd name="T38" fmla="*/ 261 w 111"/>
                  <a:gd name="T39" fmla="*/ 4058 h 39"/>
                  <a:gd name="T40" fmla="*/ 261 w 111"/>
                  <a:gd name="T41" fmla="*/ 4389 h 39"/>
                  <a:gd name="T42" fmla="*/ 261 w 111"/>
                  <a:gd name="T43" fmla="*/ 4389 h 39"/>
                  <a:gd name="T44" fmla="*/ 0 w 111"/>
                  <a:gd name="T45" fmla="*/ 4511 h 39"/>
                  <a:gd name="T46" fmla="*/ 3874 w 111"/>
                  <a:gd name="T47" fmla="*/ 4273 h 39"/>
                  <a:gd name="T48" fmla="*/ 8720 w 111"/>
                  <a:gd name="T49" fmla="*/ 3941 h 39"/>
                  <a:gd name="T50" fmla="*/ 10449 w 111"/>
                  <a:gd name="T51" fmla="*/ 3703 h 39"/>
                  <a:gd name="T52" fmla="*/ 10577 w 111"/>
                  <a:gd name="T53" fmla="*/ 3230 h 39"/>
                  <a:gd name="T54" fmla="*/ 10710 w 111"/>
                  <a:gd name="T55" fmla="*/ 3230 h 39"/>
                  <a:gd name="T56" fmla="*/ 10710 w 111"/>
                  <a:gd name="T57" fmla="*/ 3230 h 39"/>
                  <a:gd name="T58" fmla="*/ 10838 w 111"/>
                  <a:gd name="T59" fmla="*/ 3133 h 39"/>
                  <a:gd name="T60" fmla="*/ 10997 w 111"/>
                  <a:gd name="T61" fmla="*/ 3016 h 39"/>
                  <a:gd name="T62" fmla="*/ 10838 w 111"/>
                  <a:gd name="T63" fmla="*/ 2894 h 39"/>
                  <a:gd name="T64" fmla="*/ 10997 w 111"/>
                  <a:gd name="T65" fmla="*/ 2777 h 39"/>
                  <a:gd name="T66" fmla="*/ 11130 w 111"/>
                  <a:gd name="T67" fmla="*/ 2660 h 39"/>
                  <a:gd name="T68" fmla="*/ 11524 w 111"/>
                  <a:gd name="T69" fmla="*/ 2538 h 39"/>
                  <a:gd name="T70" fmla="*/ 11913 w 111"/>
                  <a:gd name="T71" fmla="*/ 2421 h 39"/>
                  <a:gd name="T72" fmla="*/ 12332 w 111"/>
                  <a:gd name="T73" fmla="*/ 2090 h 39"/>
                  <a:gd name="T74" fmla="*/ 12465 w 111"/>
                  <a:gd name="T75" fmla="*/ 2090 h 39"/>
                  <a:gd name="T76" fmla="*/ 12726 w 111"/>
                  <a:gd name="T77" fmla="*/ 1851 h 39"/>
                  <a:gd name="T78" fmla="*/ 12859 w 111"/>
                  <a:gd name="T79" fmla="*/ 1613 h 39"/>
                  <a:gd name="T80" fmla="*/ 12859 w 111"/>
                  <a:gd name="T81" fmla="*/ 1613 h 39"/>
                  <a:gd name="T82" fmla="*/ 12987 w 111"/>
                  <a:gd name="T83" fmla="*/ 1613 h 39"/>
                  <a:gd name="T84" fmla="*/ 13120 w 111"/>
                  <a:gd name="T85" fmla="*/ 1613 h 39"/>
                  <a:gd name="T86" fmla="*/ 13120 w 111"/>
                  <a:gd name="T87" fmla="*/ 1496 h 39"/>
                  <a:gd name="T88" fmla="*/ 13274 w 111"/>
                  <a:gd name="T89" fmla="*/ 1379 h 39"/>
                  <a:gd name="T90" fmla="*/ 13274 w 111"/>
                  <a:gd name="T91" fmla="*/ 1379 h 39"/>
                  <a:gd name="T92" fmla="*/ 13407 w 111"/>
                  <a:gd name="T93" fmla="*/ 1496 h 39"/>
                  <a:gd name="T94" fmla="*/ 13540 w 111"/>
                  <a:gd name="T95" fmla="*/ 1379 h 39"/>
                  <a:gd name="T96" fmla="*/ 13540 w 111"/>
                  <a:gd name="T97" fmla="*/ 1379 h 39"/>
                  <a:gd name="T98" fmla="*/ 13801 w 111"/>
                  <a:gd name="T99" fmla="*/ 1164 h 39"/>
                  <a:gd name="T100" fmla="*/ 13929 w 111"/>
                  <a:gd name="T101" fmla="*/ 1164 h 39"/>
                  <a:gd name="T102" fmla="*/ 14190 w 111"/>
                  <a:gd name="T103" fmla="*/ 1164 h 39"/>
                  <a:gd name="T104" fmla="*/ 14609 w 111"/>
                  <a:gd name="T105" fmla="*/ 687 h 39"/>
                  <a:gd name="T106" fmla="*/ 14742 w 111"/>
                  <a:gd name="T107" fmla="*/ 570 h 39"/>
                  <a:gd name="T108" fmla="*/ 14875 w 111"/>
                  <a:gd name="T109" fmla="*/ 453 h 39"/>
                  <a:gd name="T110" fmla="*/ 14875 w 111"/>
                  <a:gd name="T111" fmla="*/ 356 h 39"/>
                  <a:gd name="T112" fmla="*/ 14875 w 111"/>
                  <a:gd name="T113" fmla="*/ 117 h 39"/>
                  <a:gd name="T114" fmla="*/ 14875 w 111"/>
                  <a:gd name="T115" fmla="*/ 0 h 39"/>
                  <a:gd name="T116" fmla="*/ 14875 w 111"/>
                  <a:gd name="T117" fmla="*/ 0 h 3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1"/>
                  <a:gd name="T178" fmla="*/ 0 h 39"/>
                  <a:gd name="T179" fmla="*/ 111 w 111"/>
                  <a:gd name="T180" fmla="*/ 39 h 3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1" h="39">
                    <a:moveTo>
                      <a:pt x="111" y="0"/>
                    </a:moveTo>
                    <a:lnTo>
                      <a:pt x="89" y="3"/>
                    </a:lnTo>
                    <a:lnTo>
                      <a:pt x="87" y="4"/>
                    </a:lnTo>
                    <a:lnTo>
                      <a:pt x="31" y="9"/>
                    </a:lnTo>
                    <a:lnTo>
                      <a:pt x="31" y="8"/>
                    </a:lnTo>
                    <a:lnTo>
                      <a:pt x="28" y="9"/>
                    </a:lnTo>
                    <a:lnTo>
                      <a:pt x="29" y="10"/>
                    </a:lnTo>
                    <a:lnTo>
                      <a:pt x="29" y="11"/>
                    </a:lnTo>
                    <a:lnTo>
                      <a:pt x="9" y="13"/>
                    </a:lnTo>
                    <a:lnTo>
                      <a:pt x="8" y="15"/>
                    </a:lnTo>
                    <a:lnTo>
                      <a:pt x="7" y="18"/>
                    </a:lnTo>
                    <a:lnTo>
                      <a:pt x="8" y="19"/>
                    </a:lnTo>
                    <a:lnTo>
                      <a:pt x="7" y="22"/>
                    </a:lnTo>
                    <a:lnTo>
                      <a:pt x="7" y="23"/>
                    </a:lnTo>
                    <a:lnTo>
                      <a:pt x="6" y="25"/>
                    </a:lnTo>
                    <a:lnTo>
                      <a:pt x="5" y="26"/>
                    </a:lnTo>
                    <a:lnTo>
                      <a:pt x="4" y="30"/>
                    </a:lnTo>
                    <a:lnTo>
                      <a:pt x="2" y="32"/>
                    </a:lnTo>
                    <a:lnTo>
                      <a:pt x="2" y="35"/>
                    </a:lnTo>
                    <a:lnTo>
                      <a:pt x="2" y="38"/>
                    </a:lnTo>
                    <a:lnTo>
                      <a:pt x="0" y="39"/>
                    </a:lnTo>
                    <a:lnTo>
                      <a:pt x="29" y="37"/>
                    </a:lnTo>
                    <a:lnTo>
                      <a:pt x="65" y="34"/>
                    </a:lnTo>
                    <a:lnTo>
                      <a:pt x="78" y="32"/>
                    </a:lnTo>
                    <a:lnTo>
                      <a:pt x="79" y="28"/>
                    </a:lnTo>
                    <a:lnTo>
                      <a:pt x="80" y="28"/>
                    </a:lnTo>
                    <a:lnTo>
                      <a:pt x="81" y="27"/>
                    </a:lnTo>
                    <a:lnTo>
                      <a:pt x="82" y="26"/>
                    </a:lnTo>
                    <a:lnTo>
                      <a:pt x="81" y="25"/>
                    </a:lnTo>
                    <a:lnTo>
                      <a:pt x="82" y="24"/>
                    </a:lnTo>
                    <a:lnTo>
                      <a:pt x="83" y="23"/>
                    </a:lnTo>
                    <a:lnTo>
                      <a:pt x="86" y="22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3" y="18"/>
                    </a:lnTo>
                    <a:lnTo>
                      <a:pt x="95" y="16"/>
                    </a:lnTo>
                    <a:lnTo>
                      <a:pt x="96" y="14"/>
                    </a:lnTo>
                    <a:lnTo>
                      <a:pt x="97" y="14"/>
                    </a:lnTo>
                    <a:lnTo>
                      <a:pt x="98" y="14"/>
                    </a:lnTo>
                    <a:lnTo>
                      <a:pt x="98" y="13"/>
                    </a:lnTo>
                    <a:lnTo>
                      <a:pt x="99" y="12"/>
                    </a:lnTo>
                    <a:lnTo>
                      <a:pt x="100" y="13"/>
                    </a:lnTo>
                    <a:lnTo>
                      <a:pt x="101" y="12"/>
                    </a:lnTo>
                    <a:lnTo>
                      <a:pt x="103" y="10"/>
                    </a:lnTo>
                    <a:lnTo>
                      <a:pt x="104" y="10"/>
                    </a:lnTo>
                    <a:lnTo>
                      <a:pt x="106" y="10"/>
                    </a:lnTo>
                    <a:lnTo>
                      <a:pt x="109" y="6"/>
                    </a:lnTo>
                    <a:lnTo>
                      <a:pt x="110" y="5"/>
                    </a:lnTo>
                    <a:lnTo>
                      <a:pt x="111" y="4"/>
                    </a:lnTo>
                    <a:lnTo>
                      <a:pt x="111" y="3"/>
                    </a:lnTo>
                    <a:lnTo>
                      <a:pt x="111" y="1"/>
                    </a:lnTo>
                    <a:lnTo>
                      <a:pt x="11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30" name="Freeform 15"/>
              <p:cNvSpPr>
                <a:spLocks/>
              </p:cNvSpPr>
              <p:nvPr/>
            </p:nvSpPr>
            <p:spPr bwMode="auto">
              <a:xfrm>
                <a:off x="3882" y="2409"/>
                <a:ext cx="267" cy="404"/>
              </a:xfrm>
              <a:custGeom>
                <a:avLst/>
                <a:gdLst>
                  <a:gd name="T0" fmla="*/ 0 w 52"/>
                  <a:gd name="T1" fmla="*/ 355 h 83"/>
                  <a:gd name="T2" fmla="*/ 134 w 52"/>
                  <a:gd name="T3" fmla="*/ 569 h 83"/>
                  <a:gd name="T4" fmla="*/ 0 w 52"/>
                  <a:gd name="T5" fmla="*/ 6347 h 83"/>
                  <a:gd name="T6" fmla="*/ 0 w 52"/>
                  <a:gd name="T7" fmla="*/ 6561 h 83"/>
                  <a:gd name="T8" fmla="*/ 395 w 52"/>
                  <a:gd name="T9" fmla="*/ 9453 h 83"/>
                  <a:gd name="T10" fmla="*/ 555 w 52"/>
                  <a:gd name="T11" fmla="*/ 9453 h 83"/>
                  <a:gd name="T12" fmla="*/ 688 w 52"/>
                  <a:gd name="T13" fmla="*/ 9336 h 83"/>
                  <a:gd name="T14" fmla="*/ 950 w 52"/>
                  <a:gd name="T15" fmla="*/ 9453 h 83"/>
                  <a:gd name="T16" fmla="*/ 1083 w 52"/>
                  <a:gd name="T17" fmla="*/ 9336 h 83"/>
                  <a:gd name="T18" fmla="*/ 1083 w 52"/>
                  <a:gd name="T19" fmla="*/ 8883 h 83"/>
                  <a:gd name="T20" fmla="*/ 1212 w 52"/>
                  <a:gd name="T21" fmla="*/ 8649 h 83"/>
                  <a:gd name="T22" fmla="*/ 1345 w 52"/>
                  <a:gd name="T23" fmla="*/ 8883 h 83"/>
                  <a:gd name="T24" fmla="*/ 1345 w 52"/>
                  <a:gd name="T25" fmla="*/ 9005 h 83"/>
                  <a:gd name="T26" fmla="*/ 1479 w 52"/>
                  <a:gd name="T27" fmla="*/ 9214 h 83"/>
                  <a:gd name="T28" fmla="*/ 1766 w 52"/>
                  <a:gd name="T29" fmla="*/ 9569 h 83"/>
                  <a:gd name="T30" fmla="*/ 1900 w 52"/>
                  <a:gd name="T31" fmla="*/ 9569 h 83"/>
                  <a:gd name="T32" fmla="*/ 2028 w 52"/>
                  <a:gd name="T33" fmla="*/ 9569 h 83"/>
                  <a:gd name="T34" fmla="*/ 2295 w 52"/>
                  <a:gd name="T35" fmla="*/ 9336 h 83"/>
                  <a:gd name="T36" fmla="*/ 2295 w 52"/>
                  <a:gd name="T37" fmla="*/ 9336 h 83"/>
                  <a:gd name="T38" fmla="*/ 2424 w 52"/>
                  <a:gd name="T39" fmla="*/ 9214 h 83"/>
                  <a:gd name="T40" fmla="*/ 2424 w 52"/>
                  <a:gd name="T41" fmla="*/ 9214 h 83"/>
                  <a:gd name="T42" fmla="*/ 2424 w 52"/>
                  <a:gd name="T43" fmla="*/ 9122 h 83"/>
                  <a:gd name="T44" fmla="*/ 2295 w 52"/>
                  <a:gd name="T45" fmla="*/ 9122 h 83"/>
                  <a:gd name="T46" fmla="*/ 2295 w 52"/>
                  <a:gd name="T47" fmla="*/ 9005 h 83"/>
                  <a:gd name="T48" fmla="*/ 2424 w 52"/>
                  <a:gd name="T49" fmla="*/ 8883 h 83"/>
                  <a:gd name="T50" fmla="*/ 2424 w 52"/>
                  <a:gd name="T51" fmla="*/ 8766 h 83"/>
                  <a:gd name="T52" fmla="*/ 2162 w 52"/>
                  <a:gd name="T53" fmla="*/ 8649 h 83"/>
                  <a:gd name="T54" fmla="*/ 2162 w 52"/>
                  <a:gd name="T55" fmla="*/ 8649 h 83"/>
                  <a:gd name="T56" fmla="*/ 2028 w 52"/>
                  <a:gd name="T57" fmla="*/ 8649 h 83"/>
                  <a:gd name="T58" fmla="*/ 1900 w 52"/>
                  <a:gd name="T59" fmla="*/ 8411 h 83"/>
                  <a:gd name="T60" fmla="*/ 1900 w 52"/>
                  <a:gd name="T61" fmla="*/ 8294 h 83"/>
                  <a:gd name="T62" fmla="*/ 1900 w 52"/>
                  <a:gd name="T63" fmla="*/ 8197 h 83"/>
                  <a:gd name="T64" fmla="*/ 1900 w 52"/>
                  <a:gd name="T65" fmla="*/ 8197 h 83"/>
                  <a:gd name="T66" fmla="*/ 1900 w 52"/>
                  <a:gd name="T67" fmla="*/ 8080 h 83"/>
                  <a:gd name="T68" fmla="*/ 7040 w 52"/>
                  <a:gd name="T69" fmla="*/ 7603 h 83"/>
                  <a:gd name="T70" fmla="*/ 7040 w 52"/>
                  <a:gd name="T71" fmla="*/ 7486 h 83"/>
                  <a:gd name="T72" fmla="*/ 6778 w 52"/>
                  <a:gd name="T73" fmla="*/ 7272 h 83"/>
                  <a:gd name="T74" fmla="*/ 6778 w 52"/>
                  <a:gd name="T75" fmla="*/ 6683 h 83"/>
                  <a:gd name="T76" fmla="*/ 6485 w 52"/>
                  <a:gd name="T77" fmla="*/ 6347 h 83"/>
                  <a:gd name="T78" fmla="*/ 6485 w 52"/>
                  <a:gd name="T79" fmla="*/ 5992 h 83"/>
                  <a:gd name="T80" fmla="*/ 6644 w 52"/>
                  <a:gd name="T81" fmla="*/ 5758 h 83"/>
                  <a:gd name="T82" fmla="*/ 6644 w 52"/>
                  <a:gd name="T83" fmla="*/ 5427 h 83"/>
                  <a:gd name="T84" fmla="*/ 6778 w 52"/>
                  <a:gd name="T85" fmla="*/ 5189 h 83"/>
                  <a:gd name="T86" fmla="*/ 6906 w 52"/>
                  <a:gd name="T87" fmla="*/ 5189 h 83"/>
                  <a:gd name="T88" fmla="*/ 6644 w 52"/>
                  <a:gd name="T89" fmla="*/ 5072 h 83"/>
                  <a:gd name="T90" fmla="*/ 6778 w 52"/>
                  <a:gd name="T91" fmla="*/ 4833 h 83"/>
                  <a:gd name="T92" fmla="*/ 6644 w 52"/>
                  <a:gd name="T93" fmla="*/ 4736 h 83"/>
                  <a:gd name="T94" fmla="*/ 6485 w 52"/>
                  <a:gd name="T95" fmla="*/ 4619 h 83"/>
                  <a:gd name="T96" fmla="*/ 6352 w 52"/>
                  <a:gd name="T97" fmla="*/ 4502 h 83"/>
                  <a:gd name="T98" fmla="*/ 6223 w 52"/>
                  <a:gd name="T99" fmla="*/ 4264 h 83"/>
                  <a:gd name="T100" fmla="*/ 6090 w 52"/>
                  <a:gd name="T101" fmla="*/ 4147 h 83"/>
                  <a:gd name="T102" fmla="*/ 4878 w 52"/>
                  <a:gd name="T103" fmla="*/ 0 h 83"/>
                  <a:gd name="T104" fmla="*/ 0 w 52"/>
                  <a:gd name="T105" fmla="*/ 355 h 83"/>
                  <a:gd name="T106" fmla="*/ 0 w 52"/>
                  <a:gd name="T107" fmla="*/ 355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52"/>
                  <a:gd name="T163" fmla="*/ 0 h 83"/>
                  <a:gd name="T164" fmla="*/ 52 w 52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52" h="83">
                    <a:moveTo>
                      <a:pt x="0" y="3"/>
                    </a:moveTo>
                    <a:lnTo>
                      <a:pt x="1" y="5"/>
                    </a:lnTo>
                    <a:lnTo>
                      <a:pt x="0" y="55"/>
                    </a:lnTo>
                    <a:lnTo>
                      <a:pt x="0" y="57"/>
                    </a:lnTo>
                    <a:lnTo>
                      <a:pt x="3" y="82"/>
                    </a:lnTo>
                    <a:lnTo>
                      <a:pt x="4" y="82"/>
                    </a:lnTo>
                    <a:lnTo>
                      <a:pt x="5" y="81"/>
                    </a:lnTo>
                    <a:lnTo>
                      <a:pt x="7" y="82"/>
                    </a:lnTo>
                    <a:lnTo>
                      <a:pt x="8" y="81"/>
                    </a:lnTo>
                    <a:lnTo>
                      <a:pt x="8" y="77"/>
                    </a:lnTo>
                    <a:lnTo>
                      <a:pt x="9" y="75"/>
                    </a:lnTo>
                    <a:lnTo>
                      <a:pt x="10" y="77"/>
                    </a:lnTo>
                    <a:lnTo>
                      <a:pt x="10" y="78"/>
                    </a:lnTo>
                    <a:lnTo>
                      <a:pt x="11" y="80"/>
                    </a:lnTo>
                    <a:lnTo>
                      <a:pt x="13" y="83"/>
                    </a:lnTo>
                    <a:lnTo>
                      <a:pt x="14" y="83"/>
                    </a:lnTo>
                    <a:lnTo>
                      <a:pt x="15" y="83"/>
                    </a:lnTo>
                    <a:lnTo>
                      <a:pt x="17" y="81"/>
                    </a:lnTo>
                    <a:lnTo>
                      <a:pt x="18" y="80"/>
                    </a:lnTo>
                    <a:lnTo>
                      <a:pt x="18" y="79"/>
                    </a:lnTo>
                    <a:lnTo>
                      <a:pt x="17" y="79"/>
                    </a:lnTo>
                    <a:lnTo>
                      <a:pt x="17" y="78"/>
                    </a:lnTo>
                    <a:lnTo>
                      <a:pt x="18" y="77"/>
                    </a:lnTo>
                    <a:lnTo>
                      <a:pt x="18" y="76"/>
                    </a:lnTo>
                    <a:lnTo>
                      <a:pt x="16" y="75"/>
                    </a:lnTo>
                    <a:lnTo>
                      <a:pt x="15" y="75"/>
                    </a:lnTo>
                    <a:lnTo>
                      <a:pt x="14" y="73"/>
                    </a:lnTo>
                    <a:lnTo>
                      <a:pt x="14" y="72"/>
                    </a:lnTo>
                    <a:lnTo>
                      <a:pt x="14" y="71"/>
                    </a:lnTo>
                    <a:lnTo>
                      <a:pt x="14" y="70"/>
                    </a:lnTo>
                    <a:lnTo>
                      <a:pt x="52" y="66"/>
                    </a:lnTo>
                    <a:lnTo>
                      <a:pt x="52" y="65"/>
                    </a:lnTo>
                    <a:lnTo>
                      <a:pt x="50" y="63"/>
                    </a:lnTo>
                    <a:lnTo>
                      <a:pt x="50" y="58"/>
                    </a:lnTo>
                    <a:lnTo>
                      <a:pt x="48" y="55"/>
                    </a:lnTo>
                    <a:lnTo>
                      <a:pt x="48" y="52"/>
                    </a:lnTo>
                    <a:lnTo>
                      <a:pt x="49" y="50"/>
                    </a:lnTo>
                    <a:lnTo>
                      <a:pt x="49" y="47"/>
                    </a:lnTo>
                    <a:lnTo>
                      <a:pt x="50" y="45"/>
                    </a:lnTo>
                    <a:lnTo>
                      <a:pt x="51" y="45"/>
                    </a:lnTo>
                    <a:lnTo>
                      <a:pt x="49" y="44"/>
                    </a:lnTo>
                    <a:lnTo>
                      <a:pt x="50" y="42"/>
                    </a:lnTo>
                    <a:lnTo>
                      <a:pt x="49" y="41"/>
                    </a:lnTo>
                    <a:lnTo>
                      <a:pt x="48" y="40"/>
                    </a:lnTo>
                    <a:lnTo>
                      <a:pt x="47" y="39"/>
                    </a:lnTo>
                    <a:lnTo>
                      <a:pt x="46" y="37"/>
                    </a:lnTo>
                    <a:lnTo>
                      <a:pt x="45" y="36"/>
                    </a:lnTo>
                    <a:lnTo>
                      <a:pt x="36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31" name="Freeform 16"/>
              <p:cNvSpPr>
                <a:spLocks/>
              </p:cNvSpPr>
              <p:nvPr/>
            </p:nvSpPr>
            <p:spPr bwMode="auto">
              <a:xfrm>
                <a:off x="4052" y="1789"/>
                <a:ext cx="291" cy="307"/>
              </a:xfrm>
              <a:custGeom>
                <a:avLst/>
                <a:gdLst>
                  <a:gd name="T0" fmla="*/ 679 w 57"/>
                  <a:gd name="T1" fmla="*/ 6364 h 63"/>
                  <a:gd name="T2" fmla="*/ 1067 w 57"/>
                  <a:gd name="T3" fmla="*/ 6481 h 63"/>
                  <a:gd name="T4" fmla="*/ 1327 w 57"/>
                  <a:gd name="T5" fmla="*/ 6364 h 63"/>
                  <a:gd name="T6" fmla="*/ 1720 w 57"/>
                  <a:gd name="T7" fmla="*/ 6837 h 63"/>
                  <a:gd name="T8" fmla="*/ 2399 w 57"/>
                  <a:gd name="T9" fmla="*/ 6934 h 63"/>
                  <a:gd name="T10" fmla="*/ 2920 w 57"/>
                  <a:gd name="T11" fmla="*/ 7051 h 63"/>
                  <a:gd name="T12" fmla="*/ 3334 w 57"/>
                  <a:gd name="T13" fmla="*/ 7051 h 63"/>
                  <a:gd name="T14" fmla="*/ 3727 w 57"/>
                  <a:gd name="T15" fmla="*/ 7051 h 63"/>
                  <a:gd name="T16" fmla="*/ 3860 w 57"/>
                  <a:gd name="T17" fmla="*/ 6837 h 63"/>
                  <a:gd name="T18" fmla="*/ 4120 w 57"/>
                  <a:gd name="T19" fmla="*/ 6837 h 63"/>
                  <a:gd name="T20" fmla="*/ 4533 w 57"/>
                  <a:gd name="T21" fmla="*/ 7173 h 63"/>
                  <a:gd name="T22" fmla="*/ 4794 w 57"/>
                  <a:gd name="T23" fmla="*/ 7290 h 63"/>
                  <a:gd name="T24" fmla="*/ 5187 w 57"/>
                  <a:gd name="T25" fmla="*/ 7051 h 63"/>
                  <a:gd name="T26" fmla="*/ 5315 w 57"/>
                  <a:gd name="T27" fmla="*/ 6720 h 63"/>
                  <a:gd name="T28" fmla="*/ 5447 w 57"/>
                  <a:gd name="T29" fmla="*/ 6008 h 63"/>
                  <a:gd name="T30" fmla="*/ 5866 w 57"/>
                  <a:gd name="T31" fmla="*/ 6247 h 63"/>
                  <a:gd name="T32" fmla="*/ 5994 w 57"/>
                  <a:gd name="T33" fmla="*/ 5911 h 63"/>
                  <a:gd name="T34" fmla="*/ 6254 w 57"/>
                  <a:gd name="T35" fmla="*/ 5438 h 63"/>
                  <a:gd name="T36" fmla="*/ 6387 w 57"/>
                  <a:gd name="T37" fmla="*/ 5200 h 63"/>
                  <a:gd name="T38" fmla="*/ 6775 w 57"/>
                  <a:gd name="T39" fmla="*/ 5083 h 63"/>
                  <a:gd name="T40" fmla="*/ 7066 w 57"/>
                  <a:gd name="T41" fmla="*/ 4751 h 63"/>
                  <a:gd name="T42" fmla="*/ 7326 w 57"/>
                  <a:gd name="T43" fmla="*/ 4512 h 63"/>
                  <a:gd name="T44" fmla="*/ 7326 w 57"/>
                  <a:gd name="T45" fmla="*/ 4157 h 63"/>
                  <a:gd name="T46" fmla="*/ 7454 w 57"/>
                  <a:gd name="T47" fmla="*/ 3942 h 63"/>
                  <a:gd name="T48" fmla="*/ 7193 w 57"/>
                  <a:gd name="T49" fmla="*/ 3016 h 63"/>
                  <a:gd name="T50" fmla="*/ 7326 w 57"/>
                  <a:gd name="T51" fmla="*/ 2661 h 63"/>
                  <a:gd name="T52" fmla="*/ 7586 w 57"/>
                  <a:gd name="T53" fmla="*/ 2539 h 63"/>
                  <a:gd name="T54" fmla="*/ 6126 w 57"/>
                  <a:gd name="T55" fmla="*/ 356 h 63"/>
                  <a:gd name="T56" fmla="*/ 5580 w 57"/>
                  <a:gd name="T57" fmla="*/ 687 h 63"/>
                  <a:gd name="T58" fmla="*/ 4927 w 57"/>
                  <a:gd name="T59" fmla="*/ 1165 h 63"/>
                  <a:gd name="T60" fmla="*/ 4533 w 57"/>
                  <a:gd name="T61" fmla="*/ 1165 h 63"/>
                  <a:gd name="T62" fmla="*/ 3987 w 57"/>
                  <a:gd name="T63" fmla="*/ 1496 h 63"/>
                  <a:gd name="T64" fmla="*/ 3599 w 57"/>
                  <a:gd name="T65" fmla="*/ 1379 h 63"/>
                  <a:gd name="T66" fmla="*/ 3334 w 57"/>
                  <a:gd name="T67" fmla="*/ 1379 h 63"/>
                  <a:gd name="T68" fmla="*/ 3334 w 57"/>
                  <a:gd name="T69" fmla="*/ 1282 h 63"/>
                  <a:gd name="T70" fmla="*/ 2527 w 57"/>
                  <a:gd name="T71" fmla="*/ 1043 h 63"/>
                  <a:gd name="T72" fmla="*/ 2267 w 57"/>
                  <a:gd name="T73" fmla="*/ 1165 h 63"/>
                  <a:gd name="T74" fmla="*/ 0 w 57"/>
                  <a:gd name="T75" fmla="*/ 1282 h 6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57"/>
                  <a:gd name="T115" fmla="*/ 0 h 63"/>
                  <a:gd name="T116" fmla="*/ 57 w 57"/>
                  <a:gd name="T117" fmla="*/ 63 h 6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57" h="63">
                    <a:moveTo>
                      <a:pt x="0" y="11"/>
                    </a:moveTo>
                    <a:lnTo>
                      <a:pt x="5" y="55"/>
                    </a:lnTo>
                    <a:lnTo>
                      <a:pt x="6" y="55"/>
                    </a:lnTo>
                    <a:lnTo>
                      <a:pt x="8" y="56"/>
                    </a:lnTo>
                    <a:lnTo>
                      <a:pt x="10" y="55"/>
                    </a:lnTo>
                    <a:lnTo>
                      <a:pt x="12" y="57"/>
                    </a:lnTo>
                    <a:lnTo>
                      <a:pt x="13" y="59"/>
                    </a:lnTo>
                    <a:lnTo>
                      <a:pt x="15" y="60"/>
                    </a:lnTo>
                    <a:lnTo>
                      <a:pt x="18" y="60"/>
                    </a:lnTo>
                    <a:lnTo>
                      <a:pt x="21" y="62"/>
                    </a:lnTo>
                    <a:lnTo>
                      <a:pt x="22" y="61"/>
                    </a:lnTo>
                    <a:lnTo>
                      <a:pt x="23" y="60"/>
                    </a:lnTo>
                    <a:lnTo>
                      <a:pt x="25" y="61"/>
                    </a:lnTo>
                    <a:lnTo>
                      <a:pt x="27" y="61"/>
                    </a:lnTo>
                    <a:lnTo>
                      <a:pt x="28" y="61"/>
                    </a:lnTo>
                    <a:lnTo>
                      <a:pt x="29" y="60"/>
                    </a:lnTo>
                    <a:lnTo>
                      <a:pt x="29" y="59"/>
                    </a:lnTo>
                    <a:lnTo>
                      <a:pt x="31" y="58"/>
                    </a:lnTo>
                    <a:lnTo>
                      <a:pt x="31" y="59"/>
                    </a:lnTo>
                    <a:lnTo>
                      <a:pt x="33" y="61"/>
                    </a:lnTo>
                    <a:lnTo>
                      <a:pt x="34" y="62"/>
                    </a:lnTo>
                    <a:lnTo>
                      <a:pt x="36" y="63"/>
                    </a:lnTo>
                    <a:lnTo>
                      <a:pt x="38" y="63"/>
                    </a:lnTo>
                    <a:lnTo>
                      <a:pt x="39" y="61"/>
                    </a:lnTo>
                    <a:lnTo>
                      <a:pt x="40" y="60"/>
                    </a:lnTo>
                    <a:lnTo>
                      <a:pt x="40" y="58"/>
                    </a:lnTo>
                    <a:lnTo>
                      <a:pt x="40" y="56"/>
                    </a:lnTo>
                    <a:lnTo>
                      <a:pt x="41" y="52"/>
                    </a:lnTo>
                    <a:lnTo>
                      <a:pt x="42" y="52"/>
                    </a:lnTo>
                    <a:lnTo>
                      <a:pt x="44" y="54"/>
                    </a:lnTo>
                    <a:lnTo>
                      <a:pt x="45" y="52"/>
                    </a:lnTo>
                    <a:lnTo>
                      <a:pt x="45" y="51"/>
                    </a:lnTo>
                    <a:lnTo>
                      <a:pt x="46" y="48"/>
                    </a:lnTo>
                    <a:lnTo>
                      <a:pt x="47" y="47"/>
                    </a:lnTo>
                    <a:lnTo>
                      <a:pt x="47" y="46"/>
                    </a:lnTo>
                    <a:lnTo>
                      <a:pt x="48" y="45"/>
                    </a:lnTo>
                    <a:lnTo>
                      <a:pt x="49" y="45"/>
                    </a:lnTo>
                    <a:lnTo>
                      <a:pt x="51" y="44"/>
                    </a:lnTo>
                    <a:lnTo>
                      <a:pt x="53" y="41"/>
                    </a:lnTo>
                    <a:lnTo>
                      <a:pt x="54" y="41"/>
                    </a:lnTo>
                    <a:lnTo>
                      <a:pt x="55" y="39"/>
                    </a:lnTo>
                    <a:lnTo>
                      <a:pt x="55" y="37"/>
                    </a:lnTo>
                    <a:lnTo>
                      <a:pt x="55" y="36"/>
                    </a:lnTo>
                    <a:lnTo>
                      <a:pt x="55" y="35"/>
                    </a:lnTo>
                    <a:lnTo>
                      <a:pt x="56" y="34"/>
                    </a:lnTo>
                    <a:lnTo>
                      <a:pt x="57" y="27"/>
                    </a:lnTo>
                    <a:lnTo>
                      <a:pt x="54" y="26"/>
                    </a:lnTo>
                    <a:lnTo>
                      <a:pt x="56" y="25"/>
                    </a:lnTo>
                    <a:lnTo>
                      <a:pt x="55" y="23"/>
                    </a:lnTo>
                    <a:lnTo>
                      <a:pt x="56" y="22"/>
                    </a:lnTo>
                    <a:lnTo>
                      <a:pt x="57" y="22"/>
                    </a:lnTo>
                    <a:lnTo>
                      <a:pt x="53" y="0"/>
                    </a:lnTo>
                    <a:lnTo>
                      <a:pt x="46" y="3"/>
                    </a:lnTo>
                    <a:lnTo>
                      <a:pt x="44" y="5"/>
                    </a:lnTo>
                    <a:lnTo>
                      <a:pt x="42" y="6"/>
                    </a:lnTo>
                    <a:lnTo>
                      <a:pt x="39" y="10"/>
                    </a:lnTo>
                    <a:lnTo>
                      <a:pt x="37" y="10"/>
                    </a:lnTo>
                    <a:lnTo>
                      <a:pt x="36" y="10"/>
                    </a:lnTo>
                    <a:lnTo>
                      <a:pt x="34" y="10"/>
                    </a:lnTo>
                    <a:lnTo>
                      <a:pt x="33" y="11"/>
                    </a:lnTo>
                    <a:lnTo>
                      <a:pt x="30" y="13"/>
                    </a:lnTo>
                    <a:lnTo>
                      <a:pt x="29" y="13"/>
                    </a:lnTo>
                    <a:lnTo>
                      <a:pt x="27" y="12"/>
                    </a:lnTo>
                    <a:lnTo>
                      <a:pt x="26" y="13"/>
                    </a:lnTo>
                    <a:lnTo>
                      <a:pt x="25" y="12"/>
                    </a:lnTo>
                    <a:lnTo>
                      <a:pt x="26" y="11"/>
                    </a:lnTo>
                    <a:lnTo>
                      <a:pt x="25" y="11"/>
                    </a:lnTo>
                    <a:lnTo>
                      <a:pt x="23" y="11"/>
                    </a:lnTo>
                    <a:lnTo>
                      <a:pt x="19" y="9"/>
                    </a:lnTo>
                    <a:lnTo>
                      <a:pt x="18" y="9"/>
                    </a:lnTo>
                    <a:lnTo>
                      <a:pt x="17" y="10"/>
                    </a:lnTo>
                    <a:lnTo>
                      <a:pt x="17" y="9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32" name="Freeform 17"/>
              <p:cNvSpPr>
                <a:spLocks/>
              </p:cNvSpPr>
              <p:nvPr/>
            </p:nvSpPr>
            <p:spPr bwMode="auto">
              <a:xfrm>
                <a:off x="4134" y="2179"/>
                <a:ext cx="610" cy="249"/>
              </a:xfrm>
              <a:custGeom>
                <a:avLst/>
                <a:gdLst>
                  <a:gd name="T0" fmla="*/ 261 w 119"/>
                  <a:gd name="T1" fmla="*/ 4765 h 51"/>
                  <a:gd name="T2" fmla="*/ 554 w 119"/>
                  <a:gd name="T3" fmla="*/ 4531 h 51"/>
                  <a:gd name="T4" fmla="*/ 682 w 119"/>
                  <a:gd name="T5" fmla="*/ 4194 h 51"/>
                  <a:gd name="T6" fmla="*/ 1892 w 119"/>
                  <a:gd name="T7" fmla="*/ 3598 h 51"/>
                  <a:gd name="T8" fmla="*/ 2419 w 119"/>
                  <a:gd name="T9" fmla="*/ 3144 h 51"/>
                  <a:gd name="T10" fmla="*/ 2707 w 119"/>
                  <a:gd name="T11" fmla="*/ 3144 h 51"/>
                  <a:gd name="T12" fmla="*/ 2840 w 119"/>
                  <a:gd name="T13" fmla="*/ 2910 h 51"/>
                  <a:gd name="T14" fmla="*/ 3101 w 119"/>
                  <a:gd name="T15" fmla="*/ 2910 h 51"/>
                  <a:gd name="T16" fmla="*/ 3783 w 119"/>
                  <a:gd name="T17" fmla="*/ 2671 h 51"/>
                  <a:gd name="T18" fmla="*/ 4439 w 119"/>
                  <a:gd name="T19" fmla="*/ 1977 h 51"/>
                  <a:gd name="T20" fmla="*/ 4439 w 119"/>
                  <a:gd name="T21" fmla="*/ 1504 h 51"/>
                  <a:gd name="T22" fmla="*/ 4993 w 119"/>
                  <a:gd name="T23" fmla="*/ 1504 h 51"/>
                  <a:gd name="T24" fmla="*/ 5649 w 119"/>
                  <a:gd name="T25" fmla="*/ 1406 h 51"/>
                  <a:gd name="T26" fmla="*/ 15214 w 119"/>
                  <a:gd name="T27" fmla="*/ 117 h 51"/>
                  <a:gd name="T28" fmla="*/ 15347 w 119"/>
                  <a:gd name="T29" fmla="*/ 239 h 51"/>
                  <a:gd name="T30" fmla="*/ 15634 w 119"/>
                  <a:gd name="T31" fmla="*/ 571 h 51"/>
                  <a:gd name="T32" fmla="*/ 15634 w 119"/>
                  <a:gd name="T33" fmla="*/ 693 h 51"/>
                  <a:gd name="T34" fmla="*/ 15347 w 119"/>
                  <a:gd name="T35" fmla="*/ 571 h 51"/>
                  <a:gd name="T36" fmla="*/ 15214 w 119"/>
                  <a:gd name="T37" fmla="*/ 693 h 51"/>
                  <a:gd name="T38" fmla="*/ 14686 w 119"/>
                  <a:gd name="T39" fmla="*/ 928 h 51"/>
                  <a:gd name="T40" fmla="*/ 14138 w 119"/>
                  <a:gd name="T41" fmla="*/ 1289 h 51"/>
                  <a:gd name="T42" fmla="*/ 14266 w 119"/>
                  <a:gd name="T43" fmla="*/ 1406 h 51"/>
                  <a:gd name="T44" fmla="*/ 15081 w 119"/>
                  <a:gd name="T45" fmla="*/ 1050 h 51"/>
                  <a:gd name="T46" fmla="*/ 15347 w 119"/>
                  <a:gd name="T47" fmla="*/ 1289 h 51"/>
                  <a:gd name="T48" fmla="*/ 15476 w 119"/>
                  <a:gd name="T49" fmla="*/ 1289 h 51"/>
                  <a:gd name="T50" fmla="*/ 15896 w 119"/>
                  <a:gd name="T51" fmla="*/ 1050 h 51"/>
                  <a:gd name="T52" fmla="*/ 16029 w 119"/>
                  <a:gd name="T53" fmla="*/ 1621 h 51"/>
                  <a:gd name="T54" fmla="*/ 15768 w 119"/>
                  <a:gd name="T55" fmla="*/ 1977 h 51"/>
                  <a:gd name="T56" fmla="*/ 15347 w 119"/>
                  <a:gd name="T57" fmla="*/ 2217 h 51"/>
                  <a:gd name="T58" fmla="*/ 14819 w 119"/>
                  <a:gd name="T59" fmla="*/ 2334 h 51"/>
                  <a:gd name="T60" fmla="*/ 14686 w 119"/>
                  <a:gd name="T61" fmla="*/ 2217 h 51"/>
                  <a:gd name="T62" fmla="*/ 14558 w 119"/>
                  <a:gd name="T63" fmla="*/ 2099 h 51"/>
                  <a:gd name="T64" fmla="*/ 14558 w 119"/>
                  <a:gd name="T65" fmla="*/ 2456 h 51"/>
                  <a:gd name="T66" fmla="*/ 14686 w 119"/>
                  <a:gd name="T67" fmla="*/ 2549 h 51"/>
                  <a:gd name="T68" fmla="*/ 14819 w 119"/>
                  <a:gd name="T69" fmla="*/ 2788 h 51"/>
                  <a:gd name="T70" fmla="*/ 14138 w 119"/>
                  <a:gd name="T71" fmla="*/ 3144 h 51"/>
                  <a:gd name="T72" fmla="*/ 14138 w 119"/>
                  <a:gd name="T73" fmla="*/ 3383 h 51"/>
                  <a:gd name="T74" fmla="*/ 15081 w 119"/>
                  <a:gd name="T75" fmla="*/ 3144 h 51"/>
                  <a:gd name="T76" fmla="*/ 15347 w 119"/>
                  <a:gd name="T77" fmla="*/ 3144 h 51"/>
                  <a:gd name="T78" fmla="*/ 14686 w 119"/>
                  <a:gd name="T79" fmla="*/ 3720 h 51"/>
                  <a:gd name="T80" fmla="*/ 13876 w 119"/>
                  <a:gd name="T81" fmla="*/ 4194 h 51"/>
                  <a:gd name="T82" fmla="*/ 13743 w 119"/>
                  <a:gd name="T83" fmla="*/ 4316 h 51"/>
                  <a:gd name="T84" fmla="*/ 12928 w 119"/>
                  <a:gd name="T85" fmla="*/ 5126 h 51"/>
                  <a:gd name="T86" fmla="*/ 12533 w 119"/>
                  <a:gd name="T87" fmla="*/ 5815 h 51"/>
                  <a:gd name="T88" fmla="*/ 9304 w 119"/>
                  <a:gd name="T89" fmla="*/ 4531 h 51"/>
                  <a:gd name="T90" fmla="*/ 6725 w 119"/>
                  <a:gd name="T91" fmla="*/ 4194 h 51"/>
                  <a:gd name="T92" fmla="*/ 6597 w 119"/>
                  <a:gd name="T93" fmla="*/ 4194 h 51"/>
                  <a:gd name="T94" fmla="*/ 4044 w 119"/>
                  <a:gd name="T95" fmla="*/ 4316 h 51"/>
                  <a:gd name="T96" fmla="*/ 3496 w 119"/>
                  <a:gd name="T97" fmla="*/ 4648 h 51"/>
                  <a:gd name="T98" fmla="*/ 0 w 119"/>
                  <a:gd name="T99" fmla="*/ 5244 h 51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119"/>
                  <a:gd name="T151" fmla="*/ 0 h 51"/>
                  <a:gd name="T152" fmla="*/ 119 w 119"/>
                  <a:gd name="T153" fmla="*/ 51 h 51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119" h="51">
                    <a:moveTo>
                      <a:pt x="0" y="45"/>
                    </a:moveTo>
                    <a:lnTo>
                      <a:pt x="1" y="41"/>
                    </a:lnTo>
                    <a:lnTo>
                      <a:pt x="2" y="41"/>
                    </a:lnTo>
                    <a:lnTo>
                      <a:pt x="3" y="40"/>
                    </a:lnTo>
                    <a:lnTo>
                      <a:pt x="4" y="39"/>
                    </a:lnTo>
                    <a:lnTo>
                      <a:pt x="3" y="38"/>
                    </a:lnTo>
                    <a:lnTo>
                      <a:pt x="4" y="37"/>
                    </a:lnTo>
                    <a:lnTo>
                      <a:pt x="5" y="36"/>
                    </a:lnTo>
                    <a:lnTo>
                      <a:pt x="8" y="35"/>
                    </a:lnTo>
                    <a:lnTo>
                      <a:pt x="11" y="34"/>
                    </a:lnTo>
                    <a:lnTo>
                      <a:pt x="14" y="31"/>
                    </a:lnTo>
                    <a:lnTo>
                      <a:pt x="15" y="31"/>
                    </a:lnTo>
                    <a:lnTo>
                      <a:pt x="17" y="29"/>
                    </a:lnTo>
                    <a:lnTo>
                      <a:pt x="18" y="27"/>
                    </a:lnTo>
                    <a:lnTo>
                      <a:pt x="19" y="27"/>
                    </a:lnTo>
                    <a:lnTo>
                      <a:pt x="20" y="27"/>
                    </a:lnTo>
                    <a:lnTo>
                      <a:pt x="20" y="26"/>
                    </a:lnTo>
                    <a:lnTo>
                      <a:pt x="21" y="25"/>
                    </a:lnTo>
                    <a:lnTo>
                      <a:pt x="22" y="26"/>
                    </a:lnTo>
                    <a:lnTo>
                      <a:pt x="23" y="25"/>
                    </a:lnTo>
                    <a:lnTo>
                      <a:pt x="25" y="23"/>
                    </a:lnTo>
                    <a:lnTo>
                      <a:pt x="26" y="23"/>
                    </a:lnTo>
                    <a:lnTo>
                      <a:pt x="28" y="23"/>
                    </a:lnTo>
                    <a:lnTo>
                      <a:pt x="31" y="19"/>
                    </a:lnTo>
                    <a:lnTo>
                      <a:pt x="32" y="18"/>
                    </a:lnTo>
                    <a:lnTo>
                      <a:pt x="33" y="17"/>
                    </a:lnTo>
                    <a:lnTo>
                      <a:pt x="33" y="16"/>
                    </a:lnTo>
                    <a:lnTo>
                      <a:pt x="33" y="14"/>
                    </a:lnTo>
                    <a:lnTo>
                      <a:pt x="33" y="13"/>
                    </a:lnTo>
                    <a:lnTo>
                      <a:pt x="37" y="12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2"/>
                    </a:lnTo>
                    <a:lnTo>
                      <a:pt x="78" y="7"/>
                    </a:lnTo>
                    <a:lnTo>
                      <a:pt x="112" y="0"/>
                    </a:lnTo>
                    <a:lnTo>
                      <a:pt x="113" y="1"/>
                    </a:lnTo>
                    <a:lnTo>
                      <a:pt x="114" y="2"/>
                    </a:lnTo>
                    <a:lnTo>
                      <a:pt x="115" y="3"/>
                    </a:lnTo>
                    <a:lnTo>
                      <a:pt x="116" y="5"/>
                    </a:lnTo>
                    <a:lnTo>
                      <a:pt x="116" y="6"/>
                    </a:lnTo>
                    <a:lnTo>
                      <a:pt x="115" y="5"/>
                    </a:lnTo>
                    <a:lnTo>
                      <a:pt x="114" y="5"/>
                    </a:lnTo>
                    <a:lnTo>
                      <a:pt x="113" y="5"/>
                    </a:lnTo>
                    <a:lnTo>
                      <a:pt x="112" y="5"/>
                    </a:lnTo>
                    <a:lnTo>
                      <a:pt x="113" y="6"/>
                    </a:lnTo>
                    <a:lnTo>
                      <a:pt x="110" y="8"/>
                    </a:lnTo>
                    <a:lnTo>
                      <a:pt x="109" y="8"/>
                    </a:lnTo>
                    <a:lnTo>
                      <a:pt x="108" y="10"/>
                    </a:lnTo>
                    <a:lnTo>
                      <a:pt x="106" y="10"/>
                    </a:lnTo>
                    <a:lnTo>
                      <a:pt x="105" y="11"/>
                    </a:lnTo>
                    <a:lnTo>
                      <a:pt x="105" y="12"/>
                    </a:lnTo>
                    <a:lnTo>
                      <a:pt x="106" y="12"/>
                    </a:lnTo>
                    <a:lnTo>
                      <a:pt x="108" y="11"/>
                    </a:lnTo>
                    <a:lnTo>
                      <a:pt x="111" y="10"/>
                    </a:lnTo>
                    <a:lnTo>
                      <a:pt x="112" y="9"/>
                    </a:lnTo>
                    <a:lnTo>
                      <a:pt x="114" y="9"/>
                    </a:lnTo>
                    <a:lnTo>
                      <a:pt x="114" y="10"/>
                    </a:lnTo>
                    <a:lnTo>
                      <a:pt x="114" y="11"/>
                    </a:lnTo>
                    <a:lnTo>
                      <a:pt x="115" y="12"/>
                    </a:lnTo>
                    <a:lnTo>
                      <a:pt x="115" y="11"/>
                    </a:lnTo>
                    <a:lnTo>
                      <a:pt x="116" y="11"/>
                    </a:lnTo>
                    <a:lnTo>
                      <a:pt x="117" y="9"/>
                    </a:lnTo>
                    <a:lnTo>
                      <a:pt x="118" y="9"/>
                    </a:lnTo>
                    <a:lnTo>
                      <a:pt x="119" y="11"/>
                    </a:lnTo>
                    <a:lnTo>
                      <a:pt x="119" y="14"/>
                    </a:lnTo>
                    <a:lnTo>
                      <a:pt x="119" y="15"/>
                    </a:lnTo>
                    <a:lnTo>
                      <a:pt x="117" y="16"/>
                    </a:lnTo>
                    <a:lnTo>
                      <a:pt x="117" y="17"/>
                    </a:lnTo>
                    <a:lnTo>
                      <a:pt x="117" y="18"/>
                    </a:lnTo>
                    <a:lnTo>
                      <a:pt x="115" y="19"/>
                    </a:lnTo>
                    <a:lnTo>
                      <a:pt x="114" y="19"/>
                    </a:lnTo>
                    <a:lnTo>
                      <a:pt x="113" y="20"/>
                    </a:lnTo>
                    <a:lnTo>
                      <a:pt x="111" y="20"/>
                    </a:lnTo>
                    <a:lnTo>
                      <a:pt x="110" y="20"/>
                    </a:lnTo>
                    <a:lnTo>
                      <a:pt x="109" y="19"/>
                    </a:lnTo>
                    <a:lnTo>
                      <a:pt x="109" y="18"/>
                    </a:lnTo>
                    <a:lnTo>
                      <a:pt x="108" y="18"/>
                    </a:lnTo>
                    <a:lnTo>
                      <a:pt x="108" y="20"/>
                    </a:lnTo>
                    <a:lnTo>
                      <a:pt x="108" y="21"/>
                    </a:lnTo>
                    <a:lnTo>
                      <a:pt x="108" y="22"/>
                    </a:lnTo>
                    <a:lnTo>
                      <a:pt x="109" y="22"/>
                    </a:lnTo>
                    <a:lnTo>
                      <a:pt x="110" y="23"/>
                    </a:lnTo>
                    <a:lnTo>
                      <a:pt x="110" y="24"/>
                    </a:lnTo>
                    <a:lnTo>
                      <a:pt x="107" y="28"/>
                    </a:lnTo>
                    <a:lnTo>
                      <a:pt x="105" y="27"/>
                    </a:lnTo>
                    <a:lnTo>
                      <a:pt x="104" y="27"/>
                    </a:lnTo>
                    <a:lnTo>
                      <a:pt x="104" y="28"/>
                    </a:lnTo>
                    <a:lnTo>
                      <a:pt x="105" y="29"/>
                    </a:lnTo>
                    <a:lnTo>
                      <a:pt x="108" y="28"/>
                    </a:lnTo>
                    <a:lnTo>
                      <a:pt x="110" y="28"/>
                    </a:lnTo>
                    <a:lnTo>
                      <a:pt x="112" y="27"/>
                    </a:lnTo>
                    <a:lnTo>
                      <a:pt x="112" y="26"/>
                    </a:lnTo>
                    <a:lnTo>
                      <a:pt x="113" y="26"/>
                    </a:lnTo>
                    <a:lnTo>
                      <a:pt x="114" y="27"/>
                    </a:lnTo>
                    <a:lnTo>
                      <a:pt x="113" y="29"/>
                    </a:lnTo>
                    <a:lnTo>
                      <a:pt x="111" y="31"/>
                    </a:lnTo>
                    <a:lnTo>
                      <a:pt x="109" y="32"/>
                    </a:lnTo>
                    <a:lnTo>
                      <a:pt x="108" y="32"/>
                    </a:lnTo>
                    <a:lnTo>
                      <a:pt x="105" y="32"/>
                    </a:lnTo>
                    <a:lnTo>
                      <a:pt x="103" y="36"/>
                    </a:lnTo>
                    <a:lnTo>
                      <a:pt x="102" y="37"/>
                    </a:lnTo>
                    <a:lnTo>
                      <a:pt x="99" y="39"/>
                    </a:lnTo>
                    <a:lnTo>
                      <a:pt x="97" y="41"/>
                    </a:lnTo>
                    <a:lnTo>
                      <a:pt x="96" y="44"/>
                    </a:lnTo>
                    <a:lnTo>
                      <a:pt x="95" y="48"/>
                    </a:lnTo>
                    <a:lnTo>
                      <a:pt x="95" y="49"/>
                    </a:lnTo>
                    <a:lnTo>
                      <a:pt x="93" y="50"/>
                    </a:lnTo>
                    <a:lnTo>
                      <a:pt x="88" y="51"/>
                    </a:lnTo>
                    <a:lnTo>
                      <a:pt x="87" y="51"/>
                    </a:lnTo>
                    <a:lnTo>
                      <a:pt x="69" y="39"/>
                    </a:lnTo>
                    <a:lnTo>
                      <a:pt x="54" y="41"/>
                    </a:lnTo>
                    <a:lnTo>
                      <a:pt x="53" y="39"/>
                    </a:lnTo>
                    <a:lnTo>
                      <a:pt x="50" y="36"/>
                    </a:lnTo>
                    <a:lnTo>
                      <a:pt x="49" y="37"/>
                    </a:lnTo>
                    <a:lnTo>
                      <a:pt x="49" y="36"/>
                    </a:lnTo>
                    <a:lnTo>
                      <a:pt x="49" y="35"/>
                    </a:lnTo>
                    <a:lnTo>
                      <a:pt x="31" y="37"/>
                    </a:lnTo>
                    <a:lnTo>
                      <a:pt x="30" y="37"/>
                    </a:lnTo>
                    <a:lnTo>
                      <a:pt x="30" y="38"/>
                    </a:lnTo>
                    <a:lnTo>
                      <a:pt x="26" y="40"/>
                    </a:lnTo>
                    <a:lnTo>
                      <a:pt x="25" y="40"/>
                    </a:lnTo>
                    <a:lnTo>
                      <a:pt x="21" y="42"/>
                    </a:lnTo>
                    <a:lnTo>
                      <a:pt x="0" y="4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33" name="Freeform 19"/>
              <p:cNvSpPr>
                <a:spLocks/>
              </p:cNvSpPr>
              <p:nvPr/>
            </p:nvSpPr>
            <p:spPr bwMode="auto">
              <a:xfrm>
                <a:off x="4236" y="1896"/>
                <a:ext cx="313" cy="293"/>
              </a:xfrm>
              <a:custGeom>
                <a:avLst/>
                <a:gdLst>
                  <a:gd name="T0" fmla="*/ 2714 w 61"/>
                  <a:gd name="T1" fmla="*/ 0 h 60"/>
                  <a:gd name="T2" fmla="*/ 2714 w 61"/>
                  <a:gd name="T3" fmla="*/ 356 h 60"/>
                  <a:gd name="T4" fmla="*/ 2843 w 61"/>
                  <a:gd name="T5" fmla="*/ 571 h 60"/>
                  <a:gd name="T6" fmla="*/ 2555 w 61"/>
                  <a:gd name="T7" fmla="*/ 1504 h 60"/>
                  <a:gd name="T8" fmla="*/ 2555 w 61"/>
                  <a:gd name="T9" fmla="*/ 1738 h 60"/>
                  <a:gd name="T10" fmla="*/ 2422 w 61"/>
                  <a:gd name="T11" fmla="*/ 2217 h 60"/>
                  <a:gd name="T12" fmla="*/ 2027 w 61"/>
                  <a:gd name="T13" fmla="*/ 2554 h 60"/>
                  <a:gd name="T14" fmla="*/ 1765 w 61"/>
                  <a:gd name="T15" fmla="*/ 2671 h 60"/>
                  <a:gd name="T16" fmla="*/ 1473 w 61"/>
                  <a:gd name="T17" fmla="*/ 2788 h 60"/>
                  <a:gd name="T18" fmla="*/ 1344 w 61"/>
                  <a:gd name="T19" fmla="*/ 3028 h 60"/>
                  <a:gd name="T20" fmla="*/ 1211 w 61"/>
                  <a:gd name="T21" fmla="*/ 3506 h 60"/>
                  <a:gd name="T22" fmla="*/ 816 w 61"/>
                  <a:gd name="T23" fmla="*/ 3506 h 60"/>
                  <a:gd name="T24" fmla="*/ 554 w 61"/>
                  <a:gd name="T25" fmla="*/ 3960 h 60"/>
                  <a:gd name="T26" fmla="*/ 554 w 61"/>
                  <a:gd name="T27" fmla="*/ 4434 h 60"/>
                  <a:gd name="T28" fmla="*/ 262 w 61"/>
                  <a:gd name="T29" fmla="*/ 4771 h 60"/>
                  <a:gd name="T30" fmla="*/ 0 w 61"/>
                  <a:gd name="T31" fmla="*/ 5010 h 60"/>
                  <a:gd name="T32" fmla="*/ 0 w 61"/>
                  <a:gd name="T33" fmla="*/ 5367 h 60"/>
                  <a:gd name="T34" fmla="*/ 395 w 61"/>
                  <a:gd name="T35" fmla="*/ 5938 h 60"/>
                  <a:gd name="T36" fmla="*/ 816 w 61"/>
                  <a:gd name="T37" fmla="*/ 6295 h 60"/>
                  <a:gd name="T38" fmla="*/ 1078 w 61"/>
                  <a:gd name="T39" fmla="*/ 6295 h 60"/>
                  <a:gd name="T40" fmla="*/ 1078 w 61"/>
                  <a:gd name="T41" fmla="*/ 6417 h 60"/>
                  <a:gd name="T42" fmla="*/ 1344 w 61"/>
                  <a:gd name="T43" fmla="*/ 6417 h 60"/>
                  <a:gd name="T44" fmla="*/ 1344 w 61"/>
                  <a:gd name="T45" fmla="*/ 6632 h 60"/>
                  <a:gd name="T46" fmla="*/ 2027 w 61"/>
                  <a:gd name="T47" fmla="*/ 6988 h 60"/>
                  <a:gd name="T48" fmla="*/ 2422 w 61"/>
                  <a:gd name="T49" fmla="*/ 6866 h 60"/>
                  <a:gd name="T50" fmla="*/ 2555 w 61"/>
                  <a:gd name="T51" fmla="*/ 6632 h 60"/>
                  <a:gd name="T52" fmla="*/ 2843 w 61"/>
                  <a:gd name="T53" fmla="*/ 6866 h 60"/>
                  <a:gd name="T54" fmla="*/ 3371 w 61"/>
                  <a:gd name="T55" fmla="*/ 6632 h 60"/>
                  <a:gd name="T56" fmla="*/ 3499 w 61"/>
                  <a:gd name="T57" fmla="*/ 6417 h 60"/>
                  <a:gd name="T58" fmla="*/ 4054 w 61"/>
                  <a:gd name="T59" fmla="*/ 6177 h 60"/>
                  <a:gd name="T60" fmla="*/ 4449 w 61"/>
                  <a:gd name="T61" fmla="*/ 5938 h 60"/>
                  <a:gd name="T62" fmla="*/ 4449 w 61"/>
                  <a:gd name="T63" fmla="*/ 5582 h 60"/>
                  <a:gd name="T64" fmla="*/ 5136 w 61"/>
                  <a:gd name="T65" fmla="*/ 3721 h 60"/>
                  <a:gd name="T66" fmla="*/ 5398 w 61"/>
                  <a:gd name="T67" fmla="*/ 3838 h 60"/>
                  <a:gd name="T68" fmla="*/ 5531 w 61"/>
                  <a:gd name="T69" fmla="*/ 4078 h 60"/>
                  <a:gd name="T70" fmla="*/ 5952 w 61"/>
                  <a:gd name="T71" fmla="*/ 3721 h 60"/>
                  <a:gd name="T72" fmla="*/ 6214 w 61"/>
                  <a:gd name="T73" fmla="*/ 3150 h 60"/>
                  <a:gd name="T74" fmla="*/ 6609 w 61"/>
                  <a:gd name="T75" fmla="*/ 2910 h 60"/>
                  <a:gd name="T76" fmla="*/ 6896 w 61"/>
                  <a:gd name="T77" fmla="*/ 2671 h 60"/>
                  <a:gd name="T78" fmla="*/ 7030 w 61"/>
                  <a:gd name="T79" fmla="*/ 2339 h 60"/>
                  <a:gd name="T80" fmla="*/ 7030 w 61"/>
                  <a:gd name="T81" fmla="*/ 2217 h 60"/>
                  <a:gd name="T82" fmla="*/ 7030 w 61"/>
                  <a:gd name="T83" fmla="*/ 1738 h 60"/>
                  <a:gd name="T84" fmla="*/ 7979 w 61"/>
                  <a:gd name="T85" fmla="*/ 2217 h 60"/>
                  <a:gd name="T86" fmla="*/ 8107 w 61"/>
                  <a:gd name="T87" fmla="*/ 2217 h 60"/>
                  <a:gd name="T88" fmla="*/ 7979 w 61"/>
                  <a:gd name="T89" fmla="*/ 1504 h 60"/>
                  <a:gd name="T90" fmla="*/ 7846 w 61"/>
                  <a:gd name="T91" fmla="*/ 1289 h 60"/>
                  <a:gd name="T92" fmla="*/ 7558 w 61"/>
                  <a:gd name="T93" fmla="*/ 1289 h 60"/>
                  <a:gd name="T94" fmla="*/ 6896 w 61"/>
                  <a:gd name="T95" fmla="*/ 1406 h 60"/>
                  <a:gd name="T96" fmla="*/ 6609 w 61"/>
                  <a:gd name="T97" fmla="*/ 1621 h 60"/>
                  <a:gd name="T98" fmla="*/ 6214 w 61"/>
                  <a:gd name="T99" fmla="*/ 1504 h 60"/>
                  <a:gd name="T100" fmla="*/ 6080 w 61"/>
                  <a:gd name="T101" fmla="*/ 1738 h 60"/>
                  <a:gd name="T102" fmla="*/ 5685 w 61"/>
                  <a:gd name="T103" fmla="*/ 1978 h 60"/>
                  <a:gd name="T104" fmla="*/ 5265 w 61"/>
                  <a:gd name="T105" fmla="*/ 2339 h 60"/>
                  <a:gd name="T106" fmla="*/ 4869 w 61"/>
                  <a:gd name="T107" fmla="*/ 1504 h 60"/>
                  <a:gd name="T108" fmla="*/ 2843 w 61"/>
                  <a:gd name="T109" fmla="*/ 0 h 60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61"/>
                  <a:gd name="T166" fmla="*/ 0 h 60"/>
                  <a:gd name="T167" fmla="*/ 61 w 61"/>
                  <a:gd name="T168" fmla="*/ 60 h 60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61" h="60">
                    <a:moveTo>
                      <a:pt x="21" y="0"/>
                    </a:moveTo>
                    <a:lnTo>
                      <a:pt x="20" y="0"/>
                    </a:lnTo>
                    <a:lnTo>
                      <a:pt x="19" y="1"/>
                    </a:lnTo>
                    <a:lnTo>
                      <a:pt x="20" y="3"/>
                    </a:lnTo>
                    <a:lnTo>
                      <a:pt x="18" y="4"/>
                    </a:lnTo>
                    <a:lnTo>
                      <a:pt x="21" y="5"/>
                    </a:lnTo>
                    <a:lnTo>
                      <a:pt x="20" y="12"/>
                    </a:lnTo>
                    <a:lnTo>
                      <a:pt x="19" y="13"/>
                    </a:lnTo>
                    <a:lnTo>
                      <a:pt x="19" y="14"/>
                    </a:lnTo>
                    <a:lnTo>
                      <a:pt x="19" y="15"/>
                    </a:lnTo>
                    <a:lnTo>
                      <a:pt x="19" y="17"/>
                    </a:lnTo>
                    <a:lnTo>
                      <a:pt x="18" y="19"/>
                    </a:lnTo>
                    <a:lnTo>
                      <a:pt x="17" y="19"/>
                    </a:lnTo>
                    <a:lnTo>
                      <a:pt x="15" y="22"/>
                    </a:lnTo>
                    <a:lnTo>
                      <a:pt x="13" y="23"/>
                    </a:lnTo>
                    <a:lnTo>
                      <a:pt x="12" y="23"/>
                    </a:lnTo>
                    <a:lnTo>
                      <a:pt x="11" y="24"/>
                    </a:lnTo>
                    <a:lnTo>
                      <a:pt x="11" y="25"/>
                    </a:lnTo>
                    <a:lnTo>
                      <a:pt x="10" y="26"/>
                    </a:lnTo>
                    <a:lnTo>
                      <a:pt x="9" y="29"/>
                    </a:lnTo>
                    <a:lnTo>
                      <a:pt x="9" y="30"/>
                    </a:lnTo>
                    <a:lnTo>
                      <a:pt x="8" y="32"/>
                    </a:lnTo>
                    <a:lnTo>
                      <a:pt x="6" y="30"/>
                    </a:lnTo>
                    <a:lnTo>
                      <a:pt x="5" y="30"/>
                    </a:lnTo>
                    <a:lnTo>
                      <a:pt x="4" y="34"/>
                    </a:lnTo>
                    <a:lnTo>
                      <a:pt x="4" y="36"/>
                    </a:lnTo>
                    <a:lnTo>
                      <a:pt x="4" y="38"/>
                    </a:lnTo>
                    <a:lnTo>
                      <a:pt x="3" y="39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43"/>
                    </a:lnTo>
                    <a:lnTo>
                      <a:pt x="0" y="45"/>
                    </a:lnTo>
                    <a:lnTo>
                      <a:pt x="0" y="46"/>
                    </a:lnTo>
                    <a:lnTo>
                      <a:pt x="1" y="47"/>
                    </a:lnTo>
                    <a:lnTo>
                      <a:pt x="3" y="51"/>
                    </a:lnTo>
                    <a:lnTo>
                      <a:pt x="5" y="53"/>
                    </a:lnTo>
                    <a:lnTo>
                      <a:pt x="6" y="54"/>
                    </a:lnTo>
                    <a:lnTo>
                      <a:pt x="6" y="53"/>
                    </a:lnTo>
                    <a:lnTo>
                      <a:pt x="8" y="54"/>
                    </a:lnTo>
                    <a:lnTo>
                      <a:pt x="8" y="55"/>
                    </a:lnTo>
                    <a:lnTo>
                      <a:pt x="9" y="55"/>
                    </a:lnTo>
                    <a:lnTo>
                      <a:pt x="10" y="55"/>
                    </a:lnTo>
                    <a:lnTo>
                      <a:pt x="11" y="56"/>
                    </a:lnTo>
                    <a:lnTo>
                      <a:pt x="10" y="57"/>
                    </a:lnTo>
                    <a:lnTo>
                      <a:pt x="12" y="59"/>
                    </a:lnTo>
                    <a:lnTo>
                      <a:pt x="15" y="60"/>
                    </a:lnTo>
                    <a:lnTo>
                      <a:pt x="17" y="60"/>
                    </a:lnTo>
                    <a:lnTo>
                      <a:pt x="18" y="59"/>
                    </a:lnTo>
                    <a:lnTo>
                      <a:pt x="18" y="58"/>
                    </a:lnTo>
                    <a:lnTo>
                      <a:pt x="19" y="57"/>
                    </a:lnTo>
                    <a:lnTo>
                      <a:pt x="20" y="58"/>
                    </a:lnTo>
                    <a:lnTo>
                      <a:pt x="21" y="59"/>
                    </a:lnTo>
                    <a:lnTo>
                      <a:pt x="22" y="58"/>
                    </a:lnTo>
                    <a:lnTo>
                      <a:pt x="25" y="57"/>
                    </a:lnTo>
                    <a:lnTo>
                      <a:pt x="26" y="55"/>
                    </a:lnTo>
                    <a:lnTo>
                      <a:pt x="27" y="56"/>
                    </a:lnTo>
                    <a:lnTo>
                      <a:pt x="30" y="53"/>
                    </a:lnTo>
                    <a:lnTo>
                      <a:pt x="31" y="54"/>
                    </a:lnTo>
                    <a:lnTo>
                      <a:pt x="33" y="51"/>
                    </a:lnTo>
                    <a:lnTo>
                      <a:pt x="32" y="50"/>
                    </a:lnTo>
                    <a:lnTo>
                      <a:pt x="33" y="48"/>
                    </a:lnTo>
                    <a:lnTo>
                      <a:pt x="35" y="43"/>
                    </a:lnTo>
                    <a:lnTo>
                      <a:pt x="38" y="32"/>
                    </a:lnTo>
                    <a:lnTo>
                      <a:pt x="40" y="33"/>
                    </a:lnTo>
                    <a:lnTo>
                      <a:pt x="40" y="34"/>
                    </a:lnTo>
                    <a:lnTo>
                      <a:pt x="41" y="35"/>
                    </a:lnTo>
                    <a:lnTo>
                      <a:pt x="43" y="34"/>
                    </a:lnTo>
                    <a:lnTo>
                      <a:pt x="44" y="32"/>
                    </a:lnTo>
                    <a:lnTo>
                      <a:pt x="45" y="28"/>
                    </a:lnTo>
                    <a:lnTo>
                      <a:pt x="46" y="27"/>
                    </a:lnTo>
                    <a:lnTo>
                      <a:pt x="48" y="27"/>
                    </a:lnTo>
                    <a:lnTo>
                      <a:pt x="49" y="25"/>
                    </a:lnTo>
                    <a:lnTo>
                      <a:pt x="50" y="25"/>
                    </a:lnTo>
                    <a:lnTo>
                      <a:pt x="51" y="23"/>
                    </a:lnTo>
                    <a:lnTo>
                      <a:pt x="51" y="21"/>
                    </a:lnTo>
                    <a:lnTo>
                      <a:pt x="52" y="20"/>
                    </a:lnTo>
                    <a:lnTo>
                      <a:pt x="52" y="19"/>
                    </a:lnTo>
                    <a:lnTo>
                      <a:pt x="52" y="16"/>
                    </a:lnTo>
                    <a:lnTo>
                      <a:pt x="52" y="15"/>
                    </a:lnTo>
                    <a:lnTo>
                      <a:pt x="53" y="15"/>
                    </a:lnTo>
                    <a:lnTo>
                      <a:pt x="59" y="19"/>
                    </a:lnTo>
                    <a:lnTo>
                      <a:pt x="60" y="19"/>
                    </a:lnTo>
                    <a:lnTo>
                      <a:pt x="61" y="16"/>
                    </a:lnTo>
                    <a:lnTo>
                      <a:pt x="59" y="13"/>
                    </a:lnTo>
                    <a:lnTo>
                      <a:pt x="59" y="12"/>
                    </a:lnTo>
                    <a:lnTo>
                      <a:pt x="58" y="11"/>
                    </a:lnTo>
                    <a:lnTo>
                      <a:pt x="57" y="12"/>
                    </a:lnTo>
                    <a:lnTo>
                      <a:pt x="56" y="11"/>
                    </a:lnTo>
                    <a:lnTo>
                      <a:pt x="55" y="11"/>
                    </a:lnTo>
                    <a:lnTo>
                      <a:pt x="51" y="12"/>
                    </a:lnTo>
                    <a:lnTo>
                      <a:pt x="50" y="13"/>
                    </a:lnTo>
                    <a:lnTo>
                      <a:pt x="49" y="14"/>
                    </a:lnTo>
                    <a:lnTo>
                      <a:pt x="47" y="14"/>
                    </a:lnTo>
                    <a:lnTo>
                      <a:pt x="46" y="13"/>
                    </a:lnTo>
                    <a:lnTo>
                      <a:pt x="46" y="15"/>
                    </a:lnTo>
                    <a:lnTo>
                      <a:pt x="45" y="15"/>
                    </a:lnTo>
                    <a:lnTo>
                      <a:pt x="44" y="17"/>
                    </a:lnTo>
                    <a:lnTo>
                      <a:pt x="42" y="17"/>
                    </a:lnTo>
                    <a:lnTo>
                      <a:pt x="40" y="20"/>
                    </a:lnTo>
                    <a:lnTo>
                      <a:pt x="39" y="20"/>
                    </a:lnTo>
                    <a:lnTo>
                      <a:pt x="38" y="21"/>
                    </a:lnTo>
                    <a:lnTo>
                      <a:pt x="36" y="13"/>
                    </a:lnTo>
                    <a:lnTo>
                      <a:pt x="23" y="15"/>
                    </a:lnTo>
                    <a:lnTo>
                      <a:pt x="21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34" name="Freeform 20"/>
              <p:cNvSpPr>
                <a:spLocks/>
              </p:cNvSpPr>
              <p:nvPr/>
            </p:nvSpPr>
            <p:spPr bwMode="auto">
              <a:xfrm>
                <a:off x="3425" y="2306"/>
                <a:ext cx="345" cy="302"/>
              </a:xfrm>
              <a:custGeom>
                <a:avLst/>
                <a:gdLst>
                  <a:gd name="T0" fmla="*/ 0 w 67"/>
                  <a:gd name="T1" fmla="*/ 356 h 62"/>
                  <a:gd name="T2" fmla="*/ 8192 w 67"/>
                  <a:gd name="T3" fmla="*/ 0 h 62"/>
                  <a:gd name="T4" fmla="*/ 8192 w 67"/>
                  <a:gd name="T5" fmla="*/ 117 h 62"/>
                  <a:gd name="T6" fmla="*/ 8326 w 67"/>
                  <a:gd name="T7" fmla="*/ 239 h 62"/>
                  <a:gd name="T8" fmla="*/ 8460 w 67"/>
                  <a:gd name="T9" fmla="*/ 356 h 62"/>
                  <a:gd name="T10" fmla="*/ 8326 w 67"/>
                  <a:gd name="T11" fmla="*/ 570 h 62"/>
                  <a:gd name="T12" fmla="*/ 8192 w 67"/>
                  <a:gd name="T13" fmla="*/ 687 h 62"/>
                  <a:gd name="T14" fmla="*/ 7930 w 67"/>
                  <a:gd name="T15" fmla="*/ 925 h 62"/>
                  <a:gd name="T16" fmla="*/ 7930 w 67"/>
                  <a:gd name="T17" fmla="*/ 1042 h 62"/>
                  <a:gd name="T18" fmla="*/ 9145 w 67"/>
                  <a:gd name="T19" fmla="*/ 1042 h 62"/>
                  <a:gd name="T20" fmla="*/ 9145 w 67"/>
                  <a:gd name="T21" fmla="*/ 1042 h 62"/>
                  <a:gd name="T22" fmla="*/ 9145 w 67"/>
                  <a:gd name="T23" fmla="*/ 1164 h 62"/>
                  <a:gd name="T24" fmla="*/ 9016 w 67"/>
                  <a:gd name="T25" fmla="*/ 1378 h 62"/>
                  <a:gd name="T26" fmla="*/ 8882 w 67"/>
                  <a:gd name="T27" fmla="*/ 1495 h 62"/>
                  <a:gd name="T28" fmla="*/ 8749 w 67"/>
                  <a:gd name="T29" fmla="*/ 1968 h 62"/>
                  <a:gd name="T30" fmla="*/ 8460 w 67"/>
                  <a:gd name="T31" fmla="*/ 2207 h 62"/>
                  <a:gd name="T32" fmla="*/ 8460 w 67"/>
                  <a:gd name="T33" fmla="*/ 2538 h 62"/>
                  <a:gd name="T34" fmla="*/ 8460 w 67"/>
                  <a:gd name="T35" fmla="*/ 2893 h 62"/>
                  <a:gd name="T36" fmla="*/ 8460 w 67"/>
                  <a:gd name="T37" fmla="*/ 2893 h 62"/>
                  <a:gd name="T38" fmla="*/ 8192 w 67"/>
                  <a:gd name="T39" fmla="*/ 3015 h 62"/>
                  <a:gd name="T40" fmla="*/ 8192 w 67"/>
                  <a:gd name="T41" fmla="*/ 3132 h 62"/>
                  <a:gd name="T42" fmla="*/ 7796 w 67"/>
                  <a:gd name="T43" fmla="*/ 3346 h 62"/>
                  <a:gd name="T44" fmla="*/ 7796 w 67"/>
                  <a:gd name="T45" fmla="*/ 3702 h 62"/>
                  <a:gd name="T46" fmla="*/ 7796 w 67"/>
                  <a:gd name="T47" fmla="*/ 4033 h 62"/>
                  <a:gd name="T48" fmla="*/ 7636 w 67"/>
                  <a:gd name="T49" fmla="*/ 4150 h 62"/>
                  <a:gd name="T50" fmla="*/ 7369 w 67"/>
                  <a:gd name="T51" fmla="*/ 4389 h 62"/>
                  <a:gd name="T52" fmla="*/ 7106 w 67"/>
                  <a:gd name="T53" fmla="*/ 4627 h 62"/>
                  <a:gd name="T54" fmla="*/ 6972 w 67"/>
                  <a:gd name="T55" fmla="*/ 4744 h 62"/>
                  <a:gd name="T56" fmla="*/ 6972 w 67"/>
                  <a:gd name="T57" fmla="*/ 4959 h 62"/>
                  <a:gd name="T58" fmla="*/ 6812 w 67"/>
                  <a:gd name="T59" fmla="*/ 5197 h 62"/>
                  <a:gd name="T60" fmla="*/ 6812 w 67"/>
                  <a:gd name="T61" fmla="*/ 5314 h 62"/>
                  <a:gd name="T62" fmla="*/ 6684 w 67"/>
                  <a:gd name="T63" fmla="*/ 5670 h 62"/>
                  <a:gd name="T64" fmla="*/ 6550 w 67"/>
                  <a:gd name="T65" fmla="*/ 5884 h 62"/>
                  <a:gd name="T66" fmla="*/ 6684 w 67"/>
                  <a:gd name="T67" fmla="*/ 6240 h 62"/>
                  <a:gd name="T68" fmla="*/ 6812 w 67"/>
                  <a:gd name="T69" fmla="*/ 6357 h 62"/>
                  <a:gd name="T70" fmla="*/ 6812 w 67"/>
                  <a:gd name="T71" fmla="*/ 6595 h 62"/>
                  <a:gd name="T72" fmla="*/ 6812 w 67"/>
                  <a:gd name="T73" fmla="*/ 6595 h 62"/>
                  <a:gd name="T74" fmla="*/ 6812 w 67"/>
                  <a:gd name="T75" fmla="*/ 6712 h 62"/>
                  <a:gd name="T76" fmla="*/ 6812 w 67"/>
                  <a:gd name="T77" fmla="*/ 6712 h 62"/>
                  <a:gd name="T78" fmla="*/ 6684 w 67"/>
                  <a:gd name="T79" fmla="*/ 6927 h 62"/>
                  <a:gd name="T80" fmla="*/ 6812 w 67"/>
                  <a:gd name="T81" fmla="*/ 7048 h 62"/>
                  <a:gd name="T82" fmla="*/ 1086 w 67"/>
                  <a:gd name="T83" fmla="*/ 7165 h 62"/>
                  <a:gd name="T84" fmla="*/ 1086 w 67"/>
                  <a:gd name="T85" fmla="*/ 6123 h 62"/>
                  <a:gd name="T86" fmla="*/ 824 w 67"/>
                  <a:gd name="T87" fmla="*/ 6001 h 62"/>
                  <a:gd name="T88" fmla="*/ 556 w 67"/>
                  <a:gd name="T89" fmla="*/ 6123 h 62"/>
                  <a:gd name="T90" fmla="*/ 556 w 67"/>
                  <a:gd name="T91" fmla="*/ 6123 h 62"/>
                  <a:gd name="T92" fmla="*/ 263 w 67"/>
                  <a:gd name="T93" fmla="*/ 5884 h 62"/>
                  <a:gd name="T94" fmla="*/ 263 w 67"/>
                  <a:gd name="T95" fmla="*/ 2538 h 62"/>
                  <a:gd name="T96" fmla="*/ 0 w 67"/>
                  <a:gd name="T97" fmla="*/ 356 h 62"/>
                  <a:gd name="T98" fmla="*/ 0 w 67"/>
                  <a:gd name="T99" fmla="*/ 356 h 6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67"/>
                  <a:gd name="T151" fmla="*/ 0 h 62"/>
                  <a:gd name="T152" fmla="*/ 67 w 67"/>
                  <a:gd name="T153" fmla="*/ 62 h 6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67" h="62">
                    <a:moveTo>
                      <a:pt x="0" y="3"/>
                    </a:moveTo>
                    <a:lnTo>
                      <a:pt x="60" y="0"/>
                    </a:lnTo>
                    <a:lnTo>
                      <a:pt x="60" y="1"/>
                    </a:lnTo>
                    <a:lnTo>
                      <a:pt x="61" y="2"/>
                    </a:lnTo>
                    <a:lnTo>
                      <a:pt x="62" y="3"/>
                    </a:lnTo>
                    <a:lnTo>
                      <a:pt x="61" y="5"/>
                    </a:lnTo>
                    <a:lnTo>
                      <a:pt x="60" y="6"/>
                    </a:lnTo>
                    <a:lnTo>
                      <a:pt x="58" y="8"/>
                    </a:lnTo>
                    <a:lnTo>
                      <a:pt x="58" y="9"/>
                    </a:lnTo>
                    <a:lnTo>
                      <a:pt x="67" y="9"/>
                    </a:lnTo>
                    <a:lnTo>
                      <a:pt x="67" y="10"/>
                    </a:lnTo>
                    <a:lnTo>
                      <a:pt x="66" y="12"/>
                    </a:lnTo>
                    <a:lnTo>
                      <a:pt x="65" y="13"/>
                    </a:lnTo>
                    <a:lnTo>
                      <a:pt x="64" y="17"/>
                    </a:lnTo>
                    <a:lnTo>
                      <a:pt x="62" y="19"/>
                    </a:lnTo>
                    <a:lnTo>
                      <a:pt x="62" y="22"/>
                    </a:lnTo>
                    <a:lnTo>
                      <a:pt x="62" y="25"/>
                    </a:lnTo>
                    <a:lnTo>
                      <a:pt x="60" y="26"/>
                    </a:lnTo>
                    <a:lnTo>
                      <a:pt x="60" y="27"/>
                    </a:lnTo>
                    <a:lnTo>
                      <a:pt x="57" y="29"/>
                    </a:lnTo>
                    <a:lnTo>
                      <a:pt x="57" y="32"/>
                    </a:lnTo>
                    <a:lnTo>
                      <a:pt x="57" y="35"/>
                    </a:lnTo>
                    <a:lnTo>
                      <a:pt x="56" y="36"/>
                    </a:lnTo>
                    <a:lnTo>
                      <a:pt x="54" y="38"/>
                    </a:lnTo>
                    <a:lnTo>
                      <a:pt x="52" y="40"/>
                    </a:lnTo>
                    <a:lnTo>
                      <a:pt x="51" y="41"/>
                    </a:lnTo>
                    <a:lnTo>
                      <a:pt x="51" y="43"/>
                    </a:lnTo>
                    <a:lnTo>
                      <a:pt x="50" y="45"/>
                    </a:lnTo>
                    <a:lnTo>
                      <a:pt x="50" y="46"/>
                    </a:lnTo>
                    <a:lnTo>
                      <a:pt x="49" y="49"/>
                    </a:lnTo>
                    <a:lnTo>
                      <a:pt x="48" y="51"/>
                    </a:lnTo>
                    <a:lnTo>
                      <a:pt x="49" y="54"/>
                    </a:lnTo>
                    <a:lnTo>
                      <a:pt x="50" y="55"/>
                    </a:lnTo>
                    <a:lnTo>
                      <a:pt x="50" y="57"/>
                    </a:lnTo>
                    <a:lnTo>
                      <a:pt x="50" y="58"/>
                    </a:lnTo>
                    <a:lnTo>
                      <a:pt x="49" y="60"/>
                    </a:lnTo>
                    <a:lnTo>
                      <a:pt x="50" y="61"/>
                    </a:lnTo>
                    <a:lnTo>
                      <a:pt x="8" y="62"/>
                    </a:lnTo>
                    <a:lnTo>
                      <a:pt x="8" y="53"/>
                    </a:lnTo>
                    <a:lnTo>
                      <a:pt x="6" y="52"/>
                    </a:lnTo>
                    <a:lnTo>
                      <a:pt x="4" y="53"/>
                    </a:lnTo>
                    <a:lnTo>
                      <a:pt x="2" y="51"/>
                    </a:lnTo>
                    <a:lnTo>
                      <a:pt x="2" y="22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35" name="Freeform 25"/>
              <p:cNvSpPr>
                <a:spLocks/>
              </p:cNvSpPr>
              <p:nvPr/>
            </p:nvSpPr>
            <p:spPr bwMode="auto">
              <a:xfrm>
                <a:off x="2545" y="2306"/>
                <a:ext cx="968" cy="898"/>
              </a:xfrm>
              <a:custGeom>
                <a:avLst/>
                <a:gdLst>
                  <a:gd name="T0" fmla="*/ 22981 w 189"/>
                  <a:gd name="T1" fmla="*/ 5813 h 184"/>
                  <a:gd name="T2" fmla="*/ 21352 w 189"/>
                  <a:gd name="T3" fmla="*/ 5456 h 184"/>
                  <a:gd name="T4" fmla="*/ 20277 w 189"/>
                  <a:gd name="T5" fmla="*/ 5691 h 184"/>
                  <a:gd name="T6" fmla="*/ 19488 w 189"/>
                  <a:gd name="T7" fmla="*/ 5691 h 184"/>
                  <a:gd name="T8" fmla="*/ 19201 w 189"/>
                  <a:gd name="T9" fmla="*/ 5691 h 184"/>
                  <a:gd name="T10" fmla="*/ 18807 w 189"/>
                  <a:gd name="T11" fmla="*/ 5456 h 184"/>
                  <a:gd name="T12" fmla="*/ 18412 w 189"/>
                  <a:gd name="T13" fmla="*/ 5930 h 184"/>
                  <a:gd name="T14" fmla="*/ 18126 w 189"/>
                  <a:gd name="T15" fmla="*/ 5573 h 184"/>
                  <a:gd name="T16" fmla="*/ 17337 w 189"/>
                  <a:gd name="T17" fmla="*/ 5456 h 184"/>
                  <a:gd name="T18" fmla="*/ 16789 w 189"/>
                  <a:gd name="T19" fmla="*/ 5359 h 184"/>
                  <a:gd name="T20" fmla="*/ 15975 w 189"/>
                  <a:gd name="T21" fmla="*/ 5120 h 184"/>
                  <a:gd name="T22" fmla="*/ 15452 w 189"/>
                  <a:gd name="T23" fmla="*/ 5002 h 184"/>
                  <a:gd name="T24" fmla="*/ 14638 w 189"/>
                  <a:gd name="T25" fmla="*/ 4763 h 184"/>
                  <a:gd name="T26" fmla="*/ 14243 w 189"/>
                  <a:gd name="T27" fmla="*/ 4407 h 184"/>
                  <a:gd name="T28" fmla="*/ 13429 w 189"/>
                  <a:gd name="T29" fmla="*/ 4192 h 184"/>
                  <a:gd name="T30" fmla="*/ 7790 w 189"/>
                  <a:gd name="T31" fmla="*/ 0 h 184"/>
                  <a:gd name="T32" fmla="*/ 0 w 189"/>
                  <a:gd name="T33" fmla="*/ 8360 h 184"/>
                  <a:gd name="T34" fmla="*/ 133 w 189"/>
                  <a:gd name="T35" fmla="*/ 8716 h 184"/>
                  <a:gd name="T36" fmla="*/ 681 w 189"/>
                  <a:gd name="T37" fmla="*/ 9409 h 184"/>
                  <a:gd name="T38" fmla="*/ 3094 w 189"/>
                  <a:gd name="T39" fmla="*/ 11503 h 184"/>
                  <a:gd name="T40" fmla="*/ 3360 w 189"/>
                  <a:gd name="T41" fmla="*/ 12099 h 184"/>
                  <a:gd name="T42" fmla="*/ 5117 w 189"/>
                  <a:gd name="T43" fmla="*/ 14290 h 184"/>
                  <a:gd name="T44" fmla="*/ 6586 w 189"/>
                  <a:gd name="T45" fmla="*/ 14529 h 184"/>
                  <a:gd name="T46" fmla="*/ 7529 w 189"/>
                  <a:gd name="T47" fmla="*/ 13246 h 184"/>
                  <a:gd name="T48" fmla="*/ 8051 w 189"/>
                  <a:gd name="T49" fmla="*/ 13123 h 184"/>
                  <a:gd name="T50" fmla="*/ 8999 w 189"/>
                  <a:gd name="T51" fmla="*/ 13363 h 184"/>
                  <a:gd name="T52" fmla="*/ 10074 w 189"/>
                  <a:gd name="T53" fmla="*/ 13841 h 184"/>
                  <a:gd name="T54" fmla="*/ 10336 w 189"/>
                  <a:gd name="T55" fmla="*/ 14075 h 184"/>
                  <a:gd name="T56" fmla="*/ 11150 w 189"/>
                  <a:gd name="T57" fmla="*/ 15007 h 184"/>
                  <a:gd name="T58" fmla="*/ 12620 w 189"/>
                  <a:gd name="T59" fmla="*/ 17316 h 184"/>
                  <a:gd name="T60" fmla="*/ 13429 w 189"/>
                  <a:gd name="T61" fmla="*/ 18009 h 184"/>
                  <a:gd name="T62" fmla="*/ 13695 w 189"/>
                  <a:gd name="T63" fmla="*/ 19175 h 184"/>
                  <a:gd name="T64" fmla="*/ 14925 w 189"/>
                  <a:gd name="T65" fmla="*/ 20459 h 184"/>
                  <a:gd name="T66" fmla="*/ 16917 w 189"/>
                  <a:gd name="T67" fmla="*/ 21030 h 184"/>
                  <a:gd name="T68" fmla="*/ 18126 w 189"/>
                  <a:gd name="T69" fmla="*/ 21152 h 184"/>
                  <a:gd name="T70" fmla="*/ 17993 w 189"/>
                  <a:gd name="T71" fmla="*/ 20913 h 184"/>
                  <a:gd name="T72" fmla="*/ 17603 w 189"/>
                  <a:gd name="T73" fmla="*/ 18838 h 184"/>
                  <a:gd name="T74" fmla="*/ 17470 w 189"/>
                  <a:gd name="T75" fmla="*/ 18604 h 184"/>
                  <a:gd name="T76" fmla="*/ 17864 w 189"/>
                  <a:gd name="T77" fmla="*/ 17794 h 184"/>
                  <a:gd name="T78" fmla="*/ 17993 w 189"/>
                  <a:gd name="T79" fmla="*/ 17555 h 184"/>
                  <a:gd name="T80" fmla="*/ 18412 w 189"/>
                  <a:gd name="T81" fmla="*/ 16862 h 184"/>
                  <a:gd name="T82" fmla="*/ 18679 w 189"/>
                  <a:gd name="T83" fmla="*/ 16862 h 184"/>
                  <a:gd name="T84" fmla="*/ 18940 w 189"/>
                  <a:gd name="T85" fmla="*/ 16506 h 184"/>
                  <a:gd name="T86" fmla="*/ 19201 w 189"/>
                  <a:gd name="T87" fmla="*/ 16506 h 184"/>
                  <a:gd name="T88" fmla="*/ 19754 w 189"/>
                  <a:gd name="T89" fmla="*/ 16266 h 184"/>
                  <a:gd name="T90" fmla="*/ 20016 w 189"/>
                  <a:gd name="T91" fmla="*/ 15817 h 184"/>
                  <a:gd name="T92" fmla="*/ 20144 w 189"/>
                  <a:gd name="T93" fmla="*/ 16052 h 184"/>
                  <a:gd name="T94" fmla="*/ 22167 w 189"/>
                  <a:gd name="T95" fmla="*/ 15100 h 184"/>
                  <a:gd name="T96" fmla="*/ 22561 w 189"/>
                  <a:gd name="T97" fmla="*/ 14075 h 184"/>
                  <a:gd name="T98" fmla="*/ 22981 w 189"/>
                  <a:gd name="T99" fmla="*/ 13958 h 184"/>
                  <a:gd name="T100" fmla="*/ 24318 w 189"/>
                  <a:gd name="T101" fmla="*/ 13841 h 184"/>
                  <a:gd name="T102" fmla="*/ 24712 w 189"/>
                  <a:gd name="T103" fmla="*/ 13602 h 184"/>
                  <a:gd name="T104" fmla="*/ 24866 w 189"/>
                  <a:gd name="T105" fmla="*/ 13246 h 184"/>
                  <a:gd name="T106" fmla="*/ 24999 w 189"/>
                  <a:gd name="T107" fmla="*/ 12313 h 184"/>
                  <a:gd name="T108" fmla="*/ 25260 w 189"/>
                  <a:gd name="T109" fmla="*/ 11742 h 184"/>
                  <a:gd name="T110" fmla="*/ 25132 w 189"/>
                  <a:gd name="T111" fmla="*/ 10576 h 184"/>
                  <a:gd name="T112" fmla="*/ 24866 w 189"/>
                  <a:gd name="T113" fmla="*/ 10220 h 184"/>
                  <a:gd name="T114" fmla="*/ 24712 w 189"/>
                  <a:gd name="T115" fmla="*/ 9527 h 184"/>
                  <a:gd name="T116" fmla="*/ 24185 w 189"/>
                  <a:gd name="T117" fmla="*/ 6169 h 184"/>
                  <a:gd name="T118" fmla="*/ 23370 w 189"/>
                  <a:gd name="T119" fmla="*/ 5930 h 184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189"/>
                  <a:gd name="T181" fmla="*/ 0 h 184"/>
                  <a:gd name="T182" fmla="*/ 189 w 189"/>
                  <a:gd name="T183" fmla="*/ 184 h 184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189" h="184">
                    <a:moveTo>
                      <a:pt x="174" y="51"/>
                    </a:moveTo>
                    <a:lnTo>
                      <a:pt x="173" y="51"/>
                    </a:lnTo>
                    <a:lnTo>
                      <a:pt x="172" y="51"/>
                    </a:lnTo>
                    <a:lnTo>
                      <a:pt x="171" y="50"/>
                    </a:lnTo>
                    <a:lnTo>
                      <a:pt x="165" y="47"/>
                    </a:lnTo>
                    <a:lnTo>
                      <a:pt x="164" y="47"/>
                    </a:lnTo>
                    <a:lnTo>
                      <a:pt x="162" y="48"/>
                    </a:lnTo>
                    <a:lnTo>
                      <a:pt x="159" y="47"/>
                    </a:lnTo>
                    <a:lnTo>
                      <a:pt x="158" y="47"/>
                    </a:lnTo>
                    <a:lnTo>
                      <a:pt x="157" y="47"/>
                    </a:lnTo>
                    <a:lnTo>
                      <a:pt x="154" y="48"/>
                    </a:lnTo>
                    <a:lnTo>
                      <a:pt x="151" y="49"/>
                    </a:lnTo>
                    <a:lnTo>
                      <a:pt x="150" y="49"/>
                    </a:lnTo>
                    <a:lnTo>
                      <a:pt x="148" y="51"/>
                    </a:lnTo>
                    <a:lnTo>
                      <a:pt x="146" y="49"/>
                    </a:lnTo>
                    <a:lnTo>
                      <a:pt x="145" y="49"/>
                    </a:lnTo>
                    <a:lnTo>
                      <a:pt x="145" y="48"/>
                    </a:lnTo>
                    <a:lnTo>
                      <a:pt x="143" y="48"/>
                    </a:lnTo>
                    <a:lnTo>
                      <a:pt x="143" y="49"/>
                    </a:lnTo>
                    <a:lnTo>
                      <a:pt x="142" y="49"/>
                    </a:lnTo>
                    <a:lnTo>
                      <a:pt x="141" y="48"/>
                    </a:lnTo>
                    <a:lnTo>
                      <a:pt x="140" y="47"/>
                    </a:lnTo>
                    <a:lnTo>
                      <a:pt x="139" y="48"/>
                    </a:lnTo>
                    <a:lnTo>
                      <a:pt x="138" y="49"/>
                    </a:lnTo>
                    <a:lnTo>
                      <a:pt x="138" y="50"/>
                    </a:lnTo>
                    <a:lnTo>
                      <a:pt x="137" y="51"/>
                    </a:lnTo>
                    <a:lnTo>
                      <a:pt x="136" y="50"/>
                    </a:lnTo>
                    <a:lnTo>
                      <a:pt x="137" y="48"/>
                    </a:lnTo>
                    <a:lnTo>
                      <a:pt x="136" y="48"/>
                    </a:lnTo>
                    <a:lnTo>
                      <a:pt x="135" y="48"/>
                    </a:lnTo>
                    <a:lnTo>
                      <a:pt x="134" y="49"/>
                    </a:lnTo>
                    <a:lnTo>
                      <a:pt x="133" y="49"/>
                    </a:lnTo>
                    <a:lnTo>
                      <a:pt x="130" y="46"/>
                    </a:lnTo>
                    <a:lnTo>
                      <a:pt x="129" y="47"/>
                    </a:lnTo>
                    <a:lnTo>
                      <a:pt x="128" y="48"/>
                    </a:lnTo>
                    <a:lnTo>
                      <a:pt x="126" y="48"/>
                    </a:lnTo>
                    <a:lnTo>
                      <a:pt x="126" y="46"/>
                    </a:lnTo>
                    <a:lnTo>
                      <a:pt x="125" y="46"/>
                    </a:lnTo>
                    <a:lnTo>
                      <a:pt x="124" y="44"/>
                    </a:lnTo>
                    <a:lnTo>
                      <a:pt x="123" y="44"/>
                    </a:lnTo>
                    <a:lnTo>
                      <a:pt x="120" y="43"/>
                    </a:lnTo>
                    <a:lnTo>
                      <a:pt x="119" y="44"/>
                    </a:lnTo>
                    <a:lnTo>
                      <a:pt x="117" y="44"/>
                    </a:lnTo>
                    <a:lnTo>
                      <a:pt x="117" y="42"/>
                    </a:lnTo>
                    <a:lnTo>
                      <a:pt x="116" y="43"/>
                    </a:lnTo>
                    <a:lnTo>
                      <a:pt x="115" y="43"/>
                    </a:lnTo>
                    <a:lnTo>
                      <a:pt x="113" y="42"/>
                    </a:lnTo>
                    <a:lnTo>
                      <a:pt x="109" y="42"/>
                    </a:lnTo>
                    <a:lnTo>
                      <a:pt x="109" y="41"/>
                    </a:lnTo>
                    <a:lnTo>
                      <a:pt x="108" y="40"/>
                    </a:lnTo>
                    <a:lnTo>
                      <a:pt x="108" y="39"/>
                    </a:lnTo>
                    <a:lnTo>
                      <a:pt x="106" y="38"/>
                    </a:lnTo>
                    <a:lnTo>
                      <a:pt x="105" y="39"/>
                    </a:lnTo>
                    <a:lnTo>
                      <a:pt x="103" y="39"/>
                    </a:lnTo>
                    <a:lnTo>
                      <a:pt x="102" y="38"/>
                    </a:lnTo>
                    <a:lnTo>
                      <a:pt x="100" y="36"/>
                    </a:lnTo>
                    <a:lnTo>
                      <a:pt x="99" y="35"/>
                    </a:lnTo>
                    <a:lnTo>
                      <a:pt x="98" y="35"/>
                    </a:lnTo>
                    <a:lnTo>
                      <a:pt x="99" y="2"/>
                    </a:lnTo>
                    <a:lnTo>
                      <a:pt x="58" y="0"/>
                    </a:lnTo>
                    <a:lnTo>
                      <a:pt x="57" y="0"/>
                    </a:lnTo>
                    <a:lnTo>
                      <a:pt x="51" y="76"/>
                    </a:lnTo>
                    <a:lnTo>
                      <a:pt x="0" y="72"/>
                    </a:lnTo>
                    <a:lnTo>
                      <a:pt x="1" y="73"/>
                    </a:lnTo>
                    <a:lnTo>
                      <a:pt x="0" y="74"/>
                    </a:lnTo>
                    <a:lnTo>
                      <a:pt x="1" y="75"/>
                    </a:lnTo>
                    <a:lnTo>
                      <a:pt x="3" y="77"/>
                    </a:lnTo>
                    <a:lnTo>
                      <a:pt x="4" y="79"/>
                    </a:lnTo>
                    <a:lnTo>
                      <a:pt x="5" y="81"/>
                    </a:lnTo>
                    <a:lnTo>
                      <a:pt x="8" y="83"/>
                    </a:lnTo>
                    <a:lnTo>
                      <a:pt x="16" y="92"/>
                    </a:lnTo>
                    <a:lnTo>
                      <a:pt x="22" y="98"/>
                    </a:lnTo>
                    <a:lnTo>
                      <a:pt x="23" y="99"/>
                    </a:lnTo>
                    <a:lnTo>
                      <a:pt x="23" y="100"/>
                    </a:lnTo>
                    <a:lnTo>
                      <a:pt x="23" y="101"/>
                    </a:lnTo>
                    <a:lnTo>
                      <a:pt x="24" y="102"/>
                    </a:lnTo>
                    <a:lnTo>
                      <a:pt x="25" y="104"/>
                    </a:lnTo>
                    <a:lnTo>
                      <a:pt x="25" y="110"/>
                    </a:lnTo>
                    <a:lnTo>
                      <a:pt x="25" y="112"/>
                    </a:lnTo>
                    <a:lnTo>
                      <a:pt x="28" y="115"/>
                    </a:lnTo>
                    <a:lnTo>
                      <a:pt x="38" y="123"/>
                    </a:lnTo>
                    <a:lnTo>
                      <a:pt x="45" y="127"/>
                    </a:lnTo>
                    <a:lnTo>
                      <a:pt x="46" y="127"/>
                    </a:lnTo>
                    <a:lnTo>
                      <a:pt x="48" y="127"/>
                    </a:lnTo>
                    <a:lnTo>
                      <a:pt x="49" y="125"/>
                    </a:lnTo>
                    <a:lnTo>
                      <a:pt x="50" y="124"/>
                    </a:lnTo>
                    <a:lnTo>
                      <a:pt x="53" y="117"/>
                    </a:lnTo>
                    <a:lnTo>
                      <a:pt x="55" y="115"/>
                    </a:lnTo>
                    <a:lnTo>
                      <a:pt x="56" y="114"/>
                    </a:lnTo>
                    <a:lnTo>
                      <a:pt x="58" y="115"/>
                    </a:lnTo>
                    <a:lnTo>
                      <a:pt x="59" y="115"/>
                    </a:lnTo>
                    <a:lnTo>
                      <a:pt x="59" y="114"/>
                    </a:lnTo>
                    <a:lnTo>
                      <a:pt x="60" y="113"/>
                    </a:lnTo>
                    <a:lnTo>
                      <a:pt x="61" y="114"/>
                    </a:lnTo>
                    <a:lnTo>
                      <a:pt x="62" y="114"/>
                    </a:lnTo>
                    <a:lnTo>
                      <a:pt x="66" y="115"/>
                    </a:lnTo>
                    <a:lnTo>
                      <a:pt x="67" y="115"/>
                    </a:lnTo>
                    <a:lnTo>
                      <a:pt x="70" y="116"/>
                    </a:lnTo>
                    <a:lnTo>
                      <a:pt x="71" y="116"/>
                    </a:lnTo>
                    <a:lnTo>
                      <a:pt x="74" y="117"/>
                    </a:lnTo>
                    <a:lnTo>
                      <a:pt x="75" y="119"/>
                    </a:lnTo>
                    <a:lnTo>
                      <a:pt x="75" y="120"/>
                    </a:lnTo>
                    <a:lnTo>
                      <a:pt x="76" y="120"/>
                    </a:lnTo>
                    <a:lnTo>
                      <a:pt x="77" y="121"/>
                    </a:lnTo>
                    <a:lnTo>
                      <a:pt x="79" y="123"/>
                    </a:lnTo>
                    <a:lnTo>
                      <a:pt x="82" y="126"/>
                    </a:lnTo>
                    <a:lnTo>
                      <a:pt x="83" y="128"/>
                    </a:lnTo>
                    <a:lnTo>
                      <a:pt x="83" y="129"/>
                    </a:lnTo>
                    <a:lnTo>
                      <a:pt x="88" y="140"/>
                    </a:lnTo>
                    <a:lnTo>
                      <a:pt x="89" y="142"/>
                    </a:lnTo>
                    <a:lnTo>
                      <a:pt x="93" y="147"/>
                    </a:lnTo>
                    <a:lnTo>
                      <a:pt x="94" y="149"/>
                    </a:lnTo>
                    <a:lnTo>
                      <a:pt x="97" y="152"/>
                    </a:lnTo>
                    <a:lnTo>
                      <a:pt x="98" y="153"/>
                    </a:lnTo>
                    <a:lnTo>
                      <a:pt x="99" y="154"/>
                    </a:lnTo>
                    <a:lnTo>
                      <a:pt x="100" y="155"/>
                    </a:lnTo>
                    <a:lnTo>
                      <a:pt x="100" y="159"/>
                    </a:lnTo>
                    <a:lnTo>
                      <a:pt x="101" y="160"/>
                    </a:lnTo>
                    <a:lnTo>
                      <a:pt x="101" y="164"/>
                    </a:lnTo>
                    <a:lnTo>
                      <a:pt x="102" y="165"/>
                    </a:lnTo>
                    <a:lnTo>
                      <a:pt x="105" y="172"/>
                    </a:lnTo>
                    <a:lnTo>
                      <a:pt x="106" y="174"/>
                    </a:lnTo>
                    <a:lnTo>
                      <a:pt x="108" y="174"/>
                    </a:lnTo>
                    <a:lnTo>
                      <a:pt x="111" y="176"/>
                    </a:lnTo>
                    <a:lnTo>
                      <a:pt x="114" y="177"/>
                    </a:lnTo>
                    <a:lnTo>
                      <a:pt x="119" y="180"/>
                    </a:lnTo>
                    <a:lnTo>
                      <a:pt x="125" y="181"/>
                    </a:lnTo>
                    <a:lnTo>
                      <a:pt x="126" y="181"/>
                    </a:lnTo>
                    <a:lnTo>
                      <a:pt x="130" y="183"/>
                    </a:lnTo>
                    <a:lnTo>
                      <a:pt x="132" y="184"/>
                    </a:lnTo>
                    <a:lnTo>
                      <a:pt x="133" y="182"/>
                    </a:lnTo>
                    <a:lnTo>
                      <a:pt x="135" y="182"/>
                    </a:lnTo>
                    <a:lnTo>
                      <a:pt x="135" y="181"/>
                    </a:lnTo>
                    <a:lnTo>
                      <a:pt x="134" y="180"/>
                    </a:lnTo>
                    <a:lnTo>
                      <a:pt x="133" y="178"/>
                    </a:lnTo>
                    <a:lnTo>
                      <a:pt x="130" y="170"/>
                    </a:lnTo>
                    <a:lnTo>
                      <a:pt x="129" y="167"/>
                    </a:lnTo>
                    <a:lnTo>
                      <a:pt x="131" y="162"/>
                    </a:lnTo>
                    <a:lnTo>
                      <a:pt x="131" y="160"/>
                    </a:lnTo>
                    <a:lnTo>
                      <a:pt x="130" y="160"/>
                    </a:lnTo>
                    <a:lnTo>
                      <a:pt x="130" y="159"/>
                    </a:lnTo>
                    <a:lnTo>
                      <a:pt x="132" y="158"/>
                    </a:lnTo>
                    <a:lnTo>
                      <a:pt x="133" y="153"/>
                    </a:lnTo>
                    <a:lnTo>
                      <a:pt x="132" y="153"/>
                    </a:lnTo>
                    <a:lnTo>
                      <a:pt x="132" y="151"/>
                    </a:lnTo>
                    <a:lnTo>
                      <a:pt x="133" y="150"/>
                    </a:lnTo>
                    <a:lnTo>
                      <a:pt x="134" y="151"/>
                    </a:lnTo>
                    <a:lnTo>
                      <a:pt x="137" y="149"/>
                    </a:lnTo>
                    <a:lnTo>
                      <a:pt x="137" y="147"/>
                    </a:lnTo>
                    <a:lnTo>
                      <a:pt x="136" y="146"/>
                    </a:lnTo>
                    <a:lnTo>
                      <a:pt x="137" y="145"/>
                    </a:lnTo>
                    <a:lnTo>
                      <a:pt x="138" y="145"/>
                    </a:lnTo>
                    <a:lnTo>
                      <a:pt x="138" y="144"/>
                    </a:lnTo>
                    <a:lnTo>
                      <a:pt x="139" y="145"/>
                    </a:lnTo>
                    <a:lnTo>
                      <a:pt x="140" y="145"/>
                    </a:lnTo>
                    <a:lnTo>
                      <a:pt x="141" y="144"/>
                    </a:lnTo>
                    <a:lnTo>
                      <a:pt x="141" y="142"/>
                    </a:lnTo>
                    <a:lnTo>
                      <a:pt x="142" y="141"/>
                    </a:lnTo>
                    <a:lnTo>
                      <a:pt x="142" y="142"/>
                    </a:lnTo>
                    <a:lnTo>
                      <a:pt x="143" y="142"/>
                    </a:lnTo>
                    <a:lnTo>
                      <a:pt x="146" y="141"/>
                    </a:lnTo>
                    <a:lnTo>
                      <a:pt x="147" y="141"/>
                    </a:lnTo>
                    <a:lnTo>
                      <a:pt x="147" y="140"/>
                    </a:lnTo>
                    <a:lnTo>
                      <a:pt x="145" y="139"/>
                    </a:lnTo>
                    <a:lnTo>
                      <a:pt x="145" y="138"/>
                    </a:lnTo>
                    <a:lnTo>
                      <a:pt x="148" y="137"/>
                    </a:lnTo>
                    <a:lnTo>
                      <a:pt x="149" y="136"/>
                    </a:lnTo>
                    <a:lnTo>
                      <a:pt x="150" y="136"/>
                    </a:lnTo>
                    <a:lnTo>
                      <a:pt x="149" y="137"/>
                    </a:lnTo>
                    <a:lnTo>
                      <a:pt x="150" y="138"/>
                    </a:lnTo>
                    <a:lnTo>
                      <a:pt x="151" y="137"/>
                    </a:lnTo>
                    <a:lnTo>
                      <a:pt x="156" y="135"/>
                    </a:lnTo>
                    <a:lnTo>
                      <a:pt x="165" y="130"/>
                    </a:lnTo>
                    <a:lnTo>
                      <a:pt x="165" y="128"/>
                    </a:lnTo>
                    <a:lnTo>
                      <a:pt x="169" y="124"/>
                    </a:lnTo>
                    <a:lnTo>
                      <a:pt x="168" y="121"/>
                    </a:lnTo>
                    <a:lnTo>
                      <a:pt x="168" y="119"/>
                    </a:lnTo>
                    <a:lnTo>
                      <a:pt x="171" y="118"/>
                    </a:lnTo>
                    <a:lnTo>
                      <a:pt x="171" y="120"/>
                    </a:lnTo>
                    <a:lnTo>
                      <a:pt x="171" y="121"/>
                    </a:lnTo>
                    <a:lnTo>
                      <a:pt x="174" y="121"/>
                    </a:lnTo>
                    <a:lnTo>
                      <a:pt x="175" y="122"/>
                    </a:lnTo>
                    <a:lnTo>
                      <a:pt x="181" y="119"/>
                    </a:lnTo>
                    <a:lnTo>
                      <a:pt x="185" y="119"/>
                    </a:lnTo>
                    <a:lnTo>
                      <a:pt x="184" y="118"/>
                    </a:lnTo>
                    <a:lnTo>
                      <a:pt x="184" y="117"/>
                    </a:lnTo>
                    <a:lnTo>
                      <a:pt x="184" y="116"/>
                    </a:lnTo>
                    <a:lnTo>
                      <a:pt x="184" y="115"/>
                    </a:lnTo>
                    <a:lnTo>
                      <a:pt x="185" y="114"/>
                    </a:lnTo>
                    <a:lnTo>
                      <a:pt x="187" y="110"/>
                    </a:lnTo>
                    <a:lnTo>
                      <a:pt x="186" y="108"/>
                    </a:lnTo>
                    <a:lnTo>
                      <a:pt x="186" y="107"/>
                    </a:lnTo>
                    <a:lnTo>
                      <a:pt x="186" y="106"/>
                    </a:lnTo>
                    <a:lnTo>
                      <a:pt x="186" y="105"/>
                    </a:lnTo>
                    <a:lnTo>
                      <a:pt x="186" y="103"/>
                    </a:lnTo>
                    <a:lnTo>
                      <a:pt x="187" y="102"/>
                    </a:lnTo>
                    <a:lnTo>
                      <a:pt x="188" y="101"/>
                    </a:lnTo>
                    <a:lnTo>
                      <a:pt x="189" y="98"/>
                    </a:lnTo>
                    <a:lnTo>
                      <a:pt x="189" y="96"/>
                    </a:lnTo>
                    <a:lnTo>
                      <a:pt x="188" y="93"/>
                    </a:lnTo>
                    <a:lnTo>
                      <a:pt x="187" y="91"/>
                    </a:lnTo>
                    <a:lnTo>
                      <a:pt x="186" y="91"/>
                    </a:lnTo>
                    <a:lnTo>
                      <a:pt x="187" y="90"/>
                    </a:lnTo>
                    <a:lnTo>
                      <a:pt x="186" y="89"/>
                    </a:lnTo>
                    <a:lnTo>
                      <a:pt x="185" y="88"/>
                    </a:lnTo>
                    <a:lnTo>
                      <a:pt x="184" y="87"/>
                    </a:lnTo>
                    <a:lnTo>
                      <a:pt x="184" y="86"/>
                    </a:lnTo>
                    <a:lnTo>
                      <a:pt x="185" y="85"/>
                    </a:lnTo>
                    <a:lnTo>
                      <a:pt x="184" y="82"/>
                    </a:lnTo>
                    <a:lnTo>
                      <a:pt x="181" y="80"/>
                    </a:lnTo>
                    <a:lnTo>
                      <a:pt x="181" y="79"/>
                    </a:lnTo>
                    <a:lnTo>
                      <a:pt x="180" y="62"/>
                    </a:lnTo>
                    <a:lnTo>
                      <a:pt x="180" y="53"/>
                    </a:lnTo>
                    <a:lnTo>
                      <a:pt x="178" y="52"/>
                    </a:lnTo>
                    <a:lnTo>
                      <a:pt x="176" y="53"/>
                    </a:lnTo>
                    <a:lnTo>
                      <a:pt x="174" y="5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grpSp>
            <p:nvGrpSpPr>
              <p:cNvPr id="32836" name="Group 28"/>
              <p:cNvGrpSpPr>
                <a:grpSpLocks/>
              </p:cNvGrpSpPr>
              <p:nvPr/>
            </p:nvGrpSpPr>
            <p:grpSpPr bwMode="auto">
              <a:xfrm>
                <a:off x="715" y="2448"/>
                <a:ext cx="1263" cy="876"/>
                <a:chOff x="768" y="2832"/>
                <a:chExt cx="1203" cy="876"/>
              </a:xfrm>
            </p:grpSpPr>
            <p:sp>
              <p:nvSpPr>
                <p:cNvPr id="32848" name="Freeform 29"/>
                <p:cNvSpPr>
                  <a:spLocks/>
                </p:cNvSpPr>
                <p:nvPr/>
              </p:nvSpPr>
              <p:spPr bwMode="auto">
                <a:xfrm>
                  <a:off x="1056" y="2832"/>
                  <a:ext cx="915" cy="780"/>
                </a:xfrm>
                <a:custGeom>
                  <a:avLst/>
                  <a:gdLst>
                    <a:gd name="T0" fmla="*/ 1611 w 188"/>
                    <a:gd name="T1" fmla="*/ 3588 h 160"/>
                    <a:gd name="T2" fmla="*/ 3008 w 188"/>
                    <a:gd name="T3" fmla="*/ 4636 h 160"/>
                    <a:gd name="T4" fmla="*/ 2083 w 188"/>
                    <a:gd name="T5" fmla="*/ 5796 h 160"/>
                    <a:gd name="T6" fmla="*/ 1849 w 188"/>
                    <a:gd name="T7" fmla="*/ 4992 h 160"/>
                    <a:gd name="T8" fmla="*/ 569 w 188"/>
                    <a:gd name="T9" fmla="*/ 6372 h 160"/>
                    <a:gd name="T10" fmla="*/ 1280 w 188"/>
                    <a:gd name="T11" fmla="*/ 7415 h 160"/>
                    <a:gd name="T12" fmla="*/ 3105 w 188"/>
                    <a:gd name="T13" fmla="*/ 7059 h 160"/>
                    <a:gd name="T14" fmla="*/ 2536 w 188"/>
                    <a:gd name="T15" fmla="*/ 8580 h 160"/>
                    <a:gd name="T16" fmla="*/ 2083 w 188"/>
                    <a:gd name="T17" fmla="*/ 9150 h 160"/>
                    <a:gd name="T18" fmla="*/ 1158 w 188"/>
                    <a:gd name="T19" fmla="*/ 9506 h 160"/>
                    <a:gd name="T20" fmla="*/ 686 w 188"/>
                    <a:gd name="T21" fmla="*/ 11359 h 160"/>
                    <a:gd name="T22" fmla="*/ 1280 w 188"/>
                    <a:gd name="T23" fmla="*/ 12407 h 160"/>
                    <a:gd name="T24" fmla="*/ 2536 w 188"/>
                    <a:gd name="T25" fmla="*/ 12977 h 160"/>
                    <a:gd name="T26" fmla="*/ 2536 w 188"/>
                    <a:gd name="T27" fmla="*/ 13904 h 160"/>
                    <a:gd name="T28" fmla="*/ 4025 w 188"/>
                    <a:gd name="T29" fmla="*/ 14259 h 160"/>
                    <a:gd name="T30" fmla="*/ 4833 w 188"/>
                    <a:gd name="T31" fmla="*/ 14474 h 160"/>
                    <a:gd name="T32" fmla="*/ 3339 w 188"/>
                    <a:gd name="T33" fmla="*/ 16326 h 160"/>
                    <a:gd name="T34" fmla="*/ 2180 w 188"/>
                    <a:gd name="T35" fmla="*/ 17038 h 160"/>
                    <a:gd name="T36" fmla="*/ 355 w 188"/>
                    <a:gd name="T37" fmla="*/ 17964 h 160"/>
                    <a:gd name="T38" fmla="*/ 355 w 188"/>
                    <a:gd name="T39" fmla="*/ 18535 h 160"/>
                    <a:gd name="T40" fmla="*/ 3339 w 188"/>
                    <a:gd name="T41" fmla="*/ 17253 h 160"/>
                    <a:gd name="T42" fmla="*/ 7155 w 188"/>
                    <a:gd name="T43" fmla="*/ 13904 h 160"/>
                    <a:gd name="T44" fmla="*/ 6799 w 188"/>
                    <a:gd name="T45" fmla="*/ 13548 h 160"/>
                    <a:gd name="T46" fmla="*/ 8882 w 188"/>
                    <a:gd name="T47" fmla="*/ 11003 h 160"/>
                    <a:gd name="T48" fmla="*/ 8289 w 188"/>
                    <a:gd name="T49" fmla="*/ 11690 h 160"/>
                    <a:gd name="T50" fmla="*/ 8410 w 188"/>
                    <a:gd name="T51" fmla="*/ 12621 h 160"/>
                    <a:gd name="T52" fmla="*/ 8289 w 188"/>
                    <a:gd name="T53" fmla="*/ 13216 h 160"/>
                    <a:gd name="T54" fmla="*/ 9924 w 188"/>
                    <a:gd name="T55" fmla="*/ 12285 h 160"/>
                    <a:gd name="T56" fmla="*/ 9924 w 188"/>
                    <a:gd name="T57" fmla="*/ 11359 h 160"/>
                    <a:gd name="T58" fmla="*/ 12343 w 188"/>
                    <a:gd name="T59" fmla="*/ 11929 h 160"/>
                    <a:gd name="T60" fmla="*/ 13954 w 188"/>
                    <a:gd name="T61" fmla="*/ 11690 h 160"/>
                    <a:gd name="T62" fmla="*/ 16723 w 188"/>
                    <a:gd name="T63" fmla="*/ 12621 h 160"/>
                    <a:gd name="T64" fmla="*/ 17648 w 188"/>
                    <a:gd name="T65" fmla="*/ 13787 h 160"/>
                    <a:gd name="T66" fmla="*/ 19142 w 188"/>
                    <a:gd name="T67" fmla="*/ 14830 h 160"/>
                    <a:gd name="T68" fmla="*/ 21673 w 188"/>
                    <a:gd name="T69" fmla="*/ 15069 h 160"/>
                    <a:gd name="T70" fmla="*/ 21318 w 188"/>
                    <a:gd name="T71" fmla="*/ 13548 h 160"/>
                    <a:gd name="T72" fmla="*/ 20300 w 188"/>
                    <a:gd name="T73" fmla="*/ 13333 h 160"/>
                    <a:gd name="T74" fmla="*/ 18787 w 188"/>
                    <a:gd name="T75" fmla="*/ 12285 h 160"/>
                    <a:gd name="T76" fmla="*/ 16937 w 188"/>
                    <a:gd name="T77" fmla="*/ 11003 h 160"/>
                    <a:gd name="T78" fmla="*/ 16251 w 188"/>
                    <a:gd name="T79" fmla="*/ 11929 h 160"/>
                    <a:gd name="T80" fmla="*/ 14874 w 188"/>
                    <a:gd name="T81" fmla="*/ 10764 h 160"/>
                    <a:gd name="T82" fmla="*/ 13477 w 188"/>
                    <a:gd name="T83" fmla="*/ 9267 h 160"/>
                    <a:gd name="T84" fmla="*/ 11749 w 188"/>
                    <a:gd name="T85" fmla="*/ 2423 h 160"/>
                    <a:gd name="T86" fmla="*/ 10376 w 188"/>
                    <a:gd name="T87" fmla="*/ 570 h 160"/>
                    <a:gd name="T88" fmla="*/ 7958 w 188"/>
                    <a:gd name="T89" fmla="*/ 570 h 160"/>
                    <a:gd name="T90" fmla="*/ 6799 w 188"/>
                    <a:gd name="T91" fmla="*/ 570 h 160"/>
                    <a:gd name="T92" fmla="*/ 5188 w 188"/>
                    <a:gd name="T93" fmla="*/ 0 h 160"/>
                    <a:gd name="T94" fmla="*/ 4025 w 188"/>
                    <a:gd name="T95" fmla="*/ 478 h 160"/>
                    <a:gd name="T96" fmla="*/ 2769 w 188"/>
                    <a:gd name="T97" fmla="*/ 1497 h 160"/>
                    <a:gd name="T98" fmla="*/ 2180 w 188"/>
                    <a:gd name="T99" fmla="*/ 2423 h 160"/>
                    <a:gd name="T100" fmla="*/ 1158 w 188"/>
                    <a:gd name="T101" fmla="*/ 3018 h 160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188"/>
                    <a:gd name="T154" fmla="*/ 0 h 160"/>
                    <a:gd name="T155" fmla="*/ 188 w 188"/>
                    <a:gd name="T156" fmla="*/ 160 h 160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188" h="160">
                      <a:moveTo>
                        <a:pt x="10" y="26"/>
                      </a:moveTo>
                      <a:lnTo>
                        <a:pt x="14" y="31"/>
                      </a:lnTo>
                      <a:lnTo>
                        <a:pt x="19" y="39"/>
                      </a:lnTo>
                      <a:lnTo>
                        <a:pt x="26" y="40"/>
                      </a:lnTo>
                      <a:lnTo>
                        <a:pt x="26" y="50"/>
                      </a:lnTo>
                      <a:lnTo>
                        <a:pt x="18" y="50"/>
                      </a:lnTo>
                      <a:lnTo>
                        <a:pt x="18" y="43"/>
                      </a:lnTo>
                      <a:lnTo>
                        <a:pt x="16" y="43"/>
                      </a:lnTo>
                      <a:lnTo>
                        <a:pt x="0" y="50"/>
                      </a:lnTo>
                      <a:lnTo>
                        <a:pt x="5" y="55"/>
                      </a:lnTo>
                      <a:lnTo>
                        <a:pt x="5" y="61"/>
                      </a:lnTo>
                      <a:lnTo>
                        <a:pt x="11" y="64"/>
                      </a:lnTo>
                      <a:lnTo>
                        <a:pt x="21" y="66"/>
                      </a:lnTo>
                      <a:lnTo>
                        <a:pt x="27" y="61"/>
                      </a:lnTo>
                      <a:lnTo>
                        <a:pt x="29" y="72"/>
                      </a:lnTo>
                      <a:lnTo>
                        <a:pt x="22" y="74"/>
                      </a:lnTo>
                      <a:lnTo>
                        <a:pt x="21" y="77"/>
                      </a:lnTo>
                      <a:lnTo>
                        <a:pt x="18" y="79"/>
                      </a:lnTo>
                      <a:lnTo>
                        <a:pt x="13" y="75"/>
                      </a:lnTo>
                      <a:lnTo>
                        <a:pt x="10" y="82"/>
                      </a:lnTo>
                      <a:lnTo>
                        <a:pt x="2" y="90"/>
                      </a:lnTo>
                      <a:lnTo>
                        <a:pt x="6" y="98"/>
                      </a:lnTo>
                      <a:lnTo>
                        <a:pt x="5" y="101"/>
                      </a:lnTo>
                      <a:lnTo>
                        <a:pt x="11" y="107"/>
                      </a:lnTo>
                      <a:lnTo>
                        <a:pt x="19" y="107"/>
                      </a:lnTo>
                      <a:lnTo>
                        <a:pt x="22" y="112"/>
                      </a:lnTo>
                      <a:lnTo>
                        <a:pt x="21" y="115"/>
                      </a:lnTo>
                      <a:lnTo>
                        <a:pt x="22" y="120"/>
                      </a:lnTo>
                      <a:lnTo>
                        <a:pt x="29" y="117"/>
                      </a:lnTo>
                      <a:lnTo>
                        <a:pt x="35" y="123"/>
                      </a:lnTo>
                      <a:lnTo>
                        <a:pt x="45" y="119"/>
                      </a:lnTo>
                      <a:lnTo>
                        <a:pt x="42" y="125"/>
                      </a:lnTo>
                      <a:lnTo>
                        <a:pt x="42" y="131"/>
                      </a:lnTo>
                      <a:lnTo>
                        <a:pt x="29" y="141"/>
                      </a:lnTo>
                      <a:lnTo>
                        <a:pt x="24" y="147"/>
                      </a:lnTo>
                      <a:lnTo>
                        <a:pt x="19" y="147"/>
                      </a:lnTo>
                      <a:lnTo>
                        <a:pt x="11" y="154"/>
                      </a:lnTo>
                      <a:lnTo>
                        <a:pt x="3" y="155"/>
                      </a:lnTo>
                      <a:lnTo>
                        <a:pt x="0" y="159"/>
                      </a:lnTo>
                      <a:lnTo>
                        <a:pt x="3" y="160"/>
                      </a:lnTo>
                      <a:lnTo>
                        <a:pt x="19" y="154"/>
                      </a:lnTo>
                      <a:lnTo>
                        <a:pt x="29" y="149"/>
                      </a:lnTo>
                      <a:lnTo>
                        <a:pt x="48" y="136"/>
                      </a:lnTo>
                      <a:lnTo>
                        <a:pt x="62" y="120"/>
                      </a:lnTo>
                      <a:lnTo>
                        <a:pt x="64" y="117"/>
                      </a:lnTo>
                      <a:lnTo>
                        <a:pt x="59" y="117"/>
                      </a:lnTo>
                      <a:lnTo>
                        <a:pt x="73" y="96"/>
                      </a:lnTo>
                      <a:lnTo>
                        <a:pt x="77" y="95"/>
                      </a:lnTo>
                      <a:lnTo>
                        <a:pt x="77" y="98"/>
                      </a:lnTo>
                      <a:lnTo>
                        <a:pt x="72" y="101"/>
                      </a:lnTo>
                      <a:lnTo>
                        <a:pt x="70" y="111"/>
                      </a:lnTo>
                      <a:lnTo>
                        <a:pt x="73" y="109"/>
                      </a:lnTo>
                      <a:lnTo>
                        <a:pt x="70" y="112"/>
                      </a:lnTo>
                      <a:lnTo>
                        <a:pt x="72" y="114"/>
                      </a:lnTo>
                      <a:lnTo>
                        <a:pt x="82" y="107"/>
                      </a:lnTo>
                      <a:lnTo>
                        <a:pt x="86" y="106"/>
                      </a:lnTo>
                      <a:lnTo>
                        <a:pt x="88" y="101"/>
                      </a:lnTo>
                      <a:lnTo>
                        <a:pt x="86" y="98"/>
                      </a:lnTo>
                      <a:lnTo>
                        <a:pt x="96" y="96"/>
                      </a:lnTo>
                      <a:lnTo>
                        <a:pt x="107" y="103"/>
                      </a:lnTo>
                      <a:lnTo>
                        <a:pt x="117" y="99"/>
                      </a:lnTo>
                      <a:lnTo>
                        <a:pt x="121" y="101"/>
                      </a:lnTo>
                      <a:lnTo>
                        <a:pt x="128" y="101"/>
                      </a:lnTo>
                      <a:lnTo>
                        <a:pt x="145" y="109"/>
                      </a:lnTo>
                      <a:lnTo>
                        <a:pt x="149" y="112"/>
                      </a:lnTo>
                      <a:lnTo>
                        <a:pt x="153" y="119"/>
                      </a:lnTo>
                      <a:lnTo>
                        <a:pt x="163" y="125"/>
                      </a:lnTo>
                      <a:lnTo>
                        <a:pt x="166" y="128"/>
                      </a:lnTo>
                      <a:lnTo>
                        <a:pt x="177" y="135"/>
                      </a:lnTo>
                      <a:lnTo>
                        <a:pt x="188" y="130"/>
                      </a:lnTo>
                      <a:lnTo>
                        <a:pt x="188" y="123"/>
                      </a:lnTo>
                      <a:lnTo>
                        <a:pt x="185" y="117"/>
                      </a:lnTo>
                      <a:lnTo>
                        <a:pt x="180" y="115"/>
                      </a:lnTo>
                      <a:lnTo>
                        <a:pt x="176" y="115"/>
                      </a:lnTo>
                      <a:lnTo>
                        <a:pt x="169" y="111"/>
                      </a:lnTo>
                      <a:lnTo>
                        <a:pt x="163" y="106"/>
                      </a:lnTo>
                      <a:lnTo>
                        <a:pt x="150" y="93"/>
                      </a:lnTo>
                      <a:lnTo>
                        <a:pt x="147" y="95"/>
                      </a:lnTo>
                      <a:lnTo>
                        <a:pt x="144" y="99"/>
                      </a:lnTo>
                      <a:lnTo>
                        <a:pt x="141" y="103"/>
                      </a:lnTo>
                      <a:lnTo>
                        <a:pt x="129" y="96"/>
                      </a:lnTo>
                      <a:lnTo>
                        <a:pt x="129" y="93"/>
                      </a:lnTo>
                      <a:lnTo>
                        <a:pt x="120" y="96"/>
                      </a:lnTo>
                      <a:lnTo>
                        <a:pt x="117" y="80"/>
                      </a:lnTo>
                      <a:lnTo>
                        <a:pt x="109" y="45"/>
                      </a:lnTo>
                      <a:lnTo>
                        <a:pt x="102" y="21"/>
                      </a:lnTo>
                      <a:lnTo>
                        <a:pt x="99" y="10"/>
                      </a:lnTo>
                      <a:lnTo>
                        <a:pt x="90" y="5"/>
                      </a:lnTo>
                      <a:lnTo>
                        <a:pt x="85" y="8"/>
                      </a:lnTo>
                      <a:lnTo>
                        <a:pt x="69" y="5"/>
                      </a:lnTo>
                      <a:lnTo>
                        <a:pt x="64" y="7"/>
                      </a:lnTo>
                      <a:lnTo>
                        <a:pt x="59" y="5"/>
                      </a:lnTo>
                      <a:lnTo>
                        <a:pt x="59" y="4"/>
                      </a:lnTo>
                      <a:lnTo>
                        <a:pt x="45" y="0"/>
                      </a:lnTo>
                      <a:lnTo>
                        <a:pt x="43" y="4"/>
                      </a:lnTo>
                      <a:lnTo>
                        <a:pt x="35" y="4"/>
                      </a:lnTo>
                      <a:lnTo>
                        <a:pt x="29" y="8"/>
                      </a:lnTo>
                      <a:lnTo>
                        <a:pt x="24" y="13"/>
                      </a:lnTo>
                      <a:lnTo>
                        <a:pt x="22" y="18"/>
                      </a:lnTo>
                      <a:lnTo>
                        <a:pt x="19" y="21"/>
                      </a:lnTo>
                      <a:lnTo>
                        <a:pt x="13" y="21"/>
                      </a:lnTo>
                      <a:lnTo>
                        <a:pt x="10" y="26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49" name="Freeform 30"/>
                <p:cNvSpPr>
                  <a:spLocks/>
                </p:cNvSpPr>
                <p:nvPr/>
              </p:nvSpPr>
              <p:spPr bwMode="auto">
                <a:xfrm>
                  <a:off x="1021" y="3608"/>
                  <a:ext cx="20" cy="14"/>
                </a:xfrm>
                <a:custGeom>
                  <a:avLst/>
                  <a:gdLst>
                    <a:gd name="T0" fmla="*/ 250 w 4"/>
                    <a:gd name="T1" fmla="*/ 196 h 3"/>
                    <a:gd name="T2" fmla="*/ 250 w 4"/>
                    <a:gd name="T3" fmla="*/ 107 h 3"/>
                    <a:gd name="T4" fmla="*/ 250 w 4"/>
                    <a:gd name="T5" fmla="*/ 107 h 3"/>
                    <a:gd name="T6" fmla="*/ 250 w 4"/>
                    <a:gd name="T7" fmla="*/ 107 h 3"/>
                    <a:gd name="T8" fmla="*/ 250 w 4"/>
                    <a:gd name="T9" fmla="*/ 107 h 3"/>
                    <a:gd name="T10" fmla="*/ 250 w 4"/>
                    <a:gd name="T11" fmla="*/ 107 h 3"/>
                    <a:gd name="T12" fmla="*/ 250 w 4"/>
                    <a:gd name="T13" fmla="*/ 107 h 3"/>
                    <a:gd name="T14" fmla="*/ 125 w 4"/>
                    <a:gd name="T15" fmla="*/ 0 h 3"/>
                    <a:gd name="T16" fmla="*/ 125 w 4"/>
                    <a:gd name="T17" fmla="*/ 0 h 3"/>
                    <a:gd name="T18" fmla="*/ 0 w 4"/>
                    <a:gd name="T19" fmla="*/ 107 h 3"/>
                    <a:gd name="T20" fmla="*/ 0 w 4"/>
                    <a:gd name="T21" fmla="*/ 107 h 3"/>
                    <a:gd name="T22" fmla="*/ 0 w 4"/>
                    <a:gd name="T23" fmla="*/ 107 h 3"/>
                    <a:gd name="T24" fmla="*/ 0 w 4"/>
                    <a:gd name="T25" fmla="*/ 107 h 3"/>
                    <a:gd name="T26" fmla="*/ 0 w 4"/>
                    <a:gd name="T27" fmla="*/ 107 h 3"/>
                    <a:gd name="T28" fmla="*/ 0 w 4"/>
                    <a:gd name="T29" fmla="*/ 107 h 3"/>
                    <a:gd name="T30" fmla="*/ 0 w 4"/>
                    <a:gd name="T31" fmla="*/ 196 h 3"/>
                    <a:gd name="T32" fmla="*/ 0 w 4"/>
                    <a:gd name="T33" fmla="*/ 196 h 3"/>
                    <a:gd name="T34" fmla="*/ 125 w 4"/>
                    <a:gd name="T35" fmla="*/ 196 h 3"/>
                    <a:gd name="T36" fmla="*/ 125 w 4"/>
                    <a:gd name="T37" fmla="*/ 196 h 3"/>
                    <a:gd name="T38" fmla="*/ 125 w 4"/>
                    <a:gd name="T39" fmla="*/ 303 h 3"/>
                    <a:gd name="T40" fmla="*/ 250 w 4"/>
                    <a:gd name="T41" fmla="*/ 303 h 3"/>
                    <a:gd name="T42" fmla="*/ 250 w 4"/>
                    <a:gd name="T43" fmla="*/ 303 h 3"/>
                    <a:gd name="T44" fmla="*/ 375 w 4"/>
                    <a:gd name="T45" fmla="*/ 303 h 3"/>
                    <a:gd name="T46" fmla="*/ 375 w 4"/>
                    <a:gd name="T47" fmla="*/ 303 h 3"/>
                    <a:gd name="T48" fmla="*/ 500 w 4"/>
                    <a:gd name="T49" fmla="*/ 196 h 3"/>
                    <a:gd name="T50" fmla="*/ 500 w 4"/>
                    <a:gd name="T51" fmla="*/ 196 h 3"/>
                    <a:gd name="T52" fmla="*/ 500 w 4"/>
                    <a:gd name="T53" fmla="*/ 196 h 3"/>
                    <a:gd name="T54" fmla="*/ 500 w 4"/>
                    <a:gd name="T55" fmla="*/ 107 h 3"/>
                    <a:gd name="T56" fmla="*/ 500 w 4"/>
                    <a:gd name="T57" fmla="*/ 107 h 3"/>
                    <a:gd name="T58" fmla="*/ 500 w 4"/>
                    <a:gd name="T59" fmla="*/ 107 h 3"/>
                    <a:gd name="T60" fmla="*/ 500 w 4"/>
                    <a:gd name="T61" fmla="*/ 107 h 3"/>
                    <a:gd name="T62" fmla="*/ 500 w 4"/>
                    <a:gd name="T63" fmla="*/ 107 h 3"/>
                    <a:gd name="T64" fmla="*/ 500 w 4"/>
                    <a:gd name="T65" fmla="*/ 0 h 3"/>
                    <a:gd name="T66" fmla="*/ 500 w 4"/>
                    <a:gd name="T67" fmla="*/ 0 h 3"/>
                    <a:gd name="T68" fmla="*/ 500 w 4"/>
                    <a:gd name="T69" fmla="*/ 0 h 3"/>
                    <a:gd name="T70" fmla="*/ 500 w 4"/>
                    <a:gd name="T71" fmla="*/ 0 h 3"/>
                    <a:gd name="T72" fmla="*/ 500 w 4"/>
                    <a:gd name="T73" fmla="*/ 107 h 3"/>
                    <a:gd name="T74" fmla="*/ 375 w 4"/>
                    <a:gd name="T75" fmla="*/ 107 h 3"/>
                    <a:gd name="T76" fmla="*/ 375 w 4"/>
                    <a:gd name="T77" fmla="*/ 107 h 3"/>
                    <a:gd name="T78" fmla="*/ 250 w 4"/>
                    <a:gd name="T79" fmla="*/ 196 h 3"/>
                    <a:gd name="T80" fmla="*/ 250 w 4"/>
                    <a:gd name="T81" fmla="*/ 196 h 3"/>
                    <a:gd name="T82" fmla="*/ 250 w 4"/>
                    <a:gd name="T83" fmla="*/ 196 h 3"/>
                    <a:gd name="T84" fmla="*/ 250 w 4"/>
                    <a:gd name="T85" fmla="*/ 196 h 3"/>
                    <a:gd name="T86" fmla="*/ 250 w 4"/>
                    <a:gd name="T87" fmla="*/ 303 h 3"/>
                    <a:gd name="T88" fmla="*/ 375 w 4"/>
                    <a:gd name="T89" fmla="*/ 303 h 3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w 4"/>
                    <a:gd name="T136" fmla="*/ 0 h 3"/>
                    <a:gd name="T137" fmla="*/ 4 w 4"/>
                    <a:gd name="T138" fmla="*/ 3 h 3"/>
                  </a:gdLst>
                  <a:ahLst/>
                  <a:cxnLst>
                    <a:cxn ang="T90">
                      <a:pos x="T0" y="T1"/>
                    </a:cxn>
                    <a:cxn ang="T91">
                      <a:pos x="T2" y="T3"/>
                    </a:cxn>
                    <a:cxn ang="T92">
                      <a:pos x="T4" y="T5"/>
                    </a:cxn>
                    <a:cxn ang="T93">
                      <a:pos x="T6" y="T7"/>
                    </a:cxn>
                    <a:cxn ang="T94">
                      <a:pos x="T8" y="T9"/>
                    </a:cxn>
                    <a:cxn ang="T95">
                      <a:pos x="T10" y="T11"/>
                    </a:cxn>
                    <a:cxn ang="T96">
                      <a:pos x="T12" y="T13"/>
                    </a:cxn>
                    <a:cxn ang="T97">
                      <a:pos x="T14" y="T15"/>
                    </a:cxn>
                    <a:cxn ang="T98">
                      <a:pos x="T16" y="T17"/>
                    </a:cxn>
                    <a:cxn ang="T99">
                      <a:pos x="T18" y="T19"/>
                    </a:cxn>
                    <a:cxn ang="T100">
                      <a:pos x="T20" y="T21"/>
                    </a:cxn>
                    <a:cxn ang="T101">
                      <a:pos x="T22" y="T23"/>
                    </a:cxn>
                    <a:cxn ang="T102">
                      <a:pos x="T24" y="T25"/>
                    </a:cxn>
                    <a:cxn ang="T103">
                      <a:pos x="T26" y="T27"/>
                    </a:cxn>
                    <a:cxn ang="T104">
                      <a:pos x="T28" y="T29"/>
                    </a:cxn>
                    <a:cxn ang="T105">
                      <a:pos x="T30" y="T31"/>
                    </a:cxn>
                    <a:cxn ang="T106">
                      <a:pos x="T32" y="T33"/>
                    </a:cxn>
                    <a:cxn ang="T107">
                      <a:pos x="T34" y="T35"/>
                    </a:cxn>
                    <a:cxn ang="T108">
                      <a:pos x="T36" y="T37"/>
                    </a:cxn>
                    <a:cxn ang="T109">
                      <a:pos x="T38" y="T39"/>
                    </a:cxn>
                    <a:cxn ang="T110">
                      <a:pos x="T40" y="T41"/>
                    </a:cxn>
                    <a:cxn ang="T111">
                      <a:pos x="T42" y="T43"/>
                    </a:cxn>
                    <a:cxn ang="T112">
                      <a:pos x="T44" y="T45"/>
                    </a:cxn>
                    <a:cxn ang="T113">
                      <a:pos x="T46" y="T47"/>
                    </a:cxn>
                    <a:cxn ang="T114">
                      <a:pos x="T48" y="T49"/>
                    </a:cxn>
                    <a:cxn ang="T115">
                      <a:pos x="T50" y="T51"/>
                    </a:cxn>
                    <a:cxn ang="T116">
                      <a:pos x="T52" y="T53"/>
                    </a:cxn>
                    <a:cxn ang="T117">
                      <a:pos x="T54" y="T55"/>
                    </a:cxn>
                    <a:cxn ang="T118">
                      <a:pos x="T56" y="T57"/>
                    </a:cxn>
                    <a:cxn ang="T119">
                      <a:pos x="T58" y="T59"/>
                    </a:cxn>
                    <a:cxn ang="T120">
                      <a:pos x="T60" y="T61"/>
                    </a:cxn>
                    <a:cxn ang="T121">
                      <a:pos x="T62" y="T63"/>
                    </a:cxn>
                    <a:cxn ang="T122">
                      <a:pos x="T64" y="T65"/>
                    </a:cxn>
                    <a:cxn ang="T123">
                      <a:pos x="T66" y="T67"/>
                    </a:cxn>
                    <a:cxn ang="T124">
                      <a:pos x="T68" y="T69"/>
                    </a:cxn>
                    <a:cxn ang="T125">
                      <a:pos x="T70" y="T71"/>
                    </a:cxn>
                    <a:cxn ang="T126">
                      <a:pos x="T72" y="T73"/>
                    </a:cxn>
                    <a:cxn ang="T127">
                      <a:pos x="T74" y="T75"/>
                    </a:cxn>
                    <a:cxn ang="T128">
                      <a:pos x="T76" y="T77"/>
                    </a:cxn>
                    <a:cxn ang="T129">
                      <a:pos x="T78" y="T79"/>
                    </a:cxn>
                    <a:cxn ang="T130">
                      <a:pos x="T80" y="T81"/>
                    </a:cxn>
                    <a:cxn ang="T131">
                      <a:pos x="T82" y="T83"/>
                    </a:cxn>
                    <a:cxn ang="T132">
                      <a:pos x="T84" y="T85"/>
                    </a:cxn>
                    <a:cxn ang="T133">
                      <a:pos x="T86" y="T87"/>
                    </a:cxn>
                    <a:cxn ang="T134">
                      <a:pos x="T88" y="T89"/>
                    </a:cxn>
                  </a:cxnLst>
                  <a:rect l="T135" t="T136" r="T137" b="T138"/>
                  <a:pathLst>
                    <a:path w="4" h="3">
                      <a:moveTo>
                        <a:pt x="2" y="2"/>
                      </a:moveTo>
                      <a:lnTo>
                        <a:pt x="2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3" y="3"/>
                      </a:lnTo>
                      <a:lnTo>
                        <a:pt x="4" y="2"/>
                      </a:lnTo>
                      <a:lnTo>
                        <a:pt x="4" y="1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2" y="3"/>
                      </a:lnTo>
                      <a:lnTo>
                        <a:pt x="3" y="3"/>
                      </a:lnTo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0" name="Freeform 31"/>
                <p:cNvSpPr>
                  <a:spLocks/>
                </p:cNvSpPr>
                <p:nvPr/>
              </p:nvSpPr>
              <p:spPr bwMode="auto">
                <a:xfrm>
                  <a:off x="978" y="3610"/>
                  <a:ext cx="43" cy="30"/>
                </a:xfrm>
                <a:custGeom>
                  <a:avLst/>
                  <a:gdLst>
                    <a:gd name="T0" fmla="*/ 755 w 9"/>
                    <a:gd name="T1" fmla="*/ 0 h 6"/>
                    <a:gd name="T2" fmla="*/ 435 w 9"/>
                    <a:gd name="T3" fmla="*/ 0 h 6"/>
                    <a:gd name="T4" fmla="*/ 320 w 9"/>
                    <a:gd name="T5" fmla="*/ 125 h 6"/>
                    <a:gd name="T6" fmla="*/ 320 w 9"/>
                    <a:gd name="T7" fmla="*/ 125 h 6"/>
                    <a:gd name="T8" fmla="*/ 320 w 9"/>
                    <a:gd name="T9" fmla="*/ 250 h 6"/>
                    <a:gd name="T10" fmla="*/ 320 w 9"/>
                    <a:gd name="T11" fmla="*/ 375 h 6"/>
                    <a:gd name="T12" fmla="*/ 229 w 9"/>
                    <a:gd name="T13" fmla="*/ 375 h 6"/>
                    <a:gd name="T14" fmla="*/ 229 w 9"/>
                    <a:gd name="T15" fmla="*/ 375 h 6"/>
                    <a:gd name="T16" fmla="*/ 115 w 9"/>
                    <a:gd name="T17" fmla="*/ 375 h 6"/>
                    <a:gd name="T18" fmla="*/ 115 w 9"/>
                    <a:gd name="T19" fmla="*/ 500 h 6"/>
                    <a:gd name="T20" fmla="*/ 115 w 9"/>
                    <a:gd name="T21" fmla="*/ 625 h 6"/>
                    <a:gd name="T22" fmla="*/ 0 w 9"/>
                    <a:gd name="T23" fmla="*/ 625 h 6"/>
                    <a:gd name="T24" fmla="*/ 0 w 9"/>
                    <a:gd name="T25" fmla="*/ 750 h 6"/>
                    <a:gd name="T26" fmla="*/ 0 w 9"/>
                    <a:gd name="T27" fmla="*/ 750 h 6"/>
                    <a:gd name="T28" fmla="*/ 0 w 9"/>
                    <a:gd name="T29" fmla="*/ 750 h 6"/>
                    <a:gd name="T30" fmla="*/ 0 w 9"/>
                    <a:gd name="T31" fmla="*/ 750 h 6"/>
                    <a:gd name="T32" fmla="*/ 0 w 9"/>
                    <a:gd name="T33" fmla="*/ 750 h 6"/>
                    <a:gd name="T34" fmla="*/ 0 w 9"/>
                    <a:gd name="T35" fmla="*/ 750 h 6"/>
                    <a:gd name="T36" fmla="*/ 0 w 9"/>
                    <a:gd name="T37" fmla="*/ 750 h 6"/>
                    <a:gd name="T38" fmla="*/ 115 w 9"/>
                    <a:gd name="T39" fmla="*/ 750 h 6"/>
                    <a:gd name="T40" fmla="*/ 229 w 9"/>
                    <a:gd name="T41" fmla="*/ 750 h 6"/>
                    <a:gd name="T42" fmla="*/ 320 w 9"/>
                    <a:gd name="T43" fmla="*/ 625 h 6"/>
                    <a:gd name="T44" fmla="*/ 664 w 9"/>
                    <a:gd name="T45" fmla="*/ 375 h 6"/>
                    <a:gd name="T46" fmla="*/ 755 w 9"/>
                    <a:gd name="T47" fmla="*/ 250 h 6"/>
                    <a:gd name="T48" fmla="*/ 870 w 9"/>
                    <a:gd name="T49" fmla="*/ 250 h 6"/>
                    <a:gd name="T50" fmla="*/ 979 w 9"/>
                    <a:gd name="T51" fmla="*/ 125 h 6"/>
                    <a:gd name="T52" fmla="*/ 979 w 9"/>
                    <a:gd name="T53" fmla="*/ 125 h 6"/>
                    <a:gd name="T54" fmla="*/ 979 w 9"/>
                    <a:gd name="T55" fmla="*/ 125 h 6"/>
                    <a:gd name="T56" fmla="*/ 870 w 9"/>
                    <a:gd name="T57" fmla="*/ 0 h 6"/>
                    <a:gd name="T58" fmla="*/ 870 w 9"/>
                    <a:gd name="T59" fmla="*/ 0 h 6"/>
                    <a:gd name="T60" fmla="*/ 870 w 9"/>
                    <a:gd name="T61" fmla="*/ 0 h 6"/>
                    <a:gd name="T62" fmla="*/ 870 w 9"/>
                    <a:gd name="T63" fmla="*/ 0 h 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w 9"/>
                    <a:gd name="T97" fmla="*/ 0 h 6"/>
                    <a:gd name="T98" fmla="*/ 9 w 9"/>
                    <a:gd name="T99" fmla="*/ 6 h 6"/>
                  </a:gdLst>
                  <a:ahLst/>
                  <a:cxnLst>
                    <a:cxn ang="T64">
                      <a:pos x="T0" y="T1"/>
                    </a:cxn>
                    <a:cxn ang="T65">
                      <a:pos x="T2" y="T3"/>
                    </a:cxn>
                    <a:cxn ang="T66">
                      <a:pos x="T4" y="T5"/>
                    </a:cxn>
                    <a:cxn ang="T67">
                      <a:pos x="T6" y="T7"/>
                    </a:cxn>
                    <a:cxn ang="T68">
                      <a:pos x="T8" y="T9"/>
                    </a:cxn>
                    <a:cxn ang="T69">
                      <a:pos x="T10" y="T11"/>
                    </a:cxn>
                    <a:cxn ang="T70">
                      <a:pos x="T12" y="T13"/>
                    </a:cxn>
                    <a:cxn ang="T71">
                      <a:pos x="T14" y="T15"/>
                    </a:cxn>
                    <a:cxn ang="T72">
                      <a:pos x="T16" y="T17"/>
                    </a:cxn>
                    <a:cxn ang="T73">
                      <a:pos x="T18" y="T19"/>
                    </a:cxn>
                    <a:cxn ang="T74">
                      <a:pos x="T20" y="T21"/>
                    </a:cxn>
                    <a:cxn ang="T75">
                      <a:pos x="T22" y="T23"/>
                    </a:cxn>
                    <a:cxn ang="T76">
                      <a:pos x="T24" y="T25"/>
                    </a:cxn>
                    <a:cxn ang="T77">
                      <a:pos x="T26" y="T27"/>
                    </a:cxn>
                    <a:cxn ang="T78">
                      <a:pos x="T28" y="T29"/>
                    </a:cxn>
                    <a:cxn ang="T79">
                      <a:pos x="T30" y="T31"/>
                    </a:cxn>
                    <a:cxn ang="T80">
                      <a:pos x="T32" y="T33"/>
                    </a:cxn>
                    <a:cxn ang="T81">
                      <a:pos x="T34" y="T35"/>
                    </a:cxn>
                    <a:cxn ang="T82">
                      <a:pos x="T36" y="T37"/>
                    </a:cxn>
                    <a:cxn ang="T83">
                      <a:pos x="T38" y="T39"/>
                    </a:cxn>
                    <a:cxn ang="T84">
                      <a:pos x="T40" y="T41"/>
                    </a:cxn>
                    <a:cxn ang="T85">
                      <a:pos x="T42" y="T43"/>
                    </a:cxn>
                    <a:cxn ang="T86">
                      <a:pos x="T44" y="T45"/>
                    </a:cxn>
                    <a:cxn ang="T87">
                      <a:pos x="T46" y="T47"/>
                    </a:cxn>
                    <a:cxn ang="T88">
                      <a:pos x="T48" y="T49"/>
                    </a:cxn>
                    <a:cxn ang="T89">
                      <a:pos x="T50" y="T51"/>
                    </a:cxn>
                    <a:cxn ang="T90">
                      <a:pos x="T52" y="T53"/>
                    </a:cxn>
                    <a:cxn ang="T91">
                      <a:pos x="T54" y="T55"/>
                    </a:cxn>
                    <a:cxn ang="T92">
                      <a:pos x="T56" y="T57"/>
                    </a:cxn>
                    <a:cxn ang="T93">
                      <a:pos x="T58" y="T59"/>
                    </a:cxn>
                    <a:cxn ang="T94">
                      <a:pos x="T60" y="T61"/>
                    </a:cxn>
                    <a:cxn ang="T95">
                      <a:pos x="T62" y="T63"/>
                    </a:cxn>
                  </a:cxnLst>
                  <a:rect l="T96" t="T97" r="T98" b="T99"/>
                  <a:pathLst>
                    <a:path w="9" h="6">
                      <a:moveTo>
                        <a:pt x="8" y="0"/>
                      </a:move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4" y="0"/>
                      </a:lnTo>
                      <a:lnTo>
                        <a:pt x="4" y="1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3" y="3"/>
                      </a:lnTo>
                      <a:lnTo>
                        <a:pt x="2" y="3"/>
                      </a:lnTo>
                      <a:lnTo>
                        <a:pt x="1" y="3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0" y="6"/>
                      </a:lnTo>
                      <a:lnTo>
                        <a:pt x="1" y="6"/>
                      </a:lnTo>
                      <a:lnTo>
                        <a:pt x="2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5" y="4"/>
                      </a:lnTo>
                      <a:lnTo>
                        <a:pt x="6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lnTo>
                        <a:pt x="9" y="1"/>
                      </a:lnTo>
                      <a:lnTo>
                        <a:pt x="8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1" name="Freeform 32"/>
                <p:cNvSpPr>
                  <a:spLocks/>
                </p:cNvSpPr>
                <p:nvPr/>
              </p:nvSpPr>
              <p:spPr bwMode="auto">
                <a:xfrm>
                  <a:off x="934" y="3632"/>
                  <a:ext cx="44" cy="34"/>
                </a:xfrm>
                <a:custGeom>
                  <a:avLst/>
                  <a:gdLst>
                    <a:gd name="T0" fmla="*/ 934 w 9"/>
                    <a:gd name="T1" fmla="*/ 355 h 7"/>
                    <a:gd name="T2" fmla="*/ 934 w 9"/>
                    <a:gd name="T3" fmla="*/ 117 h 7"/>
                    <a:gd name="T4" fmla="*/ 572 w 9"/>
                    <a:gd name="T5" fmla="*/ 355 h 7"/>
                    <a:gd name="T6" fmla="*/ 479 w 9"/>
                    <a:gd name="T7" fmla="*/ 447 h 7"/>
                    <a:gd name="T8" fmla="*/ 479 w 9"/>
                    <a:gd name="T9" fmla="*/ 447 h 7"/>
                    <a:gd name="T10" fmla="*/ 240 w 9"/>
                    <a:gd name="T11" fmla="*/ 568 h 7"/>
                    <a:gd name="T12" fmla="*/ 117 w 9"/>
                    <a:gd name="T13" fmla="*/ 685 h 7"/>
                    <a:gd name="T14" fmla="*/ 0 w 9"/>
                    <a:gd name="T15" fmla="*/ 685 h 7"/>
                    <a:gd name="T16" fmla="*/ 240 w 9"/>
                    <a:gd name="T17" fmla="*/ 685 h 7"/>
                    <a:gd name="T18" fmla="*/ 357 w 9"/>
                    <a:gd name="T19" fmla="*/ 568 h 7"/>
                    <a:gd name="T20" fmla="*/ 694 w 9"/>
                    <a:gd name="T21" fmla="*/ 447 h 7"/>
                    <a:gd name="T22" fmla="*/ 934 w 9"/>
                    <a:gd name="T23" fmla="*/ 355 h 7"/>
                    <a:gd name="T24" fmla="*/ 934 w 9"/>
                    <a:gd name="T25" fmla="*/ 355 h 7"/>
                    <a:gd name="T26" fmla="*/ 0 60000 65536"/>
                    <a:gd name="T27" fmla="*/ 0 60000 65536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w 9"/>
                    <a:gd name="T40" fmla="*/ 0 h 7"/>
                    <a:gd name="T41" fmla="*/ 9 w 9"/>
                    <a:gd name="T42" fmla="*/ 7 h 7"/>
                  </a:gdLst>
                  <a:ahLst/>
                  <a:cxnLst>
                    <a:cxn ang="T26">
                      <a:pos x="T0" y="T1"/>
                    </a:cxn>
                    <a:cxn ang="T27">
                      <a:pos x="T2" y="T3"/>
                    </a:cxn>
                    <a:cxn ang="T28">
                      <a:pos x="T4" y="T5"/>
                    </a:cxn>
                    <a:cxn ang="T29">
                      <a:pos x="T6" y="T7"/>
                    </a:cxn>
                    <a:cxn ang="T30">
                      <a:pos x="T8" y="T9"/>
                    </a:cxn>
                    <a:cxn ang="T31">
                      <a:pos x="T10" y="T11"/>
                    </a:cxn>
                    <a:cxn ang="T32">
                      <a:pos x="T12" y="T13"/>
                    </a:cxn>
                    <a:cxn ang="T33">
                      <a:pos x="T14" y="T15"/>
                    </a:cxn>
                    <a:cxn ang="T34">
                      <a:pos x="T16" y="T17"/>
                    </a:cxn>
                    <a:cxn ang="T35">
                      <a:pos x="T18" y="T19"/>
                    </a:cxn>
                    <a:cxn ang="T36">
                      <a:pos x="T20" y="T21"/>
                    </a:cxn>
                    <a:cxn ang="T37">
                      <a:pos x="T22" y="T23"/>
                    </a:cxn>
                    <a:cxn ang="T38">
                      <a:pos x="T24" y="T25"/>
                    </a:cxn>
                  </a:cxnLst>
                  <a:rect l="T39" t="T40" r="T41" b="T42"/>
                  <a:pathLst>
                    <a:path w="9" h="7">
                      <a:moveTo>
                        <a:pt x="8" y="3"/>
                      </a:moveTo>
                      <a:cubicBezTo>
                        <a:pt x="8" y="2"/>
                        <a:pt x="9" y="1"/>
                        <a:pt x="8" y="1"/>
                      </a:cubicBezTo>
                      <a:cubicBezTo>
                        <a:pt x="7" y="0"/>
                        <a:pt x="5" y="2"/>
                        <a:pt x="5" y="3"/>
                      </a:cubicBezTo>
                      <a:cubicBezTo>
                        <a:pt x="4" y="3"/>
                        <a:pt x="4" y="3"/>
                        <a:pt x="4" y="4"/>
                      </a:cubicBezTo>
                      <a:cubicBezTo>
                        <a:pt x="4" y="4"/>
                        <a:pt x="4" y="4"/>
                        <a:pt x="4" y="4"/>
                      </a:cubicBezTo>
                      <a:cubicBezTo>
                        <a:pt x="3" y="5"/>
                        <a:pt x="3" y="5"/>
                        <a:pt x="2" y="5"/>
                      </a:cubicBezTo>
                      <a:cubicBezTo>
                        <a:pt x="2" y="5"/>
                        <a:pt x="2" y="5"/>
                        <a:pt x="1" y="6"/>
                      </a:cubicBezTo>
                      <a:cubicBezTo>
                        <a:pt x="1" y="6"/>
                        <a:pt x="0" y="6"/>
                        <a:pt x="0" y="6"/>
                      </a:cubicBezTo>
                      <a:cubicBezTo>
                        <a:pt x="1" y="7"/>
                        <a:pt x="1" y="7"/>
                        <a:pt x="2" y="6"/>
                      </a:cubicBezTo>
                      <a:cubicBezTo>
                        <a:pt x="2" y="6"/>
                        <a:pt x="3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ubicBezTo>
                        <a:pt x="7" y="4"/>
                        <a:pt x="7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2" name="Freeform 33"/>
                <p:cNvSpPr>
                  <a:spLocks/>
                </p:cNvSpPr>
                <p:nvPr/>
              </p:nvSpPr>
              <p:spPr bwMode="auto">
                <a:xfrm>
                  <a:off x="934" y="3637"/>
                  <a:ext cx="39" cy="29"/>
                </a:xfrm>
                <a:custGeom>
                  <a:avLst/>
                  <a:gdLst>
                    <a:gd name="T0" fmla="*/ 926 w 8"/>
                    <a:gd name="T1" fmla="*/ 232 h 6"/>
                    <a:gd name="T2" fmla="*/ 926 w 8"/>
                    <a:gd name="T3" fmla="*/ 116 h 6"/>
                    <a:gd name="T4" fmla="*/ 926 w 8"/>
                    <a:gd name="T5" fmla="*/ 116 h 6"/>
                    <a:gd name="T6" fmla="*/ 926 w 8"/>
                    <a:gd name="T7" fmla="*/ 0 h 6"/>
                    <a:gd name="T8" fmla="*/ 926 w 8"/>
                    <a:gd name="T9" fmla="*/ 0 h 6"/>
                    <a:gd name="T10" fmla="*/ 926 w 8"/>
                    <a:gd name="T11" fmla="*/ 0 h 6"/>
                    <a:gd name="T12" fmla="*/ 926 w 8"/>
                    <a:gd name="T13" fmla="*/ 0 h 6"/>
                    <a:gd name="T14" fmla="*/ 926 w 8"/>
                    <a:gd name="T15" fmla="*/ 0 h 6"/>
                    <a:gd name="T16" fmla="*/ 926 w 8"/>
                    <a:gd name="T17" fmla="*/ 0 h 6"/>
                    <a:gd name="T18" fmla="*/ 926 w 8"/>
                    <a:gd name="T19" fmla="*/ 0 h 6"/>
                    <a:gd name="T20" fmla="*/ 809 w 8"/>
                    <a:gd name="T21" fmla="*/ 0 h 6"/>
                    <a:gd name="T22" fmla="*/ 809 w 8"/>
                    <a:gd name="T23" fmla="*/ 0 h 6"/>
                    <a:gd name="T24" fmla="*/ 687 w 8"/>
                    <a:gd name="T25" fmla="*/ 0 h 6"/>
                    <a:gd name="T26" fmla="*/ 570 w 8"/>
                    <a:gd name="T27" fmla="*/ 116 h 6"/>
                    <a:gd name="T28" fmla="*/ 570 w 8"/>
                    <a:gd name="T29" fmla="*/ 232 h 6"/>
                    <a:gd name="T30" fmla="*/ 570 w 8"/>
                    <a:gd name="T31" fmla="*/ 232 h 6"/>
                    <a:gd name="T32" fmla="*/ 473 w 8"/>
                    <a:gd name="T33" fmla="*/ 232 h 6"/>
                    <a:gd name="T34" fmla="*/ 473 w 8"/>
                    <a:gd name="T35" fmla="*/ 232 h 6"/>
                    <a:gd name="T36" fmla="*/ 473 w 8"/>
                    <a:gd name="T37" fmla="*/ 232 h 6"/>
                    <a:gd name="T38" fmla="*/ 473 w 8"/>
                    <a:gd name="T39" fmla="*/ 348 h 6"/>
                    <a:gd name="T40" fmla="*/ 473 w 8"/>
                    <a:gd name="T41" fmla="*/ 348 h 6"/>
                    <a:gd name="T42" fmla="*/ 473 w 8"/>
                    <a:gd name="T43" fmla="*/ 348 h 6"/>
                    <a:gd name="T44" fmla="*/ 473 w 8"/>
                    <a:gd name="T45" fmla="*/ 348 h 6"/>
                    <a:gd name="T46" fmla="*/ 239 w 8"/>
                    <a:gd name="T47" fmla="*/ 445 h 6"/>
                    <a:gd name="T48" fmla="*/ 239 w 8"/>
                    <a:gd name="T49" fmla="*/ 445 h 6"/>
                    <a:gd name="T50" fmla="*/ 239 w 8"/>
                    <a:gd name="T51" fmla="*/ 445 h 6"/>
                    <a:gd name="T52" fmla="*/ 239 w 8"/>
                    <a:gd name="T53" fmla="*/ 445 h 6"/>
                    <a:gd name="T54" fmla="*/ 117 w 8"/>
                    <a:gd name="T55" fmla="*/ 445 h 6"/>
                    <a:gd name="T56" fmla="*/ 117 w 8"/>
                    <a:gd name="T57" fmla="*/ 561 h 6"/>
                    <a:gd name="T58" fmla="*/ 117 w 8"/>
                    <a:gd name="T59" fmla="*/ 561 h 6"/>
                    <a:gd name="T60" fmla="*/ 0 w 8"/>
                    <a:gd name="T61" fmla="*/ 561 h 6"/>
                    <a:gd name="T62" fmla="*/ 0 w 8"/>
                    <a:gd name="T63" fmla="*/ 561 h 6"/>
                    <a:gd name="T64" fmla="*/ 0 w 8"/>
                    <a:gd name="T65" fmla="*/ 561 h 6"/>
                    <a:gd name="T66" fmla="*/ 117 w 8"/>
                    <a:gd name="T67" fmla="*/ 677 h 6"/>
                    <a:gd name="T68" fmla="*/ 117 w 8"/>
                    <a:gd name="T69" fmla="*/ 677 h 6"/>
                    <a:gd name="T70" fmla="*/ 117 w 8"/>
                    <a:gd name="T71" fmla="*/ 677 h 6"/>
                    <a:gd name="T72" fmla="*/ 117 w 8"/>
                    <a:gd name="T73" fmla="*/ 677 h 6"/>
                    <a:gd name="T74" fmla="*/ 239 w 8"/>
                    <a:gd name="T75" fmla="*/ 561 h 6"/>
                    <a:gd name="T76" fmla="*/ 239 w 8"/>
                    <a:gd name="T77" fmla="*/ 561 h 6"/>
                    <a:gd name="T78" fmla="*/ 356 w 8"/>
                    <a:gd name="T79" fmla="*/ 561 h 6"/>
                    <a:gd name="T80" fmla="*/ 356 w 8"/>
                    <a:gd name="T81" fmla="*/ 445 h 6"/>
                    <a:gd name="T82" fmla="*/ 356 w 8"/>
                    <a:gd name="T83" fmla="*/ 445 h 6"/>
                    <a:gd name="T84" fmla="*/ 570 w 8"/>
                    <a:gd name="T85" fmla="*/ 445 h 6"/>
                    <a:gd name="T86" fmla="*/ 570 w 8"/>
                    <a:gd name="T87" fmla="*/ 348 h 6"/>
                    <a:gd name="T88" fmla="*/ 687 w 8"/>
                    <a:gd name="T89" fmla="*/ 348 h 6"/>
                    <a:gd name="T90" fmla="*/ 809 w 8"/>
                    <a:gd name="T91" fmla="*/ 348 h 6"/>
                    <a:gd name="T92" fmla="*/ 809 w 8"/>
                    <a:gd name="T93" fmla="*/ 232 h 6"/>
                    <a:gd name="T94" fmla="*/ 809 w 8"/>
                    <a:gd name="T95" fmla="*/ 232 h 6"/>
                    <a:gd name="T96" fmla="*/ 926 w 8"/>
                    <a:gd name="T97" fmla="*/ 232 h 6"/>
                    <a:gd name="T98" fmla="*/ 926 w 8"/>
                    <a:gd name="T99" fmla="*/ 232 h 6"/>
                    <a:gd name="T100" fmla="*/ 926 w 8"/>
                    <a:gd name="T101" fmla="*/ 232 h 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w 8"/>
                    <a:gd name="T154" fmla="*/ 0 h 6"/>
                    <a:gd name="T155" fmla="*/ 8 w 8"/>
                    <a:gd name="T156" fmla="*/ 6 h 6"/>
                  </a:gdLst>
                  <a:ahLst/>
                  <a:cxnLst>
                    <a:cxn ang="T102">
                      <a:pos x="T0" y="T1"/>
                    </a:cxn>
                    <a:cxn ang="T103">
                      <a:pos x="T2" y="T3"/>
                    </a:cxn>
                    <a:cxn ang="T104">
                      <a:pos x="T4" y="T5"/>
                    </a:cxn>
                    <a:cxn ang="T105">
                      <a:pos x="T6" y="T7"/>
                    </a:cxn>
                    <a:cxn ang="T106">
                      <a:pos x="T8" y="T9"/>
                    </a:cxn>
                    <a:cxn ang="T107">
                      <a:pos x="T10" y="T11"/>
                    </a:cxn>
                    <a:cxn ang="T108">
                      <a:pos x="T12" y="T13"/>
                    </a:cxn>
                    <a:cxn ang="T109">
                      <a:pos x="T14" y="T15"/>
                    </a:cxn>
                    <a:cxn ang="T110">
                      <a:pos x="T16" y="T17"/>
                    </a:cxn>
                    <a:cxn ang="T111">
                      <a:pos x="T18" y="T19"/>
                    </a:cxn>
                    <a:cxn ang="T112">
                      <a:pos x="T20" y="T21"/>
                    </a:cxn>
                    <a:cxn ang="T113">
                      <a:pos x="T22" y="T23"/>
                    </a:cxn>
                    <a:cxn ang="T114">
                      <a:pos x="T24" y="T25"/>
                    </a:cxn>
                    <a:cxn ang="T115">
                      <a:pos x="T26" y="T27"/>
                    </a:cxn>
                    <a:cxn ang="T116">
                      <a:pos x="T28" y="T29"/>
                    </a:cxn>
                    <a:cxn ang="T117">
                      <a:pos x="T30" y="T31"/>
                    </a:cxn>
                    <a:cxn ang="T118">
                      <a:pos x="T32" y="T33"/>
                    </a:cxn>
                    <a:cxn ang="T119">
                      <a:pos x="T34" y="T35"/>
                    </a:cxn>
                    <a:cxn ang="T120">
                      <a:pos x="T36" y="T37"/>
                    </a:cxn>
                    <a:cxn ang="T121">
                      <a:pos x="T38" y="T39"/>
                    </a:cxn>
                    <a:cxn ang="T122">
                      <a:pos x="T40" y="T41"/>
                    </a:cxn>
                    <a:cxn ang="T123">
                      <a:pos x="T42" y="T43"/>
                    </a:cxn>
                    <a:cxn ang="T124">
                      <a:pos x="T44" y="T45"/>
                    </a:cxn>
                    <a:cxn ang="T125">
                      <a:pos x="T46" y="T47"/>
                    </a:cxn>
                    <a:cxn ang="T126">
                      <a:pos x="T48" y="T49"/>
                    </a:cxn>
                    <a:cxn ang="T127">
                      <a:pos x="T50" y="T51"/>
                    </a:cxn>
                    <a:cxn ang="T128">
                      <a:pos x="T52" y="T53"/>
                    </a:cxn>
                    <a:cxn ang="T129">
                      <a:pos x="T54" y="T55"/>
                    </a:cxn>
                    <a:cxn ang="T130">
                      <a:pos x="T56" y="T57"/>
                    </a:cxn>
                    <a:cxn ang="T131">
                      <a:pos x="T58" y="T59"/>
                    </a:cxn>
                    <a:cxn ang="T132">
                      <a:pos x="T60" y="T61"/>
                    </a:cxn>
                    <a:cxn ang="T133">
                      <a:pos x="T62" y="T63"/>
                    </a:cxn>
                    <a:cxn ang="T134">
                      <a:pos x="T64" y="T65"/>
                    </a:cxn>
                    <a:cxn ang="T135">
                      <a:pos x="T66" y="T67"/>
                    </a:cxn>
                    <a:cxn ang="T136">
                      <a:pos x="T68" y="T69"/>
                    </a:cxn>
                    <a:cxn ang="T137">
                      <a:pos x="T70" y="T71"/>
                    </a:cxn>
                    <a:cxn ang="T138">
                      <a:pos x="T72" y="T73"/>
                    </a:cxn>
                    <a:cxn ang="T139">
                      <a:pos x="T74" y="T75"/>
                    </a:cxn>
                    <a:cxn ang="T140">
                      <a:pos x="T76" y="T77"/>
                    </a:cxn>
                    <a:cxn ang="T141">
                      <a:pos x="T78" y="T79"/>
                    </a:cxn>
                    <a:cxn ang="T142">
                      <a:pos x="T80" y="T81"/>
                    </a:cxn>
                    <a:cxn ang="T143">
                      <a:pos x="T82" y="T83"/>
                    </a:cxn>
                    <a:cxn ang="T144">
                      <a:pos x="T84" y="T85"/>
                    </a:cxn>
                    <a:cxn ang="T145">
                      <a:pos x="T86" y="T87"/>
                    </a:cxn>
                    <a:cxn ang="T146">
                      <a:pos x="T88" y="T89"/>
                    </a:cxn>
                    <a:cxn ang="T147">
                      <a:pos x="T90" y="T91"/>
                    </a:cxn>
                    <a:cxn ang="T148">
                      <a:pos x="T92" y="T93"/>
                    </a:cxn>
                    <a:cxn ang="T149">
                      <a:pos x="T94" y="T95"/>
                    </a:cxn>
                    <a:cxn ang="T150">
                      <a:pos x="T96" y="T97"/>
                    </a:cxn>
                    <a:cxn ang="T151">
                      <a:pos x="T98" y="T99"/>
                    </a:cxn>
                    <a:cxn ang="T152">
                      <a:pos x="T100" y="T101"/>
                    </a:cxn>
                  </a:cxnLst>
                  <a:rect l="T153" t="T154" r="T155" b="T156"/>
                  <a:pathLst>
                    <a:path w="8" h="6">
                      <a:moveTo>
                        <a:pt x="8" y="2"/>
                      </a:moveTo>
                      <a:lnTo>
                        <a:pt x="8" y="1"/>
                      </a:lnTo>
                      <a:lnTo>
                        <a:pt x="8" y="0"/>
                      </a:lnTo>
                      <a:lnTo>
                        <a:pt x="7" y="0"/>
                      </a:lnTo>
                      <a:lnTo>
                        <a:pt x="6" y="0"/>
                      </a:lnTo>
                      <a:lnTo>
                        <a:pt x="5" y="1"/>
                      </a:lnTo>
                      <a:lnTo>
                        <a:pt x="5" y="2"/>
                      </a:lnTo>
                      <a:lnTo>
                        <a:pt x="4" y="2"/>
                      </a:lnTo>
                      <a:lnTo>
                        <a:pt x="4" y="3"/>
                      </a:lnTo>
                      <a:lnTo>
                        <a:pt x="2" y="4"/>
                      </a:lnTo>
                      <a:lnTo>
                        <a:pt x="1" y="4"/>
                      </a:lnTo>
                      <a:lnTo>
                        <a:pt x="1" y="5"/>
                      </a:lnTo>
                      <a:lnTo>
                        <a:pt x="0" y="5"/>
                      </a:lnTo>
                      <a:lnTo>
                        <a:pt x="1" y="6"/>
                      </a:lnTo>
                      <a:lnTo>
                        <a:pt x="2" y="5"/>
                      </a:lnTo>
                      <a:lnTo>
                        <a:pt x="3" y="5"/>
                      </a:lnTo>
                      <a:lnTo>
                        <a:pt x="3" y="4"/>
                      </a:lnTo>
                      <a:lnTo>
                        <a:pt x="5" y="4"/>
                      </a:lnTo>
                      <a:lnTo>
                        <a:pt x="5" y="3"/>
                      </a:lnTo>
                      <a:lnTo>
                        <a:pt x="6" y="3"/>
                      </a:lnTo>
                      <a:lnTo>
                        <a:pt x="7" y="3"/>
                      </a:lnTo>
                      <a:lnTo>
                        <a:pt x="7" y="2"/>
                      </a:lnTo>
                      <a:lnTo>
                        <a:pt x="8" y="2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3" name="Freeform 34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25 w 1"/>
                    <a:gd name="T1" fmla="*/ 0 h 1"/>
                    <a:gd name="T2" fmla="*/ 0 w 1"/>
                    <a:gd name="T3" fmla="*/ 0 h 1"/>
                    <a:gd name="T4" fmla="*/ 0 w 1"/>
                    <a:gd name="T5" fmla="*/ 125 h 1"/>
                    <a:gd name="T6" fmla="*/ 125 w 1"/>
                    <a:gd name="T7" fmla="*/ 0 h 1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"/>
                    <a:gd name="T13" fmla="*/ 0 h 1"/>
                    <a:gd name="T14" fmla="*/ 1 w 1"/>
                    <a:gd name="T15" fmla="*/ 1 h 1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4" name="Freeform 35"/>
                <p:cNvSpPr>
                  <a:spLocks/>
                </p:cNvSpPr>
                <p:nvPr/>
              </p:nvSpPr>
              <p:spPr bwMode="auto">
                <a:xfrm>
                  <a:off x="909" y="3676"/>
                  <a:ext cx="5" cy="5"/>
                </a:xfrm>
                <a:custGeom>
                  <a:avLst/>
                  <a:gdLst>
                    <a:gd name="T0" fmla="*/ 125 w 1"/>
                    <a:gd name="T1" fmla="*/ 0 h 1"/>
                    <a:gd name="T2" fmla="*/ 125 w 1"/>
                    <a:gd name="T3" fmla="*/ 0 h 1"/>
                    <a:gd name="T4" fmla="*/ 125 w 1"/>
                    <a:gd name="T5" fmla="*/ 0 h 1"/>
                    <a:gd name="T6" fmla="*/ 125 w 1"/>
                    <a:gd name="T7" fmla="*/ 0 h 1"/>
                    <a:gd name="T8" fmla="*/ 0 w 1"/>
                    <a:gd name="T9" fmla="*/ 0 h 1"/>
                    <a:gd name="T10" fmla="*/ 0 w 1"/>
                    <a:gd name="T11" fmla="*/ 0 h 1"/>
                    <a:gd name="T12" fmla="*/ 0 w 1"/>
                    <a:gd name="T13" fmla="*/ 0 h 1"/>
                    <a:gd name="T14" fmla="*/ 0 w 1"/>
                    <a:gd name="T15" fmla="*/ 0 h 1"/>
                    <a:gd name="T16" fmla="*/ 0 w 1"/>
                    <a:gd name="T17" fmla="*/ 125 h 1"/>
                    <a:gd name="T18" fmla="*/ 0 w 1"/>
                    <a:gd name="T19" fmla="*/ 125 h 1"/>
                    <a:gd name="T20" fmla="*/ 0 w 1"/>
                    <a:gd name="T21" fmla="*/ 125 h 1"/>
                    <a:gd name="T22" fmla="*/ 0 w 1"/>
                    <a:gd name="T23" fmla="*/ 125 h 1"/>
                    <a:gd name="T24" fmla="*/ 0 w 1"/>
                    <a:gd name="T25" fmla="*/ 125 h 1"/>
                    <a:gd name="T26" fmla="*/ 125 w 1"/>
                    <a:gd name="T27" fmla="*/ 125 h 1"/>
                    <a:gd name="T28" fmla="*/ 125 w 1"/>
                    <a:gd name="T29" fmla="*/ 0 h 1"/>
                    <a:gd name="T30" fmla="*/ 125 w 1"/>
                    <a:gd name="T31" fmla="*/ 0 h 1"/>
                    <a:gd name="T32" fmla="*/ 125 w 1"/>
                    <a:gd name="T33" fmla="*/ 0 h 1"/>
                    <a:gd name="T34" fmla="*/ 125 w 1"/>
                    <a:gd name="T35" fmla="*/ 0 h 1"/>
                    <a:gd name="T36" fmla="*/ 125 w 1"/>
                    <a:gd name="T37" fmla="*/ 0 h 1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w 1"/>
                    <a:gd name="T58" fmla="*/ 0 h 1"/>
                    <a:gd name="T59" fmla="*/ 1 w 1"/>
                    <a:gd name="T60" fmla="*/ 1 h 1"/>
                  </a:gdLst>
                  <a:ahLst/>
                  <a:cxnLst>
                    <a:cxn ang="T38">
                      <a:pos x="T0" y="T1"/>
                    </a:cxn>
                    <a:cxn ang="T39">
                      <a:pos x="T2" y="T3"/>
                    </a:cxn>
                    <a:cxn ang="T40">
                      <a:pos x="T4" y="T5"/>
                    </a:cxn>
                    <a:cxn ang="T41">
                      <a:pos x="T6" y="T7"/>
                    </a:cxn>
                    <a:cxn ang="T42">
                      <a:pos x="T8" y="T9"/>
                    </a:cxn>
                    <a:cxn ang="T43">
                      <a:pos x="T10" y="T11"/>
                    </a:cxn>
                    <a:cxn ang="T44">
                      <a:pos x="T12" y="T13"/>
                    </a:cxn>
                    <a:cxn ang="T45">
                      <a:pos x="T14" y="T15"/>
                    </a:cxn>
                    <a:cxn ang="T46">
                      <a:pos x="T16" y="T17"/>
                    </a:cxn>
                    <a:cxn ang="T47">
                      <a:pos x="T18" y="T19"/>
                    </a:cxn>
                    <a:cxn ang="T48">
                      <a:pos x="T20" y="T21"/>
                    </a:cxn>
                    <a:cxn ang="T49">
                      <a:pos x="T22" y="T23"/>
                    </a:cxn>
                    <a:cxn ang="T50">
                      <a:pos x="T24" y="T25"/>
                    </a:cxn>
                    <a:cxn ang="T51">
                      <a:pos x="T26" y="T27"/>
                    </a:cxn>
                    <a:cxn ang="T52">
                      <a:pos x="T28" y="T29"/>
                    </a:cxn>
                    <a:cxn ang="T53">
                      <a:pos x="T30" y="T31"/>
                    </a:cxn>
                    <a:cxn ang="T54">
                      <a:pos x="T32" y="T33"/>
                    </a:cxn>
                    <a:cxn ang="T55">
                      <a:pos x="T34" y="T35"/>
                    </a:cxn>
                    <a:cxn ang="T56">
                      <a:pos x="T36" y="T37"/>
                    </a:cxn>
                  </a:cxnLst>
                  <a:rect l="T57" t="T58" r="T59" b="T60"/>
                  <a:pathLst>
                    <a:path w="1" h="1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5" name="Freeform 36"/>
                <p:cNvSpPr>
                  <a:spLocks/>
                </p:cNvSpPr>
                <p:nvPr/>
              </p:nvSpPr>
              <p:spPr bwMode="auto">
                <a:xfrm>
                  <a:off x="870" y="3682"/>
                  <a:ext cx="14" cy="14"/>
                </a:xfrm>
                <a:custGeom>
                  <a:avLst/>
                  <a:gdLst>
                    <a:gd name="T0" fmla="*/ 196 w 3"/>
                    <a:gd name="T1" fmla="*/ 107 h 3"/>
                    <a:gd name="T2" fmla="*/ 303 w 3"/>
                    <a:gd name="T3" fmla="*/ 107 h 3"/>
                    <a:gd name="T4" fmla="*/ 196 w 3"/>
                    <a:gd name="T5" fmla="*/ 107 h 3"/>
                    <a:gd name="T6" fmla="*/ 303 w 3"/>
                    <a:gd name="T7" fmla="*/ 196 h 3"/>
                    <a:gd name="T8" fmla="*/ 196 w 3"/>
                    <a:gd name="T9" fmla="*/ 196 h 3"/>
                    <a:gd name="T10" fmla="*/ 107 w 3"/>
                    <a:gd name="T11" fmla="*/ 303 h 3"/>
                    <a:gd name="T12" fmla="*/ 0 w 3"/>
                    <a:gd name="T13" fmla="*/ 303 h 3"/>
                    <a:gd name="T14" fmla="*/ 107 w 3"/>
                    <a:gd name="T15" fmla="*/ 107 h 3"/>
                    <a:gd name="T16" fmla="*/ 196 w 3"/>
                    <a:gd name="T17" fmla="*/ 107 h 3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  <a:gd name="T27" fmla="*/ 0 w 3"/>
                    <a:gd name="T28" fmla="*/ 0 h 3"/>
                    <a:gd name="T29" fmla="*/ 3 w 3"/>
                    <a:gd name="T30" fmla="*/ 3 h 3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T27" t="T28" r="T29" b="T30"/>
                  <a:pathLst>
                    <a:path w="3" h="3">
                      <a:moveTo>
                        <a:pt x="2" y="1"/>
                      </a:moveTo>
                      <a:cubicBezTo>
                        <a:pt x="2" y="0"/>
                        <a:pt x="3" y="0"/>
                        <a:pt x="3" y="1"/>
                      </a:cubicBezTo>
                      <a:cubicBezTo>
                        <a:pt x="3" y="1"/>
                        <a:pt x="3" y="1"/>
                        <a:pt x="2" y="1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2"/>
                        <a:pt x="2" y="2"/>
                        <a:pt x="2" y="2"/>
                      </a:cubicBezTo>
                      <a:cubicBezTo>
                        <a:pt x="2" y="2"/>
                        <a:pt x="2" y="2"/>
                        <a:pt x="1" y="3"/>
                      </a:cubicBezTo>
                      <a:cubicBezTo>
                        <a:pt x="1" y="3"/>
                        <a:pt x="0" y="3"/>
                        <a:pt x="0" y="3"/>
                      </a:cubicBezTo>
                      <a:cubicBezTo>
                        <a:pt x="0" y="2"/>
                        <a:pt x="1" y="2"/>
                        <a:pt x="1" y="1"/>
                      </a:cubicBezTo>
                      <a:cubicBezTo>
                        <a:pt x="2" y="1"/>
                        <a:pt x="2" y="1"/>
                        <a:pt x="2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6" name="Freeform 37"/>
                <p:cNvSpPr>
                  <a:spLocks/>
                </p:cNvSpPr>
                <p:nvPr/>
              </p:nvSpPr>
              <p:spPr bwMode="auto">
                <a:xfrm>
                  <a:off x="875" y="3684"/>
                  <a:ext cx="14" cy="9"/>
                </a:xfrm>
                <a:custGeom>
                  <a:avLst/>
                  <a:gdLst>
                    <a:gd name="T0" fmla="*/ 196 w 3"/>
                    <a:gd name="T1" fmla="*/ 0 h 2"/>
                    <a:gd name="T2" fmla="*/ 196 w 3"/>
                    <a:gd name="T3" fmla="*/ 0 h 2"/>
                    <a:gd name="T4" fmla="*/ 196 w 3"/>
                    <a:gd name="T5" fmla="*/ 0 h 2"/>
                    <a:gd name="T6" fmla="*/ 196 w 3"/>
                    <a:gd name="T7" fmla="*/ 0 h 2"/>
                    <a:gd name="T8" fmla="*/ 303 w 3"/>
                    <a:gd name="T9" fmla="*/ 0 h 2"/>
                    <a:gd name="T10" fmla="*/ 303 w 3"/>
                    <a:gd name="T11" fmla="*/ 0 h 2"/>
                    <a:gd name="T12" fmla="*/ 303 w 3"/>
                    <a:gd name="T13" fmla="*/ 0 h 2"/>
                    <a:gd name="T14" fmla="*/ 303 w 3"/>
                    <a:gd name="T15" fmla="*/ 0 h 2"/>
                    <a:gd name="T16" fmla="*/ 303 w 3"/>
                    <a:gd name="T17" fmla="*/ 0 h 2"/>
                    <a:gd name="T18" fmla="*/ 303 w 3"/>
                    <a:gd name="T19" fmla="*/ 0 h 2"/>
                    <a:gd name="T20" fmla="*/ 303 w 3"/>
                    <a:gd name="T21" fmla="*/ 0 h 2"/>
                    <a:gd name="T22" fmla="*/ 196 w 3"/>
                    <a:gd name="T23" fmla="*/ 0 h 2"/>
                    <a:gd name="T24" fmla="*/ 196 w 3"/>
                    <a:gd name="T25" fmla="*/ 99 h 2"/>
                    <a:gd name="T26" fmla="*/ 303 w 3"/>
                    <a:gd name="T27" fmla="*/ 99 h 2"/>
                    <a:gd name="T28" fmla="*/ 303 w 3"/>
                    <a:gd name="T29" fmla="*/ 99 h 2"/>
                    <a:gd name="T30" fmla="*/ 303 w 3"/>
                    <a:gd name="T31" fmla="*/ 99 h 2"/>
                    <a:gd name="T32" fmla="*/ 196 w 3"/>
                    <a:gd name="T33" fmla="*/ 99 h 2"/>
                    <a:gd name="T34" fmla="*/ 196 w 3"/>
                    <a:gd name="T35" fmla="*/ 99 h 2"/>
                    <a:gd name="T36" fmla="*/ 196 w 3"/>
                    <a:gd name="T37" fmla="*/ 99 h 2"/>
                    <a:gd name="T38" fmla="*/ 196 w 3"/>
                    <a:gd name="T39" fmla="*/ 99 h 2"/>
                    <a:gd name="T40" fmla="*/ 196 w 3"/>
                    <a:gd name="T41" fmla="*/ 99 h 2"/>
                    <a:gd name="T42" fmla="*/ 107 w 3"/>
                    <a:gd name="T43" fmla="*/ 180 h 2"/>
                    <a:gd name="T44" fmla="*/ 107 w 3"/>
                    <a:gd name="T45" fmla="*/ 180 h 2"/>
                    <a:gd name="T46" fmla="*/ 107 w 3"/>
                    <a:gd name="T47" fmla="*/ 180 h 2"/>
                    <a:gd name="T48" fmla="*/ 0 w 3"/>
                    <a:gd name="T49" fmla="*/ 180 h 2"/>
                    <a:gd name="T50" fmla="*/ 0 w 3"/>
                    <a:gd name="T51" fmla="*/ 180 h 2"/>
                    <a:gd name="T52" fmla="*/ 0 w 3"/>
                    <a:gd name="T53" fmla="*/ 99 h 2"/>
                    <a:gd name="T54" fmla="*/ 107 w 3"/>
                    <a:gd name="T55" fmla="*/ 99 h 2"/>
                    <a:gd name="T56" fmla="*/ 107 w 3"/>
                    <a:gd name="T57" fmla="*/ 99 h 2"/>
                    <a:gd name="T58" fmla="*/ 107 w 3"/>
                    <a:gd name="T59" fmla="*/ 99 h 2"/>
                    <a:gd name="T60" fmla="*/ 107 w 3"/>
                    <a:gd name="T61" fmla="*/ 0 h 2"/>
                    <a:gd name="T62" fmla="*/ 196 w 3"/>
                    <a:gd name="T63" fmla="*/ 0 h 2"/>
                    <a:gd name="T64" fmla="*/ 196 w 3"/>
                    <a:gd name="T65" fmla="*/ 0 h 2"/>
                    <a:gd name="T66" fmla="*/ 196 w 3"/>
                    <a:gd name="T67" fmla="*/ 0 h 2"/>
                    <a:gd name="T68" fmla="*/ 196 w 3"/>
                    <a:gd name="T69" fmla="*/ 0 h 2"/>
                    <a:gd name="T70" fmla="*/ 196 w 3"/>
                    <a:gd name="T71" fmla="*/ 0 h 2"/>
                    <a:gd name="T72" fmla="*/ 196 w 3"/>
                    <a:gd name="T73" fmla="*/ 0 h 2"/>
                    <a:gd name="T74" fmla="*/ 196 w 3"/>
                    <a:gd name="T75" fmla="*/ 0 h 2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w 3"/>
                    <a:gd name="T115" fmla="*/ 0 h 2"/>
                    <a:gd name="T116" fmla="*/ 3 w 3"/>
                    <a:gd name="T117" fmla="*/ 2 h 2"/>
                  </a:gdLst>
                  <a:ahLst/>
                  <a:cxnLst>
                    <a:cxn ang="T76">
                      <a:pos x="T0" y="T1"/>
                    </a:cxn>
                    <a:cxn ang="T77">
                      <a:pos x="T2" y="T3"/>
                    </a:cxn>
                    <a:cxn ang="T78">
                      <a:pos x="T4" y="T5"/>
                    </a:cxn>
                    <a:cxn ang="T79">
                      <a:pos x="T6" y="T7"/>
                    </a:cxn>
                    <a:cxn ang="T80">
                      <a:pos x="T8" y="T9"/>
                    </a:cxn>
                    <a:cxn ang="T81">
                      <a:pos x="T10" y="T11"/>
                    </a:cxn>
                    <a:cxn ang="T82">
                      <a:pos x="T12" y="T13"/>
                    </a:cxn>
                    <a:cxn ang="T83">
                      <a:pos x="T14" y="T15"/>
                    </a:cxn>
                    <a:cxn ang="T84">
                      <a:pos x="T16" y="T17"/>
                    </a:cxn>
                    <a:cxn ang="T85">
                      <a:pos x="T18" y="T19"/>
                    </a:cxn>
                    <a:cxn ang="T86">
                      <a:pos x="T20" y="T21"/>
                    </a:cxn>
                    <a:cxn ang="T87">
                      <a:pos x="T22" y="T23"/>
                    </a:cxn>
                    <a:cxn ang="T88">
                      <a:pos x="T24" y="T25"/>
                    </a:cxn>
                    <a:cxn ang="T89">
                      <a:pos x="T26" y="T27"/>
                    </a:cxn>
                    <a:cxn ang="T90">
                      <a:pos x="T28" y="T29"/>
                    </a:cxn>
                    <a:cxn ang="T91">
                      <a:pos x="T30" y="T31"/>
                    </a:cxn>
                    <a:cxn ang="T92">
                      <a:pos x="T32" y="T33"/>
                    </a:cxn>
                    <a:cxn ang="T93">
                      <a:pos x="T34" y="T35"/>
                    </a:cxn>
                    <a:cxn ang="T94">
                      <a:pos x="T36" y="T37"/>
                    </a:cxn>
                    <a:cxn ang="T95">
                      <a:pos x="T38" y="T39"/>
                    </a:cxn>
                    <a:cxn ang="T96">
                      <a:pos x="T40" y="T41"/>
                    </a:cxn>
                    <a:cxn ang="T97">
                      <a:pos x="T42" y="T43"/>
                    </a:cxn>
                    <a:cxn ang="T98">
                      <a:pos x="T44" y="T45"/>
                    </a:cxn>
                    <a:cxn ang="T99">
                      <a:pos x="T46" y="T47"/>
                    </a:cxn>
                    <a:cxn ang="T100">
                      <a:pos x="T48" y="T49"/>
                    </a:cxn>
                    <a:cxn ang="T101">
                      <a:pos x="T50" y="T51"/>
                    </a:cxn>
                    <a:cxn ang="T102">
                      <a:pos x="T52" y="T53"/>
                    </a:cxn>
                    <a:cxn ang="T103">
                      <a:pos x="T54" y="T55"/>
                    </a:cxn>
                    <a:cxn ang="T104">
                      <a:pos x="T56" y="T57"/>
                    </a:cxn>
                    <a:cxn ang="T105">
                      <a:pos x="T58" y="T59"/>
                    </a:cxn>
                    <a:cxn ang="T106">
                      <a:pos x="T60" y="T61"/>
                    </a:cxn>
                    <a:cxn ang="T107">
                      <a:pos x="T62" y="T63"/>
                    </a:cxn>
                    <a:cxn ang="T108">
                      <a:pos x="T64" y="T65"/>
                    </a:cxn>
                    <a:cxn ang="T109">
                      <a:pos x="T66" y="T67"/>
                    </a:cxn>
                    <a:cxn ang="T110">
                      <a:pos x="T68" y="T69"/>
                    </a:cxn>
                    <a:cxn ang="T111">
                      <a:pos x="T70" y="T71"/>
                    </a:cxn>
                    <a:cxn ang="T112">
                      <a:pos x="T72" y="T73"/>
                    </a:cxn>
                    <a:cxn ang="T113">
                      <a:pos x="T74" y="T75"/>
                    </a:cxn>
                  </a:cxnLst>
                  <a:rect l="T114" t="T115" r="T116" b="T117"/>
                  <a:pathLst>
                    <a:path w="3" h="2">
                      <a:moveTo>
                        <a:pt x="2" y="0"/>
                      </a:move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2" y="0"/>
                      </a:lnTo>
                      <a:lnTo>
                        <a:pt x="2" y="1"/>
                      </a:lnTo>
                      <a:lnTo>
                        <a:pt x="3" y="1"/>
                      </a:lnTo>
                      <a:lnTo>
                        <a:pt x="2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7" name="Freeform 38"/>
                <p:cNvSpPr>
                  <a:spLocks/>
                </p:cNvSpPr>
                <p:nvPr/>
              </p:nvSpPr>
              <p:spPr bwMode="auto">
                <a:xfrm>
                  <a:off x="833" y="3690"/>
                  <a:ext cx="19" cy="10"/>
                </a:xfrm>
                <a:custGeom>
                  <a:avLst/>
                  <a:gdLst>
                    <a:gd name="T0" fmla="*/ 314 w 4"/>
                    <a:gd name="T1" fmla="*/ 125 h 2"/>
                    <a:gd name="T2" fmla="*/ 314 w 4"/>
                    <a:gd name="T3" fmla="*/ 0 h 2"/>
                    <a:gd name="T4" fmla="*/ 428 w 4"/>
                    <a:gd name="T5" fmla="*/ 0 h 2"/>
                    <a:gd name="T6" fmla="*/ 428 w 4"/>
                    <a:gd name="T7" fmla="*/ 125 h 2"/>
                    <a:gd name="T8" fmla="*/ 114 w 4"/>
                    <a:gd name="T9" fmla="*/ 250 h 2"/>
                    <a:gd name="T10" fmla="*/ 314 w 4"/>
                    <a:gd name="T11" fmla="*/ 125 h 2"/>
                    <a:gd name="T12" fmla="*/ 0 60000 65536"/>
                    <a:gd name="T13" fmla="*/ 0 60000 65536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w 4"/>
                    <a:gd name="T19" fmla="*/ 0 h 2"/>
                    <a:gd name="T20" fmla="*/ 4 w 4"/>
                    <a:gd name="T21" fmla="*/ 2 h 2"/>
                  </a:gdLst>
                  <a:ahLst/>
                  <a:cxnLst>
                    <a:cxn ang="T12">
                      <a:pos x="T0" y="T1"/>
                    </a:cxn>
                    <a:cxn ang="T13">
                      <a:pos x="T2" y="T3"/>
                    </a:cxn>
                    <a:cxn ang="T14">
                      <a:pos x="T4" y="T5"/>
                    </a:cxn>
                    <a:cxn ang="T15">
                      <a:pos x="T6" y="T7"/>
                    </a:cxn>
                    <a:cxn ang="T16">
                      <a:pos x="T8" y="T9"/>
                    </a:cxn>
                    <a:cxn ang="T17">
                      <a:pos x="T10" y="T11"/>
                    </a:cxn>
                  </a:cxnLst>
                  <a:rect l="T18" t="T19" r="T20" b="T21"/>
                  <a:pathLst>
                    <a:path w="4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4" y="0"/>
                        <a:pt x="4" y="0"/>
                        <a:pt x="4" y="0"/>
                      </a:cubicBezTo>
                      <a:cubicBezTo>
                        <a:pt x="4" y="1"/>
                        <a:pt x="4" y="1"/>
                        <a:pt x="4" y="1"/>
                      </a:cubicBezTo>
                      <a:cubicBezTo>
                        <a:pt x="3" y="2"/>
                        <a:pt x="2" y="2"/>
                        <a:pt x="1" y="2"/>
                      </a:cubicBezTo>
                      <a:cubicBezTo>
                        <a:pt x="0" y="1"/>
                        <a:pt x="3" y="2"/>
                        <a:pt x="3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8" name="Freeform 39"/>
                <p:cNvSpPr>
                  <a:spLocks/>
                </p:cNvSpPr>
                <p:nvPr/>
              </p:nvSpPr>
              <p:spPr bwMode="auto">
                <a:xfrm>
                  <a:off x="838" y="3690"/>
                  <a:ext cx="14" cy="10"/>
                </a:xfrm>
                <a:custGeom>
                  <a:avLst/>
                  <a:gdLst>
                    <a:gd name="T0" fmla="*/ 196 w 3"/>
                    <a:gd name="T1" fmla="*/ 125 h 2"/>
                    <a:gd name="T2" fmla="*/ 196 w 3"/>
                    <a:gd name="T3" fmla="*/ 125 h 2"/>
                    <a:gd name="T4" fmla="*/ 196 w 3"/>
                    <a:gd name="T5" fmla="*/ 0 h 2"/>
                    <a:gd name="T6" fmla="*/ 196 w 3"/>
                    <a:gd name="T7" fmla="*/ 0 h 2"/>
                    <a:gd name="T8" fmla="*/ 196 w 3"/>
                    <a:gd name="T9" fmla="*/ 0 h 2"/>
                    <a:gd name="T10" fmla="*/ 196 w 3"/>
                    <a:gd name="T11" fmla="*/ 0 h 2"/>
                    <a:gd name="T12" fmla="*/ 196 w 3"/>
                    <a:gd name="T13" fmla="*/ 0 h 2"/>
                    <a:gd name="T14" fmla="*/ 303 w 3"/>
                    <a:gd name="T15" fmla="*/ 0 h 2"/>
                    <a:gd name="T16" fmla="*/ 303 w 3"/>
                    <a:gd name="T17" fmla="*/ 0 h 2"/>
                    <a:gd name="T18" fmla="*/ 303 w 3"/>
                    <a:gd name="T19" fmla="*/ 0 h 2"/>
                    <a:gd name="T20" fmla="*/ 303 w 3"/>
                    <a:gd name="T21" fmla="*/ 125 h 2"/>
                    <a:gd name="T22" fmla="*/ 303 w 3"/>
                    <a:gd name="T23" fmla="*/ 125 h 2"/>
                    <a:gd name="T24" fmla="*/ 303 w 3"/>
                    <a:gd name="T25" fmla="*/ 125 h 2"/>
                    <a:gd name="T26" fmla="*/ 303 w 3"/>
                    <a:gd name="T27" fmla="*/ 125 h 2"/>
                    <a:gd name="T28" fmla="*/ 196 w 3"/>
                    <a:gd name="T29" fmla="*/ 250 h 2"/>
                    <a:gd name="T30" fmla="*/ 107 w 3"/>
                    <a:gd name="T31" fmla="*/ 250 h 2"/>
                    <a:gd name="T32" fmla="*/ 0 w 3"/>
                    <a:gd name="T33" fmla="*/ 250 h 2"/>
                    <a:gd name="T34" fmla="*/ 0 w 3"/>
                    <a:gd name="T35" fmla="*/ 250 h 2"/>
                    <a:gd name="T36" fmla="*/ 0 w 3"/>
                    <a:gd name="T37" fmla="*/ 250 h 2"/>
                    <a:gd name="T38" fmla="*/ 0 w 3"/>
                    <a:gd name="T39" fmla="*/ 250 h 2"/>
                    <a:gd name="T40" fmla="*/ 0 w 3"/>
                    <a:gd name="T41" fmla="*/ 250 h 2"/>
                    <a:gd name="T42" fmla="*/ 0 w 3"/>
                    <a:gd name="T43" fmla="*/ 250 h 2"/>
                    <a:gd name="T44" fmla="*/ 107 w 3"/>
                    <a:gd name="T45" fmla="*/ 250 h 2"/>
                    <a:gd name="T46" fmla="*/ 196 w 3"/>
                    <a:gd name="T47" fmla="*/ 125 h 2"/>
                    <a:gd name="T48" fmla="*/ 196 w 3"/>
                    <a:gd name="T49" fmla="*/ 125 h 2"/>
                    <a:gd name="T50" fmla="*/ 196 w 3"/>
                    <a:gd name="T51" fmla="*/ 125 h 2"/>
                    <a:gd name="T52" fmla="*/ 196 w 3"/>
                    <a:gd name="T53" fmla="*/ 125 h 2"/>
                    <a:gd name="T54" fmla="*/ 196 w 3"/>
                    <a:gd name="T55" fmla="*/ 125 h 2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w 3"/>
                    <a:gd name="T85" fmla="*/ 0 h 2"/>
                    <a:gd name="T86" fmla="*/ 3 w 3"/>
                    <a:gd name="T87" fmla="*/ 2 h 2"/>
                  </a:gdLst>
                  <a:ahLst/>
                  <a:cxnLst>
                    <a:cxn ang="T56">
                      <a:pos x="T0" y="T1"/>
                    </a:cxn>
                    <a:cxn ang="T57">
                      <a:pos x="T2" y="T3"/>
                    </a:cxn>
                    <a:cxn ang="T58">
                      <a:pos x="T4" y="T5"/>
                    </a:cxn>
                    <a:cxn ang="T59">
                      <a:pos x="T6" y="T7"/>
                    </a:cxn>
                    <a:cxn ang="T60">
                      <a:pos x="T8" y="T9"/>
                    </a:cxn>
                    <a:cxn ang="T61">
                      <a:pos x="T10" y="T11"/>
                    </a:cxn>
                    <a:cxn ang="T62">
                      <a:pos x="T12" y="T13"/>
                    </a:cxn>
                    <a:cxn ang="T63">
                      <a:pos x="T14" y="T15"/>
                    </a:cxn>
                    <a:cxn ang="T64">
                      <a:pos x="T16" y="T17"/>
                    </a:cxn>
                    <a:cxn ang="T65">
                      <a:pos x="T18" y="T19"/>
                    </a:cxn>
                    <a:cxn ang="T66">
                      <a:pos x="T20" y="T21"/>
                    </a:cxn>
                    <a:cxn ang="T67">
                      <a:pos x="T22" y="T23"/>
                    </a:cxn>
                    <a:cxn ang="T68">
                      <a:pos x="T24" y="T25"/>
                    </a:cxn>
                    <a:cxn ang="T69">
                      <a:pos x="T26" y="T27"/>
                    </a:cxn>
                    <a:cxn ang="T70">
                      <a:pos x="T28" y="T29"/>
                    </a:cxn>
                    <a:cxn ang="T71">
                      <a:pos x="T30" y="T31"/>
                    </a:cxn>
                    <a:cxn ang="T72">
                      <a:pos x="T32" y="T33"/>
                    </a:cxn>
                    <a:cxn ang="T73">
                      <a:pos x="T34" y="T35"/>
                    </a:cxn>
                    <a:cxn ang="T74">
                      <a:pos x="T36" y="T37"/>
                    </a:cxn>
                    <a:cxn ang="T75">
                      <a:pos x="T38" y="T39"/>
                    </a:cxn>
                    <a:cxn ang="T76">
                      <a:pos x="T40" y="T41"/>
                    </a:cxn>
                    <a:cxn ang="T77">
                      <a:pos x="T42" y="T43"/>
                    </a:cxn>
                    <a:cxn ang="T78">
                      <a:pos x="T44" y="T45"/>
                    </a:cxn>
                    <a:cxn ang="T79">
                      <a:pos x="T46" y="T47"/>
                    </a:cxn>
                    <a:cxn ang="T80">
                      <a:pos x="T48" y="T49"/>
                    </a:cxn>
                    <a:cxn ang="T81">
                      <a:pos x="T50" y="T51"/>
                    </a:cxn>
                    <a:cxn ang="T82">
                      <a:pos x="T52" y="T53"/>
                    </a:cxn>
                    <a:cxn ang="T83">
                      <a:pos x="T54" y="T55"/>
                    </a:cxn>
                  </a:cxnLst>
                  <a:rect l="T84" t="T85" r="T86" b="T87"/>
                  <a:pathLst>
                    <a:path w="3" h="2">
                      <a:moveTo>
                        <a:pt x="2" y="1"/>
                      </a:move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1" y="2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59" name="Freeform 40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25 w 2"/>
                    <a:gd name="T1" fmla="*/ 125 h 3"/>
                    <a:gd name="T2" fmla="*/ 0 w 2"/>
                    <a:gd name="T3" fmla="*/ 0 h 3"/>
                    <a:gd name="T4" fmla="*/ 0 w 2"/>
                    <a:gd name="T5" fmla="*/ 0 h 3"/>
                    <a:gd name="T6" fmla="*/ 125 w 2"/>
                    <a:gd name="T7" fmla="*/ 250 h 3"/>
                    <a:gd name="T8" fmla="*/ 0 w 2"/>
                    <a:gd name="T9" fmla="*/ 250 h 3"/>
                    <a:gd name="T10" fmla="*/ 0 w 2"/>
                    <a:gd name="T11" fmla="*/ 250 h 3"/>
                    <a:gd name="T12" fmla="*/ 0 w 2"/>
                    <a:gd name="T13" fmla="*/ 375 h 3"/>
                    <a:gd name="T14" fmla="*/ 125 w 2"/>
                    <a:gd name="T15" fmla="*/ 375 h 3"/>
                    <a:gd name="T16" fmla="*/ 125 w 2"/>
                    <a:gd name="T17" fmla="*/ 375 h 3"/>
                    <a:gd name="T18" fmla="*/ 250 w 2"/>
                    <a:gd name="T19" fmla="*/ 375 h 3"/>
                    <a:gd name="T20" fmla="*/ 250 w 2"/>
                    <a:gd name="T21" fmla="*/ 125 h 3"/>
                    <a:gd name="T22" fmla="*/ 250 w 2"/>
                    <a:gd name="T23" fmla="*/ 0 h 3"/>
                    <a:gd name="T24" fmla="*/ 125 w 2"/>
                    <a:gd name="T25" fmla="*/ 0 h 3"/>
                    <a:gd name="T26" fmla="*/ 125 w 2"/>
                    <a:gd name="T27" fmla="*/ 125 h 3"/>
                    <a:gd name="T28" fmla="*/ 0 60000 65536"/>
                    <a:gd name="T29" fmla="*/ 0 60000 65536"/>
                    <a:gd name="T30" fmla="*/ 0 60000 65536"/>
                    <a:gd name="T31" fmla="*/ 0 60000 65536"/>
                    <a:gd name="T32" fmla="*/ 0 60000 65536"/>
                    <a:gd name="T33" fmla="*/ 0 60000 6553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w 2"/>
                    <a:gd name="T43" fmla="*/ 0 h 3"/>
                    <a:gd name="T44" fmla="*/ 2 w 2"/>
                    <a:gd name="T45" fmla="*/ 3 h 3"/>
                  </a:gdLst>
                  <a:ahLst/>
                  <a:cxnLst>
                    <a:cxn ang="T28">
                      <a:pos x="T0" y="T1"/>
                    </a:cxn>
                    <a:cxn ang="T29">
                      <a:pos x="T2" y="T3"/>
                    </a:cxn>
                    <a:cxn ang="T30">
                      <a:pos x="T4" y="T5"/>
                    </a:cxn>
                    <a:cxn ang="T31">
                      <a:pos x="T6" y="T7"/>
                    </a:cxn>
                    <a:cxn ang="T32">
                      <a:pos x="T8" y="T9"/>
                    </a:cxn>
                    <a:cxn ang="T33">
                      <a:pos x="T10" y="T11"/>
                    </a:cxn>
                    <a:cxn ang="T34">
                      <a:pos x="T12" y="T13"/>
                    </a:cxn>
                    <a:cxn ang="T35">
                      <a:pos x="T14" y="T15"/>
                    </a:cxn>
                    <a:cxn ang="T36">
                      <a:pos x="T16" y="T17"/>
                    </a:cxn>
                    <a:cxn ang="T37">
                      <a:pos x="T18" y="T19"/>
                    </a:cxn>
                    <a:cxn ang="T38">
                      <a:pos x="T20" y="T21"/>
                    </a:cxn>
                    <a:cxn ang="T39">
                      <a:pos x="T22" y="T23"/>
                    </a:cxn>
                    <a:cxn ang="T40">
                      <a:pos x="T24" y="T25"/>
                    </a:cxn>
                    <a:cxn ang="T41">
                      <a:pos x="T26" y="T27"/>
                    </a:cxn>
                  </a:cxnLst>
                  <a:rect l="T42" t="T43" r="T44" b="T45"/>
                  <a:pathLst>
                    <a:path w="2" h="3">
                      <a:moveTo>
                        <a:pt x="1" y="1"/>
                      </a:move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1"/>
                        <a:pt x="1" y="1"/>
                        <a:pt x="1" y="2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1" y="3"/>
                        <a:pt x="1" y="3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60" name="Freeform 41"/>
                <p:cNvSpPr>
                  <a:spLocks/>
                </p:cNvSpPr>
                <p:nvPr/>
              </p:nvSpPr>
              <p:spPr bwMode="auto">
                <a:xfrm>
                  <a:off x="814" y="3691"/>
                  <a:ext cx="10" cy="15"/>
                </a:xfrm>
                <a:custGeom>
                  <a:avLst/>
                  <a:gdLst>
                    <a:gd name="T0" fmla="*/ 125 w 2"/>
                    <a:gd name="T1" fmla="*/ 125 h 3"/>
                    <a:gd name="T2" fmla="*/ 125 w 2"/>
                    <a:gd name="T3" fmla="*/ 0 h 3"/>
                    <a:gd name="T4" fmla="*/ 125 w 2"/>
                    <a:gd name="T5" fmla="*/ 0 h 3"/>
                    <a:gd name="T6" fmla="*/ 125 w 2"/>
                    <a:gd name="T7" fmla="*/ 0 h 3"/>
                    <a:gd name="T8" fmla="*/ 0 w 2"/>
                    <a:gd name="T9" fmla="*/ 0 h 3"/>
                    <a:gd name="T10" fmla="*/ 0 w 2"/>
                    <a:gd name="T11" fmla="*/ 0 h 3"/>
                    <a:gd name="T12" fmla="*/ 0 w 2"/>
                    <a:gd name="T13" fmla="*/ 125 h 3"/>
                    <a:gd name="T14" fmla="*/ 125 w 2"/>
                    <a:gd name="T15" fmla="*/ 125 h 3"/>
                    <a:gd name="T16" fmla="*/ 125 w 2"/>
                    <a:gd name="T17" fmla="*/ 125 h 3"/>
                    <a:gd name="T18" fmla="*/ 125 w 2"/>
                    <a:gd name="T19" fmla="*/ 250 h 3"/>
                    <a:gd name="T20" fmla="*/ 0 w 2"/>
                    <a:gd name="T21" fmla="*/ 250 h 3"/>
                    <a:gd name="T22" fmla="*/ 0 w 2"/>
                    <a:gd name="T23" fmla="*/ 250 h 3"/>
                    <a:gd name="T24" fmla="*/ 0 w 2"/>
                    <a:gd name="T25" fmla="*/ 250 h 3"/>
                    <a:gd name="T26" fmla="*/ 0 w 2"/>
                    <a:gd name="T27" fmla="*/ 250 h 3"/>
                    <a:gd name="T28" fmla="*/ 0 w 2"/>
                    <a:gd name="T29" fmla="*/ 250 h 3"/>
                    <a:gd name="T30" fmla="*/ 0 w 2"/>
                    <a:gd name="T31" fmla="*/ 250 h 3"/>
                    <a:gd name="T32" fmla="*/ 0 w 2"/>
                    <a:gd name="T33" fmla="*/ 375 h 3"/>
                    <a:gd name="T34" fmla="*/ 125 w 2"/>
                    <a:gd name="T35" fmla="*/ 375 h 3"/>
                    <a:gd name="T36" fmla="*/ 125 w 2"/>
                    <a:gd name="T37" fmla="*/ 375 h 3"/>
                    <a:gd name="T38" fmla="*/ 125 w 2"/>
                    <a:gd name="T39" fmla="*/ 375 h 3"/>
                    <a:gd name="T40" fmla="*/ 125 w 2"/>
                    <a:gd name="T41" fmla="*/ 375 h 3"/>
                    <a:gd name="T42" fmla="*/ 125 w 2"/>
                    <a:gd name="T43" fmla="*/ 375 h 3"/>
                    <a:gd name="T44" fmla="*/ 250 w 2"/>
                    <a:gd name="T45" fmla="*/ 375 h 3"/>
                    <a:gd name="T46" fmla="*/ 250 w 2"/>
                    <a:gd name="T47" fmla="*/ 250 h 3"/>
                    <a:gd name="T48" fmla="*/ 250 w 2"/>
                    <a:gd name="T49" fmla="*/ 125 h 3"/>
                    <a:gd name="T50" fmla="*/ 250 w 2"/>
                    <a:gd name="T51" fmla="*/ 125 h 3"/>
                    <a:gd name="T52" fmla="*/ 250 w 2"/>
                    <a:gd name="T53" fmla="*/ 125 h 3"/>
                    <a:gd name="T54" fmla="*/ 250 w 2"/>
                    <a:gd name="T55" fmla="*/ 0 h 3"/>
                    <a:gd name="T56" fmla="*/ 250 w 2"/>
                    <a:gd name="T57" fmla="*/ 0 h 3"/>
                    <a:gd name="T58" fmla="*/ 250 w 2"/>
                    <a:gd name="T59" fmla="*/ 0 h 3"/>
                    <a:gd name="T60" fmla="*/ 125 w 2"/>
                    <a:gd name="T61" fmla="*/ 0 h 3"/>
                    <a:gd name="T62" fmla="*/ 125 w 2"/>
                    <a:gd name="T63" fmla="*/ 0 h 3"/>
                    <a:gd name="T64" fmla="*/ 125 w 2"/>
                    <a:gd name="T65" fmla="*/ 125 h 3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w 2"/>
                    <a:gd name="T100" fmla="*/ 0 h 3"/>
                    <a:gd name="T101" fmla="*/ 2 w 2"/>
                    <a:gd name="T102" fmla="*/ 3 h 3"/>
                  </a:gdLst>
                  <a:ahLst/>
                  <a:cxnLst>
                    <a:cxn ang="T66">
                      <a:pos x="T0" y="T1"/>
                    </a:cxn>
                    <a:cxn ang="T67">
                      <a:pos x="T2" y="T3"/>
                    </a:cxn>
                    <a:cxn ang="T68">
                      <a:pos x="T4" y="T5"/>
                    </a:cxn>
                    <a:cxn ang="T69">
                      <a:pos x="T6" y="T7"/>
                    </a:cxn>
                    <a:cxn ang="T70">
                      <a:pos x="T8" y="T9"/>
                    </a:cxn>
                    <a:cxn ang="T71">
                      <a:pos x="T10" y="T11"/>
                    </a:cxn>
                    <a:cxn ang="T72">
                      <a:pos x="T12" y="T13"/>
                    </a:cxn>
                    <a:cxn ang="T73">
                      <a:pos x="T14" y="T15"/>
                    </a:cxn>
                    <a:cxn ang="T74">
                      <a:pos x="T16" y="T17"/>
                    </a:cxn>
                    <a:cxn ang="T75">
                      <a:pos x="T18" y="T19"/>
                    </a:cxn>
                    <a:cxn ang="T76">
                      <a:pos x="T20" y="T21"/>
                    </a:cxn>
                    <a:cxn ang="T77">
                      <a:pos x="T22" y="T23"/>
                    </a:cxn>
                    <a:cxn ang="T78">
                      <a:pos x="T24" y="T25"/>
                    </a:cxn>
                    <a:cxn ang="T79">
                      <a:pos x="T26" y="T27"/>
                    </a:cxn>
                    <a:cxn ang="T80">
                      <a:pos x="T28" y="T29"/>
                    </a:cxn>
                    <a:cxn ang="T81">
                      <a:pos x="T30" y="T31"/>
                    </a:cxn>
                    <a:cxn ang="T82">
                      <a:pos x="T32" y="T33"/>
                    </a:cxn>
                    <a:cxn ang="T83">
                      <a:pos x="T34" y="T35"/>
                    </a:cxn>
                    <a:cxn ang="T84">
                      <a:pos x="T36" y="T37"/>
                    </a:cxn>
                    <a:cxn ang="T85">
                      <a:pos x="T38" y="T39"/>
                    </a:cxn>
                    <a:cxn ang="T86">
                      <a:pos x="T40" y="T41"/>
                    </a:cxn>
                    <a:cxn ang="T87">
                      <a:pos x="T42" y="T43"/>
                    </a:cxn>
                    <a:cxn ang="T88">
                      <a:pos x="T44" y="T45"/>
                    </a:cxn>
                    <a:cxn ang="T89">
                      <a:pos x="T46" y="T47"/>
                    </a:cxn>
                    <a:cxn ang="T90">
                      <a:pos x="T48" y="T49"/>
                    </a:cxn>
                    <a:cxn ang="T91">
                      <a:pos x="T50" y="T51"/>
                    </a:cxn>
                    <a:cxn ang="T92">
                      <a:pos x="T52" y="T53"/>
                    </a:cxn>
                    <a:cxn ang="T93">
                      <a:pos x="T54" y="T55"/>
                    </a:cxn>
                    <a:cxn ang="T94">
                      <a:pos x="T56" y="T57"/>
                    </a:cxn>
                    <a:cxn ang="T95">
                      <a:pos x="T58" y="T59"/>
                    </a:cxn>
                    <a:cxn ang="T96">
                      <a:pos x="T60" y="T61"/>
                    </a:cxn>
                    <a:cxn ang="T97">
                      <a:pos x="T62" y="T63"/>
                    </a:cxn>
                    <a:cxn ang="T98">
                      <a:pos x="T64" y="T65"/>
                    </a:cxn>
                  </a:cxnLst>
                  <a:rect l="T99" t="T100" r="T101" b="T102"/>
                  <a:pathLst>
                    <a:path w="2" h="3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0" y="2"/>
                      </a:lnTo>
                      <a:lnTo>
                        <a:pt x="0" y="3"/>
                      </a:lnTo>
                      <a:lnTo>
                        <a:pt x="1" y="3"/>
                      </a:lnTo>
                      <a:lnTo>
                        <a:pt x="2" y="3"/>
                      </a:lnTo>
                      <a:lnTo>
                        <a:pt x="2" y="2"/>
                      </a:lnTo>
                      <a:lnTo>
                        <a:pt x="2" y="1"/>
                      </a:lnTo>
                      <a:lnTo>
                        <a:pt x="2" y="0"/>
                      </a:lnTo>
                      <a:lnTo>
                        <a:pt x="1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61" name="Freeform 42"/>
                <p:cNvSpPr>
                  <a:spLocks/>
                </p:cNvSpPr>
                <p:nvPr/>
              </p:nvSpPr>
              <p:spPr bwMode="auto">
                <a:xfrm>
                  <a:off x="795" y="3693"/>
                  <a:ext cx="15" cy="15"/>
                </a:xfrm>
                <a:custGeom>
                  <a:avLst/>
                  <a:gdLst>
                    <a:gd name="T0" fmla="*/ 375 w 3"/>
                    <a:gd name="T1" fmla="*/ 375 h 3"/>
                    <a:gd name="T2" fmla="*/ 375 w 3"/>
                    <a:gd name="T3" fmla="*/ 375 h 3"/>
                    <a:gd name="T4" fmla="*/ 375 w 3"/>
                    <a:gd name="T5" fmla="*/ 375 h 3"/>
                    <a:gd name="T6" fmla="*/ 375 w 3"/>
                    <a:gd name="T7" fmla="*/ 375 h 3"/>
                    <a:gd name="T8" fmla="*/ 375 w 3"/>
                    <a:gd name="T9" fmla="*/ 375 h 3"/>
                    <a:gd name="T10" fmla="*/ 375 w 3"/>
                    <a:gd name="T11" fmla="*/ 375 h 3"/>
                    <a:gd name="T12" fmla="*/ 250 w 3"/>
                    <a:gd name="T13" fmla="*/ 250 h 3"/>
                    <a:gd name="T14" fmla="*/ 125 w 3"/>
                    <a:gd name="T15" fmla="*/ 125 h 3"/>
                    <a:gd name="T16" fmla="*/ 125 w 3"/>
                    <a:gd name="T17" fmla="*/ 125 h 3"/>
                    <a:gd name="T18" fmla="*/ 125 w 3"/>
                    <a:gd name="T19" fmla="*/ 125 h 3"/>
                    <a:gd name="T20" fmla="*/ 125 w 3"/>
                    <a:gd name="T21" fmla="*/ 125 h 3"/>
                    <a:gd name="T22" fmla="*/ 125 w 3"/>
                    <a:gd name="T23" fmla="*/ 125 h 3"/>
                    <a:gd name="T24" fmla="*/ 125 w 3"/>
                    <a:gd name="T25" fmla="*/ 0 h 3"/>
                    <a:gd name="T26" fmla="*/ 0 w 3"/>
                    <a:gd name="T27" fmla="*/ 0 h 3"/>
                    <a:gd name="T28" fmla="*/ 0 w 3"/>
                    <a:gd name="T29" fmla="*/ 0 h 3"/>
                    <a:gd name="T30" fmla="*/ 0 w 3"/>
                    <a:gd name="T31" fmla="*/ 0 h 3"/>
                    <a:gd name="T32" fmla="*/ 0 w 3"/>
                    <a:gd name="T33" fmla="*/ 0 h 3"/>
                    <a:gd name="T34" fmla="*/ 0 w 3"/>
                    <a:gd name="T35" fmla="*/ 0 h 3"/>
                    <a:gd name="T36" fmla="*/ 0 w 3"/>
                    <a:gd name="T37" fmla="*/ 0 h 3"/>
                    <a:gd name="T38" fmla="*/ 0 w 3"/>
                    <a:gd name="T39" fmla="*/ 0 h 3"/>
                    <a:gd name="T40" fmla="*/ 0 w 3"/>
                    <a:gd name="T41" fmla="*/ 125 h 3"/>
                    <a:gd name="T42" fmla="*/ 0 w 3"/>
                    <a:gd name="T43" fmla="*/ 125 h 3"/>
                    <a:gd name="T44" fmla="*/ 0 w 3"/>
                    <a:gd name="T45" fmla="*/ 125 h 3"/>
                    <a:gd name="T46" fmla="*/ 0 w 3"/>
                    <a:gd name="T47" fmla="*/ 125 h 3"/>
                    <a:gd name="T48" fmla="*/ 125 w 3"/>
                    <a:gd name="T49" fmla="*/ 125 h 3"/>
                    <a:gd name="T50" fmla="*/ 125 w 3"/>
                    <a:gd name="T51" fmla="*/ 250 h 3"/>
                    <a:gd name="T52" fmla="*/ 125 w 3"/>
                    <a:gd name="T53" fmla="*/ 250 h 3"/>
                    <a:gd name="T54" fmla="*/ 250 w 3"/>
                    <a:gd name="T55" fmla="*/ 375 h 3"/>
                    <a:gd name="T56" fmla="*/ 250 w 3"/>
                    <a:gd name="T57" fmla="*/ 375 h 3"/>
                    <a:gd name="T58" fmla="*/ 375 w 3"/>
                    <a:gd name="T59" fmla="*/ 375 h 3"/>
                    <a:gd name="T60" fmla="*/ 375 w 3"/>
                    <a:gd name="T61" fmla="*/ 375 h 3"/>
                    <a:gd name="T62" fmla="*/ 375 w 3"/>
                    <a:gd name="T63" fmla="*/ 375 h 3"/>
                    <a:gd name="T64" fmla="*/ 375 w 3"/>
                    <a:gd name="T65" fmla="*/ 375 h 3"/>
                    <a:gd name="T66" fmla="*/ 375 w 3"/>
                    <a:gd name="T67" fmla="*/ 375 h 3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w 3"/>
                    <a:gd name="T103" fmla="*/ 0 h 3"/>
                    <a:gd name="T104" fmla="*/ 3 w 3"/>
                    <a:gd name="T105" fmla="*/ 3 h 3"/>
                  </a:gdLst>
                  <a:ahLst/>
                  <a:cxnLst>
                    <a:cxn ang="T68">
                      <a:pos x="T0" y="T1"/>
                    </a:cxn>
                    <a:cxn ang="T69">
                      <a:pos x="T2" y="T3"/>
                    </a:cxn>
                    <a:cxn ang="T70">
                      <a:pos x="T4" y="T5"/>
                    </a:cxn>
                    <a:cxn ang="T71">
                      <a:pos x="T6" y="T7"/>
                    </a:cxn>
                    <a:cxn ang="T72">
                      <a:pos x="T8" y="T9"/>
                    </a:cxn>
                    <a:cxn ang="T73">
                      <a:pos x="T10" y="T11"/>
                    </a:cxn>
                    <a:cxn ang="T74">
                      <a:pos x="T12" y="T13"/>
                    </a:cxn>
                    <a:cxn ang="T75">
                      <a:pos x="T14" y="T15"/>
                    </a:cxn>
                    <a:cxn ang="T76">
                      <a:pos x="T16" y="T17"/>
                    </a:cxn>
                    <a:cxn ang="T77">
                      <a:pos x="T18" y="T19"/>
                    </a:cxn>
                    <a:cxn ang="T78">
                      <a:pos x="T20" y="T21"/>
                    </a:cxn>
                    <a:cxn ang="T79">
                      <a:pos x="T22" y="T23"/>
                    </a:cxn>
                    <a:cxn ang="T80">
                      <a:pos x="T24" y="T25"/>
                    </a:cxn>
                    <a:cxn ang="T81">
                      <a:pos x="T26" y="T27"/>
                    </a:cxn>
                    <a:cxn ang="T82">
                      <a:pos x="T28" y="T29"/>
                    </a:cxn>
                    <a:cxn ang="T83">
                      <a:pos x="T30" y="T31"/>
                    </a:cxn>
                    <a:cxn ang="T84">
                      <a:pos x="T32" y="T33"/>
                    </a:cxn>
                    <a:cxn ang="T85">
                      <a:pos x="T34" y="T35"/>
                    </a:cxn>
                    <a:cxn ang="T86">
                      <a:pos x="T36" y="T37"/>
                    </a:cxn>
                    <a:cxn ang="T87">
                      <a:pos x="T38" y="T39"/>
                    </a:cxn>
                    <a:cxn ang="T88">
                      <a:pos x="T40" y="T41"/>
                    </a:cxn>
                    <a:cxn ang="T89">
                      <a:pos x="T42" y="T43"/>
                    </a:cxn>
                    <a:cxn ang="T90">
                      <a:pos x="T44" y="T45"/>
                    </a:cxn>
                    <a:cxn ang="T91">
                      <a:pos x="T46" y="T47"/>
                    </a:cxn>
                    <a:cxn ang="T92">
                      <a:pos x="T48" y="T49"/>
                    </a:cxn>
                    <a:cxn ang="T93">
                      <a:pos x="T50" y="T51"/>
                    </a:cxn>
                    <a:cxn ang="T94">
                      <a:pos x="T52" y="T53"/>
                    </a:cxn>
                    <a:cxn ang="T95">
                      <a:pos x="T54" y="T55"/>
                    </a:cxn>
                    <a:cxn ang="T96">
                      <a:pos x="T56" y="T57"/>
                    </a:cxn>
                    <a:cxn ang="T97">
                      <a:pos x="T58" y="T59"/>
                    </a:cxn>
                    <a:cxn ang="T98">
                      <a:pos x="T60" y="T61"/>
                    </a:cxn>
                    <a:cxn ang="T99">
                      <a:pos x="T62" y="T63"/>
                    </a:cxn>
                    <a:cxn ang="T100">
                      <a:pos x="T64" y="T65"/>
                    </a:cxn>
                    <a:cxn ang="T101">
                      <a:pos x="T66" y="T67"/>
                    </a:cxn>
                  </a:cxnLst>
                  <a:rect l="T102" t="T103" r="T104" b="T105"/>
                  <a:pathLst>
                    <a:path w="3" h="3">
                      <a:moveTo>
                        <a:pt x="3" y="3"/>
                      </a:moveTo>
                      <a:lnTo>
                        <a:pt x="3" y="3"/>
                      </a:lnTo>
                      <a:lnTo>
                        <a:pt x="2" y="2"/>
                      </a:ln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1" y="1"/>
                      </a:lnTo>
                      <a:lnTo>
                        <a:pt x="1" y="2"/>
                      </a:lnTo>
                      <a:lnTo>
                        <a:pt x="2" y="3"/>
                      </a:lnTo>
                      <a:lnTo>
                        <a:pt x="3" y="3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62" name="Freeform 43"/>
                <p:cNvSpPr>
                  <a:spLocks/>
                </p:cNvSpPr>
                <p:nvPr/>
              </p:nvSpPr>
              <p:spPr bwMode="auto">
                <a:xfrm>
                  <a:off x="768" y="3683"/>
                  <a:ext cx="19" cy="10"/>
                </a:xfrm>
                <a:custGeom>
                  <a:avLst/>
                  <a:gdLst>
                    <a:gd name="T0" fmla="*/ 0 w 4"/>
                    <a:gd name="T1" fmla="*/ 125 h 2"/>
                    <a:gd name="T2" fmla="*/ 0 w 4"/>
                    <a:gd name="T3" fmla="*/ 125 h 2"/>
                    <a:gd name="T4" fmla="*/ 114 w 4"/>
                    <a:gd name="T5" fmla="*/ 0 h 2"/>
                    <a:gd name="T6" fmla="*/ 114 w 4"/>
                    <a:gd name="T7" fmla="*/ 0 h 2"/>
                    <a:gd name="T8" fmla="*/ 223 w 4"/>
                    <a:gd name="T9" fmla="*/ 0 h 2"/>
                    <a:gd name="T10" fmla="*/ 314 w 4"/>
                    <a:gd name="T11" fmla="*/ 0 h 2"/>
                    <a:gd name="T12" fmla="*/ 314 w 4"/>
                    <a:gd name="T13" fmla="*/ 0 h 2"/>
                    <a:gd name="T14" fmla="*/ 314 w 4"/>
                    <a:gd name="T15" fmla="*/ 0 h 2"/>
                    <a:gd name="T16" fmla="*/ 314 w 4"/>
                    <a:gd name="T17" fmla="*/ 125 h 2"/>
                    <a:gd name="T18" fmla="*/ 428 w 4"/>
                    <a:gd name="T19" fmla="*/ 125 h 2"/>
                    <a:gd name="T20" fmla="*/ 428 w 4"/>
                    <a:gd name="T21" fmla="*/ 125 h 2"/>
                    <a:gd name="T22" fmla="*/ 428 w 4"/>
                    <a:gd name="T23" fmla="*/ 125 h 2"/>
                    <a:gd name="T24" fmla="*/ 428 w 4"/>
                    <a:gd name="T25" fmla="*/ 125 h 2"/>
                    <a:gd name="T26" fmla="*/ 428 w 4"/>
                    <a:gd name="T27" fmla="*/ 125 h 2"/>
                    <a:gd name="T28" fmla="*/ 428 w 4"/>
                    <a:gd name="T29" fmla="*/ 125 h 2"/>
                    <a:gd name="T30" fmla="*/ 428 w 4"/>
                    <a:gd name="T31" fmla="*/ 125 h 2"/>
                    <a:gd name="T32" fmla="*/ 428 w 4"/>
                    <a:gd name="T33" fmla="*/ 250 h 2"/>
                    <a:gd name="T34" fmla="*/ 428 w 4"/>
                    <a:gd name="T35" fmla="*/ 250 h 2"/>
                    <a:gd name="T36" fmla="*/ 428 w 4"/>
                    <a:gd name="T37" fmla="*/ 250 h 2"/>
                    <a:gd name="T38" fmla="*/ 428 w 4"/>
                    <a:gd name="T39" fmla="*/ 250 h 2"/>
                    <a:gd name="T40" fmla="*/ 314 w 4"/>
                    <a:gd name="T41" fmla="*/ 125 h 2"/>
                    <a:gd name="T42" fmla="*/ 314 w 4"/>
                    <a:gd name="T43" fmla="*/ 125 h 2"/>
                    <a:gd name="T44" fmla="*/ 314 w 4"/>
                    <a:gd name="T45" fmla="*/ 250 h 2"/>
                    <a:gd name="T46" fmla="*/ 314 w 4"/>
                    <a:gd name="T47" fmla="*/ 250 h 2"/>
                    <a:gd name="T48" fmla="*/ 314 w 4"/>
                    <a:gd name="T49" fmla="*/ 250 h 2"/>
                    <a:gd name="T50" fmla="*/ 223 w 4"/>
                    <a:gd name="T51" fmla="*/ 250 h 2"/>
                    <a:gd name="T52" fmla="*/ 223 w 4"/>
                    <a:gd name="T53" fmla="*/ 250 h 2"/>
                    <a:gd name="T54" fmla="*/ 223 w 4"/>
                    <a:gd name="T55" fmla="*/ 250 h 2"/>
                    <a:gd name="T56" fmla="*/ 223 w 4"/>
                    <a:gd name="T57" fmla="*/ 250 h 2"/>
                    <a:gd name="T58" fmla="*/ 223 w 4"/>
                    <a:gd name="T59" fmla="*/ 250 h 2"/>
                    <a:gd name="T60" fmla="*/ 223 w 4"/>
                    <a:gd name="T61" fmla="*/ 250 h 2"/>
                    <a:gd name="T62" fmla="*/ 223 w 4"/>
                    <a:gd name="T63" fmla="*/ 250 h 2"/>
                    <a:gd name="T64" fmla="*/ 114 w 4"/>
                    <a:gd name="T65" fmla="*/ 250 h 2"/>
                    <a:gd name="T66" fmla="*/ 114 w 4"/>
                    <a:gd name="T67" fmla="*/ 250 h 2"/>
                    <a:gd name="T68" fmla="*/ 114 w 4"/>
                    <a:gd name="T69" fmla="*/ 125 h 2"/>
                    <a:gd name="T70" fmla="*/ 114 w 4"/>
                    <a:gd name="T71" fmla="*/ 125 h 2"/>
                    <a:gd name="T72" fmla="*/ 114 w 4"/>
                    <a:gd name="T73" fmla="*/ 125 h 2"/>
                    <a:gd name="T74" fmla="*/ 114 w 4"/>
                    <a:gd name="T75" fmla="*/ 125 h 2"/>
                    <a:gd name="T76" fmla="*/ 114 w 4"/>
                    <a:gd name="T77" fmla="*/ 125 h 2"/>
                    <a:gd name="T78" fmla="*/ 114 w 4"/>
                    <a:gd name="T79" fmla="*/ 125 h 2"/>
                    <a:gd name="T80" fmla="*/ 114 w 4"/>
                    <a:gd name="T81" fmla="*/ 125 h 2"/>
                    <a:gd name="T82" fmla="*/ 114 w 4"/>
                    <a:gd name="T83" fmla="*/ 125 h 2"/>
                    <a:gd name="T84" fmla="*/ 114 w 4"/>
                    <a:gd name="T85" fmla="*/ 125 h 2"/>
                    <a:gd name="T86" fmla="*/ 114 w 4"/>
                    <a:gd name="T87" fmla="*/ 125 h 2"/>
                    <a:gd name="T88" fmla="*/ 114 w 4"/>
                    <a:gd name="T89" fmla="*/ 125 h 2"/>
                    <a:gd name="T90" fmla="*/ 114 w 4"/>
                    <a:gd name="T91" fmla="*/ 125 h 2"/>
                    <a:gd name="T92" fmla="*/ 114 w 4"/>
                    <a:gd name="T93" fmla="*/ 125 h 2"/>
                    <a:gd name="T94" fmla="*/ 0 w 4"/>
                    <a:gd name="T95" fmla="*/ 125 h 2"/>
                    <a:gd name="T96" fmla="*/ 0 w 4"/>
                    <a:gd name="T97" fmla="*/ 125 h 2"/>
                    <a:gd name="T98" fmla="*/ 0 w 4"/>
                    <a:gd name="T99" fmla="*/ 125 h 2"/>
                    <a:gd name="T100" fmla="*/ 0 w 4"/>
                    <a:gd name="T101" fmla="*/ 125 h 2"/>
                    <a:gd name="T102" fmla="*/ 0 w 4"/>
                    <a:gd name="T103" fmla="*/ 125 h 2"/>
                    <a:gd name="T104" fmla="*/ 0 w 4"/>
                    <a:gd name="T105" fmla="*/ 125 h 2"/>
                    <a:gd name="T106" fmla="*/ 0 w 4"/>
                    <a:gd name="T107" fmla="*/ 125 h 2"/>
                    <a:gd name="T108" fmla="*/ 0 w 4"/>
                    <a:gd name="T109" fmla="*/ 125 h 2"/>
                    <a:gd name="T110" fmla="*/ 0 w 4"/>
                    <a:gd name="T111" fmla="*/ 125 h 2"/>
                    <a:gd name="T112" fmla="*/ 0 w 4"/>
                    <a:gd name="T113" fmla="*/ 125 h 2"/>
                    <a:gd name="T114" fmla="*/ 0 w 4"/>
                    <a:gd name="T115" fmla="*/ 125 h 2"/>
                    <a:gd name="T116" fmla="*/ 0 w 4"/>
                    <a:gd name="T117" fmla="*/ 125 h 2"/>
                    <a:gd name="T118" fmla="*/ 0 w 4"/>
                    <a:gd name="T119" fmla="*/ 125 h 2"/>
                    <a:gd name="T120" fmla="*/ 0 w 4"/>
                    <a:gd name="T121" fmla="*/ 125 h 2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60000 65536"/>
                    <a:gd name="T163" fmla="*/ 0 60000 65536"/>
                    <a:gd name="T164" fmla="*/ 0 60000 65536"/>
                    <a:gd name="T165" fmla="*/ 0 60000 65536"/>
                    <a:gd name="T166" fmla="*/ 0 60000 65536"/>
                    <a:gd name="T167" fmla="*/ 0 60000 65536"/>
                    <a:gd name="T168" fmla="*/ 0 60000 65536"/>
                    <a:gd name="T169" fmla="*/ 0 60000 65536"/>
                    <a:gd name="T170" fmla="*/ 0 60000 65536"/>
                    <a:gd name="T171" fmla="*/ 0 60000 65536"/>
                    <a:gd name="T172" fmla="*/ 0 60000 65536"/>
                    <a:gd name="T173" fmla="*/ 0 60000 65536"/>
                    <a:gd name="T174" fmla="*/ 0 60000 65536"/>
                    <a:gd name="T175" fmla="*/ 0 60000 65536"/>
                    <a:gd name="T176" fmla="*/ 0 60000 65536"/>
                    <a:gd name="T177" fmla="*/ 0 60000 65536"/>
                    <a:gd name="T178" fmla="*/ 0 60000 65536"/>
                    <a:gd name="T179" fmla="*/ 0 60000 65536"/>
                    <a:gd name="T180" fmla="*/ 0 60000 65536"/>
                    <a:gd name="T181" fmla="*/ 0 60000 65536"/>
                    <a:gd name="T182" fmla="*/ 0 60000 65536"/>
                    <a:gd name="T183" fmla="*/ 0 w 4"/>
                    <a:gd name="T184" fmla="*/ 0 h 2"/>
                    <a:gd name="T185" fmla="*/ 4 w 4"/>
                    <a:gd name="T186" fmla="*/ 2 h 2"/>
                  </a:gdLst>
                  <a:ahLst/>
                  <a:cxnLst>
                    <a:cxn ang="T122">
                      <a:pos x="T0" y="T1"/>
                    </a:cxn>
                    <a:cxn ang="T123">
                      <a:pos x="T2" y="T3"/>
                    </a:cxn>
                    <a:cxn ang="T124">
                      <a:pos x="T4" y="T5"/>
                    </a:cxn>
                    <a:cxn ang="T125">
                      <a:pos x="T6" y="T7"/>
                    </a:cxn>
                    <a:cxn ang="T126">
                      <a:pos x="T8" y="T9"/>
                    </a:cxn>
                    <a:cxn ang="T127">
                      <a:pos x="T10" y="T11"/>
                    </a:cxn>
                    <a:cxn ang="T128">
                      <a:pos x="T12" y="T13"/>
                    </a:cxn>
                    <a:cxn ang="T129">
                      <a:pos x="T14" y="T15"/>
                    </a:cxn>
                    <a:cxn ang="T130">
                      <a:pos x="T16" y="T17"/>
                    </a:cxn>
                    <a:cxn ang="T131">
                      <a:pos x="T18" y="T19"/>
                    </a:cxn>
                    <a:cxn ang="T132">
                      <a:pos x="T20" y="T21"/>
                    </a:cxn>
                    <a:cxn ang="T133">
                      <a:pos x="T22" y="T23"/>
                    </a:cxn>
                    <a:cxn ang="T134">
                      <a:pos x="T24" y="T25"/>
                    </a:cxn>
                    <a:cxn ang="T135">
                      <a:pos x="T26" y="T27"/>
                    </a:cxn>
                    <a:cxn ang="T136">
                      <a:pos x="T28" y="T29"/>
                    </a:cxn>
                    <a:cxn ang="T137">
                      <a:pos x="T30" y="T31"/>
                    </a:cxn>
                    <a:cxn ang="T138">
                      <a:pos x="T32" y="T33"/>
                    </a:cxn>
                    <a:cxn ang="T139">
                      <a:pos x="T34" y="T35"/>
                    </a:cxn>
                    <a:cxn ang="T140">
                      <a:pos x="T36" y="T37"/>
                    </a:cxn>
                    <a:cxn ang="T141">
                      <a:pos x="T38" y="T39"/>
                    </a:cxn>
                    <a:cxn ang="T142">
                      <a:pos x="T40" y="T41"/>
                    </a:cxn>
                    <a:cxn ang="T143">
                      <a:pos x="T42" y="T43"/>
                    </a:cxn>
                    <a:cxn ang="T144">
                      <a:pos x="T44" y="T45"/>
                    </a:cxn>
                    <a:cxn ang="T145">
                      <a:pos x="T46" y="T47"/>
                    </a:cxn>
                    <a:cxn ang="T146">
                      <a:pos x="T48" y="T49"/>
                    </a:cxn>
                    <a:cxn ang="T147">
                      <a:pos x="T50" y="T51"/>
                    </a:cxn>
                    <a:cxn ang="T148">
                      <a:pos x="T52" y="T53"/>
                    </a:cxn>
                    <a:cxn ang="T149">
                      <a:pos x="T54" y="T55"/>
                    </a:cxn>
                    <a:cxn ang="T150">
                      <a:pos x="T56" y="T57"/>
                    </a:cxn>
                    <a:cxn ang="T151">
                      <a:pos x="T58" y="T59"/>
                    </a:cxn>
                    <a:cxn ang="T152">
                      <a:pos x="T60" y="T61"/>
                    </a:cxn>
                    <a:cxn ang="T153">
                      <a:pos x="T62" y="T63"/>
                    </a:cxn>
                    <a:cxn ang="T154">
                      <a:pos x="T64" y="T65"/>
                    </a:cxn>
                    <a:cxn ang="T155">
                      <a:pos x="T66" y="T67"/>
                    </a:cxn>
                    <a:cxn ang="T156">
                      <a:pos x="T68" y="T69"/>
                    </a:cxn>
                    <a:cxn ang="T157">
                      <a:pos x="T70" y="T71"/>
                    </a:cxn>
                    <a:cxn ang="T158">
                      <a:pos x="T72" y="T73"/>
                    </a:cxn>
                    <a:cxn ang="T159">
                      <a:pos x="T74" y="T75"/>
                    </a:cxn>
                    <a:cxn ang="T160">
                      <a:pos x="T76" y="T77"/>
                    </a:cxn>
                    <a:cxn ang="T161">
                      <a:pos x="T78" y="T79"/>
                    </a:cxn>
                    <a:cxn ang="T162">
                      <a:pos x="T80" y="T81"/>
                    </a:cxn>
                    <a:cxn ang="T163">
                      <a:pos x="T82" y="T83"/>
                    </a:cxn>
                    <a:cxn ang="T164">
                      <a:pos x="T84" y="T85"/>
                    </a:cxn>
                    <a:cxn ang="T165">
                      <a:pos x="T86" y="T87"/>
                    </a:cxn>
                    <a:cxn ang="T166">
                      <a:pos x="T88" y="T89"/>
                    </a:cxn>
                    <a:cxn ang="T167">
                      <a:pos x="T90" y="T91"/>
                    </a:cxn>
                    <a:cxn ang="T168">
                      <a:pos x="T92" y="T93"/>
                    </a:cxn>
                    <a:cxn ang="T169">
                      <a:pos x="T94" y="T95"/>
                    </a:cxn>
                    <a:cxn ang="T170">
                      <a:pos x="T96" y="T97"/>
                    </a:cxn>
                    <a:cxn ang="T171">
                      <a:pos x="T98" y="T99"/>
                    </a:cxn>
                    <a:cxn ang="T172">
                      <a:pos x="T100" y="T101"/>
                    </a:cxn>
                    <a:cxn ang="T173">
                      <a:pos x="T102" y="T103"/>
                    </a:cxn>
                    <a:cxn ang="T174">
                      <a:pos x="T104" y="T105"/>
                    </a:cxn>
                    <a:cxn ang="T175">
                      <a:pos x="T106" y="T107"/>
                    </a:cxn>
                    <a:cxn ang="T176">
                      <a:pos x="T108" y="T109"/>
                    </a:cxn>
                    <a:cxn ang="T177">
                      <a:pos x="T110" y="T111"/>
                    </a:cxn>
                    <a:cxn ang="T178">
                      <a:pos x="T112" y="T113"/>
                    </a:cxn>
                    <a:cxn ang="T179">
                      <a:pos x="T114" y="T115"/>
                    </a:cxn>
                    <a:cxn ang="T180">
                      <a:pos x="T116" y="T117"/>
                    </a:cxn>
                    <a:cxn ang="T181">
                      <a:pos x="T118" y="T119"/>
                    </a:cxn>
                    <a:cxn ang="T182">
                      <a:pos x="T120" y="T121"/>
                    </a:cxn>
                  </a:cxnLst>
                  <a:rect l="T183" t="T184" r="T185" b="T186"/>
                  <a:pathLst>
                    <a:path w="4" h="2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1" y="0"/>
                      </a:lnTo>
                      <a:lnTo>
                        <a:pt x="2" y="0"/>
                      </a:lnTo>
                      <a:lnTo>
                        <a:pt x="3" y="0"/>
                      </a:lnTo>
                      <a:lnTo>
                        <a:pt x="3" y="1"/>
                      </a:lnTo>
                      <a:lnTo>
                        <a:pt x="4" y="1"/>
                      </a:lnTo>
                      <a:lnTo>
                        <a:pt x="4" y="2"/>
                      </a:lnTo>
                      <a:lnTo>
                        <a:pt x="3" y="1"/>
                      </a:lnTo>
                      <a:lnTo>
                        <a:pt x="3" y="2"/>
                      </a:lnTo>
                      <a:lnTo>
                        <a:pt x="2" y="2"/>
                      </a:lnTo>
                      <a:lnTo>
                        <a:pt x="1" y="2"/>
                      </a:lnTo>
                      <a:lnTo>
                        <a:pt x="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837" name="Freeform 46"/>
              <p:cNvSpPr>
                <a:spLocks/>
              </p:cNvSpPr>
              <p:nvPr/>
            </p:nvSpPr>
            <p:spPr bwMode="auto">
              <a:xfrm>
                <a:off x="1529" y="1282"/>
                <a:ext cx="554" cy="439"/>
              </a:xfrm>
              <a:custGeom>
                <a:avLst/>
                <a:gdLst>
                  <a:gd name="T0" fmla="*/ 0 w 108"/>
                  <a:gd name="T1" fmla="*/ 7780 h 90"/>
                  <a:gd name="T2" fmla="*/ 0 w 108"/>
                  <a:gd name="T3" fmla="*/ 7185 h 90"/>
                  <a:gd name="T4" fmla="*/ 133 w 108"/>
                  <a:gd name="T5" fmla="*/ 6614 h 90"/>
                  <a:gd name="T6" fmla="*/ 262 w 108"/>
                  <a:gd name="T7" fmla="*/ 5927 h 90"/>
                  <a:gd name="T8" fmla="*/ 395 w 108"/>
                  <a:gd name="T9" fmla="*/ 5687 h 90"/>
                  <a:gd name="T10" fmla="*/ 682 w 108"/>
                  <a:gd name="T11" fmla="*/ 5448 h 90"/>
                  <a:gd name="T12" fmla="*/ 682 w 108"/>
                  <a:gd name="T13" fmla="*/ 5234 h 90"/>
                  <a:gd name="T14" fmla="*/ 1344 w 108"/>
                  <a:gd name="T15" fmla="*/ 4283 h 90"/>
                  <a:gd name="T16" fmla="*/ 2160 w 108"/>
                  <a:gd name="T17" fmla="*/ 2663 h 90"/>
                  <a:gd name="T18" fmla="*/ 2708 w 108"/>
                  <a:gd name="T19" fmla="*/ 1497 h 90"/>
                  <a:gd name="T20" fmla="*/ 3237 w 108"/>
                  <a:gd name="T21" fmla="*/ 356 h 90"/>
                  <a:gd name="T22" fmla="*/ 3237 w 108"/>
                  <a:gd name="T23" fmla="*/ 0 h 90"/>
                  <a:gd name="T24" fmla="*/ 3657 w 108"/>
                  <a:gd name="T25" fmla="*/ 0 h 90"/>
                  <a:gd name="T26" fmla="*/ 4052 w 108"/>
                  <a:gd name="T27" fmla="*/ 117 h 90"/>
                  <a:gd name="T28" fmla="*/ 4186 w 108"/>
                  <a:gd name="T29" fmla="*/ 239 h 90"/>
                  <a:gd name="T30" fmla="*/ 4735 w 108"/>
                  <a:gd name="T31" fmla="*/ 571 h 90"/>
                  <a:gd name="T32" fmla="*/ 4735 w 108"/>
                  <a:gd name="T33" fmla="*/ 927 h 90"/>
                  <a:gd name="T34" fmla="*/ 4868 w 108"/>
                  <a:gd name="T35" fmla="*/ 1619 h 90"/>
                  <a:gd name="T36" fmla="*/ 5817 w 108"/>
                  <a:gd name="T37" fmla="*/ 1854 h 90"/>
                  <a:gd name="T38" fmla="*/ 6474 w 108"/>
                  <a:gd name="T39" fmla="*/ 1854 h 90"/>
                  <a:gd name="T40" fmla="*/ 7289 w 108"/>
                  <a:gd name="T41" fmla="*/ 2093 h 90"/>
                  <a:gd name="T42" fmla="*/ 8238 w 108"/>
                  <a:gd name="T43" fmla="*/ 2093 h 90"/>
                  <a:gd name="T44" fmla="*/ 8761 w 108"/>
                  <a:gd name="T45" fmla="*/ 2215 h 90"/>
                  <a:gd name="T46" fmla="*/ 9182 w 108"/>
                  <a:gd name="T47" fmla="*/ 2093 h 90"/>
                  <a:gd name="T48" fmla="*/ 9577 w 108"/>
                  <a:gd name="T49" fmla="*/ 2215 h 90"/>
                  <a:gd name="T50" fmla="*/ 9998 w 108"/>
                  <a:gd name="T51" fmla="*/ 2093 h 90"/>
                  <a:gd name="T52" fmla="*/ 10264 w 108"/>
                  <a:gd name="T53" fmla="*/ 2215 h 90"/>
                  <a:gd name="T54" fmla="*/ 10659 w 108"/>
                  <a:gd name="T55" fmla="*/ 2215 h 90"/>
                  <a:gd name="T56" fmla="*/ 14024 w 108"/>
                  <a:gd name="T57" fmla="*/ 2785 h 90"/>
                  <a:gd name="T58" fmla="*/ 14183 w 108"/>
                  <a:gd name="T59" fmla="*/ 3141 h 90"/>
                  <a:gd name="T60" fmla="*/ 14578 w 108"/>
                  <a:gd name="T61" fmla="*/ 3258 h 90"/>
                  <a:gd name="T62" fmla="*/ 13763 w 108"/>
                  <a:gd name="T63" fmla="*/ 4639 h 90"/>
                  <a:gd name="T64" fmla="*/ 13629 w 108"/>
                  <a:gd name="T65" fmla="*/ 4878 h 90"/>
                  <a:gd name="T66" fmla="*/ 13234 w 108"/>
                  <a:gd name="T67" fmla="*/ 5117 h 90"/>
                  <a:gd name="T68" fmla="*/ 12680 w 108"/>
                  <a:gd name="T69" fmla="*/ 5927 h 90"/>
                  <a:gd name="T70" fmla="*/ 13106 w 108"/>
                  <a:gd name="T71" fmla="*/ 6161 h 90"/>
                  <a:gd name="T72" fmla="*/ 13106 w 108"/>
                  <a:gd name="T73" fmla="*/ 6375 h 90"/>
                  <a:gd name="T74" fmla="*/ 12947 w 108"/>
                  <a:gd name="T75" fmla="*/ 6497 h 90"/>
                  <a:gd name="T76" fmla="*/ 12814 w 108"/>
                  <a:gd name="T77" fmla="*/ 6970 h 90"/>
                  <a:gd name="T78" fmla="*/ 7028 w 108"/>
                  <a:gd name="T79" fmla="*/ 9399 h 90"/>
                  <a:gd name="T80" fmla="*/ 133 w 108"/>
                  <a:gd name="T81" fmla="*/ 7897 h 9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08"/>
                  <a:gd name="T124" fmla="*/ 0 h 90"/>
                  <a:gd name="T125" fmla="*/ 108 w 108"/>
                  <a:gd name="T126" fmla="*/ 90 h 9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08" h="90">
                    <a:moveTo>
                      <a:pt x="1" y="68"/>
                    </a:moveTo>
                    <a:lnTo>
                      <a:pt x="0" y="67"/>
                    </a:lnTo>
                    <a:lnTo>
                      <a:pt x="0" y="63"/>
                    </a:lnTo>
                    <a:lnTo>
                      <a:pt x="0" y="62"/>
                    </a:lnTo>
                    <a:lnTo>
                      <a:pt x="0" y="60"/>
                    </a:lnTo>
                    <a:lnTo>
                      <a:pt x="1" y="57"/>
                    </a:lnTo>
                    <a:lnTo>
                      <a:pt x="1" y="52"/>
                    </a:lnTo>
                    <a:lnTo>
                      <a:pt x="2" y="51"/>
                    </a:lnTo>
                    <a:lnTo>
                      <a:pt x="3" y="50"/>
                    </a:lnTo>
                    <a:lnTo>
                      <a:pt x="3" y="49"/>
                    </a:lnTo>
                    <a:lnTo>
                      <a:pt x="4" y="48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9" y="41"/>
                    </a:lnTo>
                    <a:lnTo>
                      <a:pt x="10" y="37"/>
                    </a:lnTo>
                    <a:lnTo>
                      <a:pt x="13" y="32"/>
                    </a:lnTo>
                    <a:lnTo>
                      <a:pt x="16" y="23"/>
                    </a:lnTo>
                    <a:lnTo>
                      <a:pt x="18" y="19"/>
                    </a:lnTo>
                    <a:lnTo>
                      <a:pt x="20" y="13"/>
                    </a:lnTo>
                    <a:lnTo>
                      <a:pt x="23" y="5"/>
                    </a:lnTo>
                    <a:lnTo>
                      <a:pt x="24" y="3"/>
                    </a:lnTo>
                    <a:lnTo>
                      <a:pt x="24" y="1"/>
                    </a:lnTo>
                    <a:lnTo>
                      <a:pt x="24" y="0"/>
                    </a:lnTo>
                    <a:lnTo>
                      <a:pt x="25" y="0"/>
                    </a:lnTo>
                    <a:lnTo>
                      <a:pt x="27" y="0"/>
                    </a:lnTo>
                    <a:lnTo>
                      <a:pt x="30" y="1"/>
                    </a:lnTo>
                    <a:lnTo>
                      <a:pt x="31" y="2"/>
                    </a:lnTo>
                    <a:lnTo>
                      <a:pt x="33" y="2"/>
                    </a:lnTo>
                    <a:lnTo>
                      <a:pt x="35" y="5"/>
                    </a:lnTo>
                    <a:lnTo>
                      <a:pt x="36" y="7"/>
                    </a:lnTo>
                    <a:lnTo>
                      <a:pt x="35" y="8"/>
                    </a:lnTo>
                    <a:lnTo>
                      <a:pt x="35" y="12"/>
                    </a:lnTo>
                    <a:lnTo>
                      <a:pt x="36" y="14"/>
                    </a:lnTo>
                    <a:lnTo>
                      <a:pt x="39" y="15"/>
                    </a:lnTo>
                    <a:lnTo>
                      <a:pt x="43" y="16"/>
                    </a:lnTo>
                    <a:lnTo>
                      <a:pt x="46" y="15"/>
                    </a:lnTo>
                    <a:lnTo>
                      <a:pt x="48" y="16"/>
                    </a:lnTo>
                    <a:lnTo>
                      <a:pt x="53" y="17"/>
                    </a:lnTo>
                    <a:lnTo>
                      <a:pt x="54" y="18"/>
                    </a:lnTo>
                    <a:lnTo>
                      <a:pt x="59" y="18"/>
                    </a:lnTo>
                    <a:lnTo>
                      <a:pt x="61" y="18"/>
                    </a:lnTo>
                    <a:lnTo>
                      <a:pt x="62" y="19"/>
                    </a:lnTo>
                    <a:lnTo>
                      <a:pt x="65" y="19"/>
                    </a:lnTo>
                    <a:lnTo>
                      <a:pt x="66" y="19"/>
                    </a:lnTo>
                    <a:lnTo>
                      <a:pt x="68" y="18"/>
                    </a:lnTo>
                    <a:lnTo>
                      <a:pt x="69" y="18"/>
                    </a:lnTo>
                    <a:lnTo>
                      <a:pt x="71" y="19"/>
                    </a:lnTo>
                    <a:lnTo>
                      <a:pt x="72" y="18"/>
                    </a:lnTo>
                    <a:lnTo>
                      <a:pt x="74" y="18"/>
                    </a:lnTo>
                    <a:lnTo>
                      <a:pt x="75" y="19"/>
                    </a:lnTo>
                    <a:lnTo>
                      <a:pt x="76" y="19"/>
                    </a:lnTo>
                    <a:lnTo>
                      <a:pt x="77" y="19"/>
                    </a:lnTo>
                    <a:lnTo>
                      <a:pt x="79" y="19"/>
                    </a:lnTo>
                    <a:lnTo>
                      <a:pt x="80" y="18"/>
                    </a:lnTo>
                    <a:lnTo>
                      <a:pt x="104" y="24"/>
                    </a:lnTo>
                    <a:lnTo>
                      <a:pt x="104" y="25"/>
                    </a:lnTo>
                    <a:lnTo>
                      <a:pt x="105" y="27"/>
                    </a:lnTo>
                    <a:lnTo>
                      <a:pt x="107" y="27"/>
                    </a:lnTo>
                    <a:lnTo>
                      <a:pt x="108" y="28"/>
                    </a:lnTo>
                    <a:lnTo>
                      <a:pt x="108" y="31"/>
                    </a:lnTo>
                    <a:lnTo>
                      <a:pt x="102" y="40"/>
                    </a:lnTo>
                    <a:lnTo>
                      <a:pt x="101" y="41"/>
                    </a:lnTo>
                    <a:lnTo>
                      <a:pt x="101" y="42"/>
                    </a:lnTo>
                    <a:lnTo>
                      <a:pt x="100" y="43"/>
                    </a:lnTo>
                    <a:lnTo>
                      <a:pt x="98" y="44"/>
                    </a:lnTo>
                    <a:lnTo>
                      <a:pt x="95" y="49"/>
                    </a:lnTo>
                    <a:lnTo>
                      <a:pt x="94" y="51"/>
                    </a:lnTo>
                    <a:lnTo>
                      <a:pt x="95" y="52"/>
                    </a:lnTo>
                    <a:lnTo>
                      <a:pt x="97" y="53"/>
                    </a:lnTo>
                    <a:lnTo>
                      <a:pt x="98" y="54"/>
                    </a:lnTo>
                    <a:lnTo>
                      <a:pt x="97" y="55"/>
                    </a:lnTo>
                    <a:lnTo>
                      <a:pt x="97" y="56"/>
                    </a:lnTo>
                    <a:lnTo>
                      <a:pt x="96" y="56"/>
                    </a:lnTo>
                    <a:lnTo>
                      <a:pt x="96" y="58"/>
                    </a:lnTo>
                    <a:lnTo>
                      <a:pt x="95" y="60"/>
                    </a:lnTo>
                    <a:lnTo>
                      <a:pt x="88" y="90"/>
                    </a:lnTo>
                    <a:lnTo>
                      <a:pt x="52" y="81"/>
                    </a:lnTo>
                    <a:lnTo>
                      <a:pt x="1" y="68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38" name="Freeform 52"/>
              <p:cNvSpPr>
                <a:spLocks/>
              </p:cNvSpPr>
              <p:nvPr/>
            </p:nvSpPr>
            <p:spPr bwMode="auto">
              <a:xfrm>
                <a:off x="3467" y="2604"/>
                <a:ext cx="394" cy="322"/>
              </a:xfrm>
              <a:custGeom>
                <a:avLst/>
                <a:gdLst>
                  <a:gd name="T0" fmla="*/ 5501 w 77"/>
                  <a:gd name="T1" fmla="*/ 117 h 66"/>
                  <a:gd name="T2" fmla="*/ 5890 w 77"/>
                  <a:gd name="T3" fmla="*/ 1166 h 66"/>
                  <a:gd name="T4" fmla="*/ 5762 w 77"/>
                  <a:gd name="T5" fmla="*/ 1498 h 66"/>
                  <a:gd name="T6" fmla="*/ 5368 w 77"/>
                  <a:gd name="T7" fmla="*/ 2547 h 66"/>
                  <a:gd name="T8" fmla="*/ 8561 w 77"/>
                  <a:gd name="T9" fmla="*/ 3830 h 66"/>
                  <a:gd name="T10" fmla="*/ 8561 w 77"/>
                  <a:gd name="T11" fmla="*/ 4640 h 66"/>
                  <a:gd name="T12" fmla="*/ 8433 w 77"/>
                  <a:gd name="T13" fmla="*/ 5235 h 66"/>
                  <a:gd name="T14" fmla="*/ 7778 w 77"/>
                  <a:gd name="T15" fmla="*/ 5118 h 66"/>
                  <a:gd name="T16" fmla="*/ 7517 w 77"/>
                  <a:gd name="T17" fmla="*/ 5689 h 66"/>
                  <a:gd name="T18" fmla="*/ 8300 w 77"/>
                  <a:gd name="T19" fmla="*/ 5572 h 66"/>
                  <a:gd name="T20" fmla="*/ 8852 w 77"/>
                  <a:gd name="T21" fmla="*/ 5450 h 66"/>
                  <a:gd name="T22" fmla="*/ 8561 w 77"/>
                  <a:gd name="T23" fmla="*/ 5689 h 66"/>
                  <a:gd name="T24" fmla="*/ 8852 w 77"/>
                  <a:gd name="T25" fmla="*/ 5928 h 66"/>
                  <a:gd name="T26" fmla="*/ 9502 w 77"/>
                  <a:gd name="T27" fmla="*/ 5450 h 66"/>
                  <a:gd name="T28" fmla="*/ 9922 w 77"/>
                  <a:gd name="T29" fmla="*/ 5572 h 66"/>
                  <a:gd name="T30" fmla="*/ 9794 w 77"/>
                  <a:gd name="T31" fmla="*/ 5928 h 66"/>
                  <a:gd name="T32" fmla="*/ 9113 w 77"/>
                  <a:gd name="T33" fmla="*/ 6499 h 66"/>
                  <a:gd name="T34" fmla="*/ 9502 w 77"/>
                  <a:gd name="T35" fmla="*/ 6972 h 66"/>
                  <a:gd name="T36" fmla="*/ 10316 w 77"/>
                  <a:gd name="T37" fmla="*/ 7547 h 66"/>
                  <a:gd name="T38" fmla="*/ 9502 w 77"/>
                  <a:gd name="T39" fmla="*/ 7308 h 66"/>
                  <a:gd name="T40" fmla="*/ 8561 w 77"/>
                  <a:gd name="T41" fmla="*/ 6855 h 66"/>
                  <a:gd name="T42" fmla="*/ 8167 w 77"/>
                  <a:gd name="T43" fmla="*/ 7186 h 66"/>
                  <a:gd name="T44" fmla="*/ 8039 w 77"/>
                  <a:gd name="T45" fmla="*/ 7547 h 66"/>
                  <a:gd name="T46" fmla="*/ 7645 w 77"/>
                  <a:gd name="T47" fmla="*/ 7308 h 66"/>
                  <a:gd name="T48" fmla="*/ 7225 w 77"/>
                  <a:gd name="T49" fmla="*/ 7308 h 66"/>
                  <a:gd name="T50" fmla="*/ 6570 w 77"/>
                  <a:gd name="T51" fmla="*/ 7426 h 66"/>
                  <a:gd name="T52" fmla="*/ 5501 w 77"/>
                  <a:gd name="T53" fmla="*/ 6855 h 66"/>
                  <a:gd name="T54" fmla="*/ 5081 w 77"/>
                  <a:gd name="T55" fmla="*/ 6616 h 66"/>
                  <a:gd name="T56" fmla="*/ 4948 w 77"/>
                  <a:gd name="T57" fmla="*/ 6499 h 66"/>
                  <a:gd name="T58" fmla="*/ 4554 w 77"/>
                  <a:gd name="T59" fmla="*/ 6381 h 66"/>
                  <a:gd name="T60" fmla="*/ 4426 w 77"/>
                  <a:gd name="T61" fmla="*/ 6259 h 66"/>
                  <a:gd name="T62" fmla="*/ 4165 w 77"/>
                  <a:gd name="T63" fmla="*/ 6738 h 66"/>
                  <a:gd name="T64" fmla="*/ 2016 w 77"/>
                  <a:gd name="T65" fmla="*/ 6499 h 66"/>
                  <a:gd name="T66" fmla="*/ 522 w 77"/>
                  <a:gd name="T67" fmla="*/ 6381 h 66"/>
                  <a:gd name="T68" fmla="*/ 681 w 77"/>
                  <a:gd name="T69" fmla="*/ 6167 h 66"/>
                  <a:gd name="T70" fmla="*/ 814 w 77"/>
                  <a:gd name="T71" fmla="*/ 5333 h 66"/>
                  <a:gd name="T72" fmla="*/ 814 w 77"/>
                  <a:gd name="T73" fmla="*/ 4879 h 66"/>
                  <a:gd name="T74" fmla="*/ 1202 w 77"/>
                  <a:gd name="T75" fmla="*/ 4308 h 66"/>
                  <a:gd name="T76" fmla="*/ 942 w 77"/>
                  <a:gd name="T77" fmla="*/ 3474 h 66"/>
                  <a:gd name="T78" fmla="*/ 814 w 77"/>
                  <a:gd name="T79" fmla="*/ 3259 h 66"/>
                  <a:gd name="T80" fmla="*/ 522 w 77"/>
                  <a:gd name="T81" fmla="*/ 2903 h 66"/>
                  <a:gd name="T82" fmla="*/ 133 w 77"/>
                  <a:gd name="T83" fmla="*/ 2215 h 66"/>
                  <a:gd name="T84" fmla="*/ 0 w 77"/>
                  <a:gd name="T85" fmla="*/ 117 h 6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77"/>
                  <a:gd name="T130" fmla="*/ 0 h 66"/>
                  <a:gd name="T131" fmla="*/ 77 w 77"/>
                  <a:gd name="T132" fmla="*/ 66 h 6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77" h="66">
                    <a:moveTo>
                      <a:pt x="0" y="1"/>
                    </a:moveTo>
                    <a:lnTo>
                      <a:pt x="42" y="0"/>
                    </a:lnTo>
                    <a:lnTo>
                      <a:pt x="41" y="1"/>
                    </a:lnTo>
                    <a:lnTo>
                      <a:pt x="43" y="5"/>
                    </a:lnTo>
                    <a:lnTo>
                      <a:pt x="43" y="8"/>
                    </a:lnTo>
                    <a:lnTo>
                      <a:pt x="44" y="10"/>
                    </a:lnTo>
                    <a:lnTo>
                      <a:pt x="45" y="11"/>
                    </a:lnTo>
                    <a:lnTo>
                      <a:pt x="45" y="12"/>
                    </a:lnTo>
                    <a:lnTo>
                      <a:pt x="43" y="13"/>
                    </a:lnTo>
                    <a:lnTo>
                      <a:pt x="43" y="14"/>
                    </a:lnTo>
                    <a:lnTo>
                      <a:pt x="42" y="17"/>
                    </a:lnTo>
                    <a:lnTo>
                      <a:pt x="40" y="22"/>
                    </a:lnTo>
                    <a:lnTo>
                      <a:pt x="37" y="29"/>
                    </a:lnTo>
                    <a:lnTo>
                      <a:pt x="37" y="34"/>
                    </a:lnTo>
                    <a:lnTo>
                      <a:pt x="64" y="33"/>
                    </a:lnTo>
                    <a:lnTo>
                      <a:pt x="64" y="34"/>
                    </a:lnTo>
                    <a:lnTo>
                      <a:pt x="63" y="36"/>
                    </a:lnTo>
                    <a:lnTo>
                      <a:pt x="64" y="40"/>
                    </a:lnTo>
                    <a:lnTo>
                      <a:pt x="66" y="43"/>
                    </a:lnTo>
                    <a:lnTo>
                      <a:pt x="67" y="46"/>
                    </a:lnTo>
                    <a:lnTo>
                      <a:pt x="63" y="45"/>
                    </a:lnTo>
                    <a:lnTo>
                      <a:pt x="60" y="44"/>
                    </a:lnTo>
                    <a:lnTo>
                      <a:pt x="59" y="43"/>
                    </a:lnTo>
                    <a:lnTo>
                      <a:pt x="58" y="44"/>
                    </a:lnTo>
                    <a:lnTo>
                      <a:pt x="55" y="46"/>
                    </a:lnTo>
                    <a:lnTo>
                      <a:pt x="55" y="48"/>
                    </a:lnTo>
                    <a:lnTo>
                      <a:pt x="56" y="49"/>
                    </a:lnTo>
                    <a:lnTo>
                      <a:pt x="58" y="49"/>
                    </a:lnTo>
                    <a:lnTo>
                      <a:pt x="60" y="49"/>
                    </a:lnTo>
                    <a:lnTo>
                      <a:pt x="62" y="48"/>
                    </a:lnTo>
                    <a:lnTo>
                      <a:pt x="63" y="47"/>
                    </a:lnTo>
                    <a:lnTo>
                      <a:pt x="65" y="47"/>
                    </a:lnTo>
                    <a:lnTo>
                      <a:pt x="66" y="47"/>
                    </a:lnTo>
                    <a:lnTo>
                      <a:pt x="66" y="48"/>
                    </a:lnTo>
                    <a:lnTo>
                      <a:pt x="65" y="48"/>
                    </a:lnTo>
                    <a:lnTo>
                      <a:pt x="64" y="49"/>
                    </a:lnTo>
                    <a:lnTo>
                      <a:pt x="65" y="50"/>
                    </a:lnTo>
                    <a:lnTo>
                      <a:pt x="66" y="51"/>
                    </a:lnTo>
                    <a:lnTo>
                      <a:pt x="67" y="51"/>
                    </a:lnTo>
                    <a:lnTo>
                      <a:pt x="68" y="49"/>
                    </a:lnTo>
                    <a:lnTo>
                      <a:pt x="71" y="47"/>
                    </a:lnTo>
                    <a:lnTo>
                      <a:pt x="72" y="47"/>
                    </a:lnTo>
                    <a:lnTo>
                      <a:pt x="73" y="47"/>
                    </a:lnTo>
                    <a:lnTo>
                      <a:pt x="74" y="48"/>
                    </a:lnTo>
                    <a:lnTo>
                      <a:pt x="73" y="49"/>
                    </a:lnTo>
                    <a:lnTo>
                      <a:pt x="74" y="50"/>
                    </a:lnTo>
                    <a:lnTo>
                      <a:pt x="73" y="51"/>
                    </a:lnTo>
                    <a:lnTo>
                      <a:pt x="72" y="51"/>
                    </a:lnTo>
                    <a:lnTo>
                      <a:pt x="70" y="54"/>
                    </a:lnTo>
                    <a:lnTo>
                      <a:pt x="68" y="56"/>
                    </a:lnTo>
                    <a:lnTo>
                      <a:pt x="68" y="57"/>
                    </a:lnTo>
                    <a:lnTo>
                      <a:pt x="68" y="59"/>
                    </a:lnTo>
                    <a:lnTo>
                      <a:pt x="71" y="60"/>
                    </a:lnTo>
                    <a:lnTo>
                      <a:pt x="76" y="62"/>
                    </a:lnTo>
                    <a:lnTo>
                      <a:pt x="77" y="63"/>
                    </a:lnTo>
                    <a:lnTo>
                      <a:pt x="77" y="65"/>
                    </a:lnTo>
                    <a:lnTo>
                      <a:pt x="76" y="65"/>
                    </a:lnTo>
                    <a:lnTo>
                      <a:pt x="72" y="66"/>
                    </a:lnTo>
                    <a:lnTo>
                      <a:pt x="71" y="63"/>
                    </a:lnTo>
                    <a:lnTo>
                      <a:pt x="69" y="62"/>
                    </a:lnTo>
                    <a:lnTo>
                      <a:pt x="65" y="61"/>
                    </a:lnTo>
                    <a:lnTo>
                      <a:pt x="64" y="59"/>
                    </a:lnTo>
                    <a:lnTo>
                      <a:pt x="63" y="59"/>
                    </a:lnTo>
                    <a:lnTo>
                      <a:pt x="62" y="59"/>
                    </a:lnTo>
                    <a:lnTo>
                      <a:pt x="61" y="62"/>
                    </a:lnTo>
                    <a:lnTo>
                      <a:pt x="62" y="63"/>
                    </a:lnTo>
                    <a:lnTo>
                      <a:pt x="60" y="65"/>
                    </a:lnTo>
                    <a:lnTo>
                      <a:pt x="59" y="65"/>
                    </a:lnTo>
                    <a:lnTo>
                      <a:pt x="58" y="63"/>
                    </a:lnTo>
                    <a:lnTo>
                      <a:pt x="57" y="63"/>
                    </a:lnTo>
                    <a:lnTo>
                      <a:pt x="55" y="63"/>
                    </a:lnTo>
                    <a:lnTo>
                      <a:pt x="54" y="63"/>
                    </a:lnTo>
                    <a:lnTo>
                      <a:pt x="52" y="65"/>
                    </a:lnTo>
                    <a:lnTo>
                      <a:pt x="50" y="65"/>
                    </a:lnTo>
                    <a:lnTo>
                      <a:pt x="49" y="64"/>
                    </a:lnTo>
                    <a:lnTo>
                      <a:pt x="47" y="64"/>
                    </a:lnTo>
                    <a:lnTo>
                      <a:pt x="43" y="60"/>
                    </a:lnTo>
                    <a:lnTo>
                      <a:pt x="41" y="59"/>
                    </a:lnTo>
                    <a:lnTo>
                      <a:pt x="39" y="58"/>
                    </a:lnTo>
                    <a:lnTo>
                      <a:pt x="38" y="57"/>
                    </a:lnTo>
                    <a:lnTo>
                      <a:pt x="37" y="57"/>
                    </a:lnTo>
                    <a:lnTo>
                      <a:pt x="37" y="56"/>
                    </a:lnTo>
                    <a:lnTo>
                      <a:pt x="37" y="55"/>
                    </a:lnTo>
                    <a:lnTo>
                      <a:pt x="36" y="56"/>
                    </a:lnTo>
                    <a:lnTo>
                      <a:pt x="34" y="55"/>
                    </a:lnTo>
                    <a:lnTo>
                      <a:pt x="34" y="54"/>
                    </a:lnTo>
                    <a:lnTo>
                      <a:pt x="33" y="54"/>
                    </a:lnTo>
                    <a:lnTo>
                      <a:pt x="30" y="57"/>
                    </a:lnTo>
                    <a:lnTo>
                      <a:pt x="31" y="58"/>
                    </a:lnTo>
                    <a:lnTo>
                      <a:pt x="27" y="59"/>
                    </a:lnTo>
                    <a:lnTo>
                      <a:pt x="19" y="57"/>
                    </a:lnTo>
                    <a:lnTo>
                      <a:pt x="15" y="56"/>
                    </a:lnTo>
                    <a:lnTo>
                      <a:pt x="4" y="57"/>
                    </a:lnTo>
                    <a:lnTo>
                      <a:pt x="4" y="56"/>
                    </a:lnTo>
                    <a:lnTo>
                      <a:pt x="4" y="55"/>
                    </a:lnTo>
                    <a:lnTo>
                      <a:pt x="4" y="54"/>
                    </a:lnTo>
                    <a:lnTo>
                      <a:pt x="5" y="53"/>
                    </a:lnTo>
                    <a:lnTo>
                      <a:pt x="7" y="49"/>
                    </a:lnTo>
                    <a:lnTo>
                      <a:pt x="6" y="47"/>
                    </a:lnTo>
                    <a:lnTo>
                      <a:pt x="6" y="46"/>
                    </a:lnTo>
                    <a:lnTo>
                      <a:pt x="6" y="45"/>
                    </a:lnTo>
                    <a:lnTo>
                      <a:pt x="6" y="44"/>
                    </a:lnTo>
                    <a:lnTo>
                      <a:pt x="6" y="42"/>
                    </a:lnTo>
                    <a:lnTo>
                      <a:pt x="7" y="41"/>
                    </a:lnTo>
                    <a:lnTo>
                      <a:pt x="8" y="40"/>
                    </a:lnTo>
                    <a:lnTo>
                      <a:pt x="9" y="37"/>
                    </a:lnTo>
                    <a:lnTo>
                      <a:pt x="9" y="35"/>
                    </a:lnTo>
                    <a:lnTo>
                      <a:pt x="8" y="32"/>
                    </a:lnTo>
                    <a:lnTo>
                      <a:pt x="7" y="30"/>
                    </a:lnTo>
                    <a:lnTo>
                      <a:pt x="6" y="30"/>
                    </a:lnTo>
                    <a:lnTo>
                      <a:pt x="7" y="29"/>
                    </a:lnTo>
                    <a:lnTo>
                      <a:pt x="6" y="28"/>
                    </a:lnTo>
                    <a:lnTo>
                      <a:pt x="5" y="27"/>
                    </a:lnTo>
                    <a:lnTo>
                      <a:pt x="4" y="26"/>
                    </a:lnTo>
                    <a:lnTo>
                      <a:pt x="4" y="25"/>
                    </a:lnTo>
                    <a:lnTo>
                      <a:pt x="5" y="24"/>
                    </a:lnTo>
                    <a:lnTo>
                      <a:pt x="4" y="21"/>
                    </a:lnTo>
                    <a:lnTo>
                      <a:pt x="1" y="19"/>
                    </a:lnTo>
                    <a:lnTo>
                      <a:pt x="1" y="18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39" name="Freeform 53"/>
              <p:cNvSpPr>
                <a:spLocks/>
              </p:cNvSpPr>
              <p:nvPr/>
            </p:nvSpPr>
            <p:spPr bwMode="auto">
              <a:xfrm>
                <a:off x="3626" y="1799"/>
                <a:ext cx="277" cy="463"/>
              </a:xfrm>
              <a:custGeom>
                <a:avLst/>
                <a:gdLst>
                  <a:gd name="T0" fmla="*/ 1211 w 54"/>
                  <a:gd name="T1" fmla="*/ 239 h 95"/>
                  <a:gd name="T2" fmla="*/ 1631 w 54"/>
                  <a:gd name="T3" fmla="*/ 570 h 95"/>
                  <a:gd name="T4" fmla="*/ 2026 w 54"/>
                  <a:gd name="T5" fmla="*/ 926 h 95"/>
                  <a:gd name="T6" fmla="*/ 2026 w 54"/>
                  <a:gd name="T7" fmla="*/ 1379 h 95"/>
                  <a:gd name="T8" fmla="*/ 1893 w 54"/>
                  <a:gd name="T9" fmla="*/ 1735 h 95"/>
                  <a:gd name="T10" fmla="*/ 1472 w 54"/>
                  <a:gd name="T11" fmla="*/ 2208 h 95"/>
                  <a:gd name="T12" fmla="*/ 1211 w 54"/>
                  <a:gd name="T13" fmla="*/ 2305 h 95"/>
                  <a:gd name="T14" fmla="*/ 682 w 54"/>
                  <a:gd name="T15" fmla="*/ 2422 h 95"/>
                  <a:gd name="T16" fmla="*/ 554 w 54"/>
                  <a:gd name="T17" fmla="*/ 2778 h 95"/>
                  <a:gd name="T18" fmla="*/ 816 w 54"/>
                  <a:gd name="T19" fmla="*/ 3134 h 95"/>
                  <a:gd name="T20" fmla="*/ 554 w 54"/>
                  <a:gd name="T21" fmla="*/ 3943 h 95"/>
                  <a:gd name="T22" fmla="*/ 133 w 54"/>
                  <a:gd name="T23" fmla="*/ 4157 h 95"/>
                  <a:gd name="T24" fmla="*/ 0 w 54"/>
                  <a:gd name="T25" fmla="*/ 4513 h 95"/>
                  <a:gd name="T26" fmla="*/ 0 w 54"/>
                  <a:gd name="T27" fmla="*/ 4752 h 95"/>
                  <a:gd name="T28" fmla="*/ 133 w 54"/>
                  <a:gd name="T29" fmla="*/ 5556 h 95"/>
                  <a:gd name="T30" fmla="*/ 682 w 54"/>
                  <a:gd name="T31" fmla="*/ 6126 h 95"/>
                  <a:gd name="T32" fmla="*/ 1344 w 54"/>
                  <a:gd name="T33" fmla="*/ 6604 h 95"/>
                  <a:gd name="T34" fmla="*/ 1765 w 54"/>
                  <a:gd name="T35" fmla="*/ 7413 h 95"/>
                  <a:gd name="T36" fmla="*/ 2026 w 54"/>
                  <a:gd name="T37" fmla="*/ 7174 h 95"/>
                  <a:gd name="T38" fmla="*/ 2555 w 54"/>
                  <a:gd name="T39" fmla="*/ 7530 h 95"/>
                  <a:gd name="T40" fmla="*/ 2555 w 54"/>
                  <a:gd name="T41" fmla="*/ 7983 h 95"/>
                  <a:gd name="T42" fmla="*/ 2160 w 54"/>
                  <a:gd name="T43" fmla="*/ 8456 h 95"/>
                  <a:gd name="T44" fmla="*/ 2555 w 54"/>
                  <a:gd name="T45" fmla="*/ 9026 h 95"/>
                  <a:gd name="T46" fmla="*/ 3237 w 54"/>
                  <a:gd name="T47" fmla="*/ 9382 h 95"/>
                  <a:gd name="T48" fmla="*/ 3919 w 54"/>
                  <a:gd name="T49" fmla="*/ 10069 h 95"/>
                  <a:gd name="T50" fmla="*/ 4052 w 54"/>
                  <a:gd name="T51" fmla="*/ 10308 h 95"/>
                  <a:gd name="T52" fmla="*/ 3919 w 54"/>
                  <a:gd name="T53" fmla="*/ 10547 h 95"/>
                  <a:gd name="T54" fmla="*/ 4314 w 54"/>
                  <a:gd name="T55" fmla="*/ 11000 h 95"/>
                  <a:gd name="T56" fmla="*/ 4447 w 54"/>
                  <a:gd name="T57" fmla="*/ 10878 h 95"/>
                  <a:gd name="T58" fmla="*/ 4581 w 54"/>
                  <a:gd name="T59" fmla="*/ 10639 h 95"/>
                  <a:gd name="T60" fmla="*/ 5130 w 54"/>
                  <a:gd name="T61" fmla="*/ 10547 h 95"/>
                  <a:gd name="T62" fmla="*/ 5658 w 54"/>
                  <a:gd name="T63" fmla="*/ 10761 h 95"/>
                  <a:gd name="T64" fmla="*/ 5817 w 54"/>
                  <a:gd name="T65" fmla="*/ 10308 h 95"/>
                  <a:gd name="T66" fmla="*/ 5945 w 54"/>
                  <a:gd name="T67" fmla="*/ 10069 h 95"/>
                  <a:gd name="T68" fmla="*/ 6474 w 54"/>
                  <a:gd name="T69" fmla="*/ 9835 h 95"/>
                  <a:gd name="T70" fmla="*/ 6340 w 54"/>
                  <a:gd name="T71" fmla="*/ 9621 h 95"/>
                  <a:gd name="T72" fmla="*/ 6340 w 54"/>
                  <a:gd name="T73" fmla="*/ 9382 h 95"/>
                  <a:gd name="T74" fmla="*/ 6474 w 54"/>
                  <a:gd name="T75" fmla="*/ 9265 h 95"/>
                  <a:gd name="T76" fmla="*/ 6474 w 54"/>
                  <a:gd name="T77" fmla="*/ 9143 h 95"/>
                  <a:gd name="T78" fmla="*/ 6474 w 54"/>
                  <a:gd name="T79" fmla="*/ 8456 h 95"/>
                  <a:gd name="T80" fmla="*/ 7028 w 54"/>
                  <a:gd name="T81" fmla="*/ 7861 h 95"/>
                  <a:gd name="T82" fmla="*/ 7289 w 54"/>
                  <a:gd name="T83" fmla="*/ 7413 h 95"/>
                  <a:gd name="T84" fmla="*/ 7028 w 54"/>
                  <a:gd name="T85" fmla="*/ 6604 h 95"/>
                  <a:gd name="T86" fmla="*/ 7028 w 54"/>
                  <a:gd name="T87" fmla="*/ 6248 h 95"/>
                  <a:gd name="T88" fmla="*/ 6607 w 54"/>
                  <a:gd name="T89" fmla="*/ 1496 h 95"/>
                  <a:gd name="T90" fmla="*/ 6474 w 54"/>
                  <a:gd name="T91" fmla="*/ 1282 h 95"/>
                  <a:gd name="T92" fmla="*/ 6212 w 54"/>
                  <a:gd name="T93" fmla="*/ 687 h 95"/>
                  <a:gd name="T94" fmla="*/ 5945 w 54"/>
                  <a:gd name="T95" fmla="*/ 356 h 95"/>
                  <a:gd name="T96" fmla="*/ 5945 w 54"/>
                  <a:gd name="T97" fmla="*/ 0 h 95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54"/>
                  <a:gd name="T148" fmla="*/ 0 h 95"/>
                  <a:gd name="T149" fmla="*/ 54 w 54"/>
                  <a:gd name="T150" fmla="*/ 95 h 95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54" h="95">
                    <a:moveTo>
                      <a:pt x="44" y="0"/>
                    </a:moveTo>
                    <a:lnTo>
                      <a:pt x="9" y="2"/>
                    </a:lnTo>
                    <a:lnTo>
                      <a:pt x="9" y="3"/>
                    </a:lnTo>
                    <a:lnTo>
                      <a:pt x="12" y="5"/>
                    </a:lnTo>
                    <a:lnTo>
                      <a:pt x="12" y="6"/>
                    </a:lnTo>
                    <a:lnTo>
                      <a:pt x="15" y="8"/>
                    </a:lnTo>
                    <a:lnTo>
                      <a:pt x="16" y="11"/>
                    </a:lnTo>
                    <a:lnTo>
                      <a:pt x="15" y="12"/>
                    </a:lnTo>
                    <a:lnTo>
                      <a:pt x="14" y="14"/>
                    </a:lnTo>
                    <a:lnTo>
                      <a:pt x="14" y="15"/>
                    </a:lnTo>
                    <a:lnTo>
                      <a:pt x="14" y="16"/>
                    </a:lnTo>
                    <a:lnTo>
                      <a:pt x="11" y="19"/>
                    </a:lnTo>
                    <a:lnTo>
                      <a:pt x="9" y="19"/>
                    </a:lnTo>
                    <a:lnTo>
                      <a:pt x="9" y="20"/>
                    </a:lnTo>
                    <a:lnTo>
                      <a:pt x="6" y="20"/>
                    </a:lnTo>
                    <a:lnTo>
                      <a:pt x="5" y="21"/>
                    </a:lnTo>
                    <a:lnTo>
                      <a:pt x="4" y="23"/>
                    </a:lnTo>
                    <a:lnTo>
                      <a:pt x="4" y="24"/>
                    </a:lnTo>
                    <a:lnTo>
                      <a:pt x="6" y="26"/>
                    </a:lnTo>
                    <a:lnTo>
                      <a:pt x="6" y="27"/>
                    </a:lnTo>
                    <a:lnTo>
                      <a:pt x="6" y="29"/>
                    </a:lnTo>
                    <a:lnTo>
                      <a:pt x="4" y="34"/>
                    </a:lnTo>
                    <a:lnTo>
                      <a:pt x="2" y="35"/>
                    </a:lnTo>
                    <a:lnTo>
                      <a:pt x="1" y="36"/>
                    </a:lnTo>
                    <a:lnTo>
                      <a:pt x="1" y="38"/>
                    </a:lnTo>
                    <a:lnTo>
                      <a:pt x="0" y="39"/>
                    </a:lnTo>
                    <a:lnTo>
                      <a:pt x="0" y="40"/>
                    </a:lnTo>
                    <a:lnTo>
                      <a:pt x="0" y="41"/>
                    </a:lnTo>
                    <a:lnTo>
                      <a:pt x="0" y="45"/>
                    </a:lnTo>
                    <a:lnTo>
                      <a:pt x="1" y="48"/>
                    </a:lnTo>
                    <a:lnTo>
                      <a:pt x="1" y="49"/>
                    </a:lnTo>
                    <a:lnTo>
                      <a:pt x="5" y="53"/>
                    </a:lnTo>
                    <a:lnTo>
                      <a:pt x="9" y="56"/>
                    </a:lnTo>
                    <a:lnTo>
                      <a:pt x="10" y="57"/>
                    </a:lnTo>
                    <a:lnTo>
                      <a:pt x="12" y="64"/>
                    </a:lnTo>
                    <a:lnTo>
                      <a:pt x="13" y="64"/>
                    </a:lnTo>
                    <a:lnTo>
                      <a:pt x="14" y="63"/>
                    </a:lnTo>
                    <a:lnTo>
                      <a:pt x="15" y="62"/>
                    </a:lnTo>
                    <a:lnTo>
                      <a:pt x="18" y="64"/>
                    </a:lnTo>
                    <a:lnTo>
                      <a:pt x="19" y="65"/>
                    </a:lnTo>
                    <a:lnTo>
                      <a:pt x="18" y="67"/>
                    </a:lnTo>
                    <a:lnTo>
                      <a:pt x="19" y="69"/>
                    </a:lnTo>
                    <a:lnTo>
                      <a:pt x="16" y="72"/>
                    </a:lnTo>
                    <a:lnTo>
                      <a:pt x="16" y="73"/>
                    </a:lnTo>
                    <a:lnTo>
                      <a:pt x="17" y="75"/>
                    </a:lnTo>
                    <a:lnTo>
                      <a:pt x="19" y="78"/>
                    </a:lnTo>
                    <a:lnTo>
                      <a:pt x="23" y="80"/>
                    </a:lnTo>
                    <a:lnTo>
                      <a:pt x="24" y="81"/>
                    </a:lnTo>
                    <a:lnTo>
                      <a:pt x="28" y="84"/>
                    </a:lnTo>
                    <a:lnTo>
                      <a:pt x="29" y="87"/>
                    </a:lnTo>
                    <a:lnTo>
                      <a:pt x="30" y="88"/>
                    </a:lnTo>
                    <a:lnTo>
                      <a:pt x="30" y="89"/>
                    </a:lnTo>
                    <a:lnTo>
                      <a:pt x="29" y="90"/>
                    </a:lnTo>
                    <a:lnTo>
                      <a:pt x="29" y="91"/>
                    </a:lnTo>
                    <a:lnTo>
                      <a:pt x="32" y="95"/>
                    </a:lnTo>
                    <a:lnTo>
                      <a:pt x="32" y="94"/>
                    </a:lnTo>
                    <a:lnTo>
                      <a:pt x="33" y="94"/>
                    </a:lnTo>
                    <a:lnTo>
                      <a:pt x="34" y="95"/>
                    </a:lnTo>
                    <a:lnTo>
                      <a:pt x="34" y="92"/>
                    </a:lnTo>
                    <a:lnTo>
                      <a:pt x="36" y="91"/>
                    </a:lnTo>
                    <a:lnTo>
                      <a:pt x="38" y="91"/>
                    </a:lnTo>
                    <a:lnTo>
                      <a:pt x="40" y="92"/>
                    </a:lnTo>
                    <a:lnTo>
                      <a:pt x="42" y="93"/>
                    </a:lnTo>
                    <a:lnTo>
                      <a:pt x="43" y="93"/>
                    </a:lnTo>
                    <a:lnTo>
                      <a:pt x="43" y="89"/>
                    </a:lnTo>
                    <a:lnTo>
                      <a:pt x="42" y="87"/>
                    </a:lnTo>
                    <a:lnTo>
                      <a:pt x="44" y="87"/>
                    </a:lnTo>
                    <a:lnTo>
                      <a:pt x="48" y="86"/>
                    </a:lnTo>
                    <a:lnTo>
                      <a:pt x="48" y="85"/>
                    </a:lnTo>
                    <a:lnTo>
                      <a:pt x="47" y="83"/>
                    </a:lnTo>
                    <a:lnTo>
                      <a:pt x="47" y="81"/>
                    </a:lnTo>
                    <a:lnTo>
                      <a:pt x="48" y="80"/>
                    </a:lnTo>
                    <a:lnTo>
                      <a:pt x="48" y="79"/>
                    </a:lnTo>
                    <a:lnTo>
                      <a:pt x="48" y="76"/>
                    </a:lnTo>
                    <a:lnTo>
                      <a:pt x="48" y="73"/>
                    </a:lnTo>
                    <a:lnTo>
                      <a:pt x="50" y="71"/>
                    </a:lnTo>
                    <a:lnTo>
                      <a:pt x="52" y="68"/>
                    </a:lnTo>
                    <a:lnTo>
                      <a:pt x="52" y="67"/>
                    </a:lnTo>
                    <a:lnTo>
                      <a:pt x="54" y="64"/>
                    </a:lnTo>
                    <a:lnTo>
                      <a:pt x="53" y="60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4"/>
                    </a:lnTo>
                    <a:lnTo>
                      <a:pt x="52" y="53"/>
                    </a:lnTo>
                    <a:lnTo>
                      <a:pt x="49" y="13"/>
                    </a:lnTo>
                    <a:lnTo>
                      <a:pt x="48" y="12"/>
                    </a:lnTo>
                    <a:lnTo>
                      <a:pt x="48" y="11"/>
                    </a:lnTo>
                    <a:lnTo>
                      <a:pt x="47" y="8"/>
                    </a:lnTo>
                    <a:lnTo>
                      <a:pt x="46" y="6"/>
                    </a:lnTo>
                    <a:lnTo>
                      <a:pt x="45" y="5"/>
                    </a:lnTo>
                    <a:lnTo>
                      <a:pt x="44" y="3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grpSp>
            <p:nvGrpSpPr>
              <p:cNvPr id="32840" name="Group 54"/>
              <p:cNvGrpSpPr>
                <a:grpSpLocks/>
              </p:cNvGrpSpPr>
              <p:nvPr/>
            </p:nvGrpSpPr>
            <p:grpSpPr bwMode="auto">
              <a:xfrm>
                <a:off x="3661" y="1384"/>
                <a:ext cx="523" cy="468"/>
                <a:chOff x="3562" y="1636"/>
                <a:chExt cx="497" cy="468"/>
              </a:xfrm>
            </p:grpSpPr>
            <p:sp>
              <p:nvSpPr>
                <p:cNvPr id="32846" name="Freeform 55"/>
                <p:cNvSpPr>
                  <a:spLocks/>
                </p:cNvSpPr>
                <p:nvPr/>
              </p:nvSpPr>
              <p:spPr bwMode="auto">
                <a:xfrm>
                  <a:off x="3806" y="1758"/>
                  <a:ext cx="253" cy="346"/>
                </a:xfrm>
                <a:custGeom>
                  <a:avLst/>
                  <a:gdLst>
                    <a:gd name="T0" fmla="*/ 3007 w 52"/>
                    <a:gd name="T1" fmla="*/ 7861 h 71"/>
                    <a:gd name="T2" fmla="*/ 4948 w 52"/>
                    <a:gd name="T3" fmla="*/ 7768 h 71"/>
                    <a:gd name="T4" fmla="*/ 5187 w 52"/>
                    <a:gd name="T5" fmla="*/ 7173 h 71"/>
                    <a:gd name="T6" fmla="*/ 5187 w 52"/>
                    <a:gd name="T7" fmla="*/ 6720 h 71"/>
                    <a:gd name="T8" fmla="*/ 5537 w 52"/>
                    <a:gd name="T9" fmla="*/ 6364 h 71"/>
                    <a:gd name="T10" fmla="*/ 5634 w 52"/>
                    <a:gd name="T11" fmla="*/ 6009 h 71"/>
                    <a:gd name="T12" fmla="*/ 5751 w 52"/>
                    <a:gd name="T13" fmla="*/ 5794 h 71"/>
                    <a:gd name="T14" fmla="*/ 5873 w 52"/>
                    <a:gd name="T15" fmla="*/ 5911 h 71"/>
                    <a:gd name="T16" fmla="*/ 5989 w 52"/>
                    <a:gd name="T17" fmla="*/ 5794 h 71"/>
                    <a:gd name="T18" fmla="*/ 5989 w 52"/>
                    <a:gd name="T19" fmla="*/ 5322 h 71"/>
                    <a:gd name="T20" fmla="*/ 5873 w 52"/>
                    <a:gd name="T21" fmla="*/ 4868 h 71"/>
                    <a:gd name="T22" fmla="*/ 5420 w 52"/>
                    <a:gd name="T23" fmla="*/ 3231 h 71"/>
                    <a:gd name="T24" fmla="*/ 4831 w 52"/>
                    <a:gd name="T25" fmla="*/ 3231 h 71"/>
                    <a:gd name="T26" fmla="*/ 4140 w 52"/>
                    <a:gd name="T27" fmla="*/ 4157 h 71"/>
                    <a:gd name="T28" fmla="*/ 4024 w 52"/>
                    <a:gd name="T29" fmla="*/ 4059 h 71"/>
                    <a:gd name="T30" fmla="*/ 3810 w 52"/>
                    <a:gd name="T31" fmla="*/ 3942 h 71"/>
                    <a:gd name="T32" fmla="*/ 3810 w 52"/>
                    <a:gd name="T33" fmla="*/ 3465 h 71"/>
                    <a:gd name="T34" fmla="*/ 4140 w 52"/>
                    <a:gd name="T35" fmla="*/ 3231 h 71"/>
                    <a:gd name="T36" fmla="*/ 4140 w 52"/>
                    <a:gd name="T37" fmla="*/ 3017 h 71"/>
                    <a:gd name="T38" fmla="*/ 4379 w 52"/>
                    <a:gd name="T39" fmla="*/ 2778 h 71"/>
                    <a:gd name="T40" fmla="*/ 4379 w 52"/>
                    <a:gd name="T41" fmla="*/ 1969 h 71"/>
                    <a:gd name="T42" fmla="*/ 4262 w 52"/>
                    <a:gd name="T43" fmla="*/ 1613 h 71"/>
                    <a:gd name="T44" fmla="*/ 4024 w 52"/>
                    <a:gd name="T45" fmla="*/ 1379 h 71"/>
                    <a:gd name="T46" fmla="*/ 4262 w 52"/>
                    <a:gd name="T47" fmla="*/ 1165 h 71"/>
                    <a:gd name="T48" fmla="*/ 4140 w 52"/>
                    <a:gd name="T49" fmla="*/ 809 h 71"/>
                    <a:gd name="T50" fmla="*/ 3454 w 52"/>
                    <a:gd name="T51" fmla="*/ 453 h 71"/>
                    <a:gd name="T52" fmla="*/ 3007 w 52"/>
                    <a:gd name="T53" fmla="*/ 239 h 71"/>
                    <a:gd name="T54" fmla="*/ 2413 w 52"/>
                    <a:gd name="T55" fmla="*/ 117 h 71"/>
                    <a:gd name="T56" fmla="*/ 2082 w 52"/>
                    <a:gd name="T57" fmla="*/ 117 h 71"/>
                    <a:gd name="T58" fmla="*/ 1727 w 52"/>
                    <a:gd name="T59" fmla="*/ 356 h 71"/>
                    <a:gd name="T60" fmla="*/ 1727 w 52"/>
                    <a:gd name="T61" fmla="*/ 687 h 71"/>
                    <a:gd name="T62" fmla="*/ 1849 w 52"/>
                    <a:gd name="T63" fmla="*/ 809 h 71"/>
                    <a:gd name="T64" fmla="*/ 1727 w 52"/>
                    <a:gd name="T65" fmla="*/ 926 h 71"/>
                    <a:gd name="T66" fmla="*/ 1494 w 52"/>
                    <a:gd name="T67" fmla="*/ 1165 h 71"/>
                    <a:gd name="T68" fmla="*/ 1372 w 52"/>
                    <a:gd name="T69" fmla="*/ 1496 h 71"/>
                    <a:gd name="T70" fmla="*/ 1372 w 52"/>
                    <a:gd name="T71" fmla="*/ 1969 h 71"/>
                    <a:gd name="T72" fmla="*/ 1158 w 52"/>
                    <a:gd name="T73" fmla="*/ 1852 h 71"/>
                    <a:gd name="T74" fmla="*/ 1158 w 52"/>
                    <a:gd name="T75" fmla="*/ 1496 h 71"/>
                    <a:gd name="T76" fmla="*/ 1158 w 52"/>
                    <a:gd name="T77" fmla="*/ 1282 h 71"/>
                    <a:gd name="T78" fmla="*/ 924 w 52"/>
                    <a:gd name="T79" fmla="*/ 1496 h 71"/>
                    <a:gd name="T80" fmla="*/ 924 w 52"/>
                    <a:gd name="T81" fmla="*/ 1852 h 71"/>
                    <a:gd name="T82" fmla="*/ 569 w 52"/>
                    <a:gd name="T83" fmla="*/ 1969 h 71"/>
                    <a:gd name="T84" fmla="*/ 448 w 52"/>
                    <a:gd name="T85" fmla="*/ 2208 h 71"/>
                    <a:gd name="T86" fmla="*/ 355 w 52"/>
                    <a:gd name="T87" fmla="*/ 2661 h 71"/>
                    <a:gd name="T88" fmla="*/ 238 w 52"/>
                    <a:gd name="T89" fmla="*/ 3231 h 71"/>
                    <a:gd name="T90" fmla="*/ 117 w 52"/>
                    <a:gd name="T91" fmla="*/ 3704 h 71"/>
                    <a:gd name="T92" fmla="*/ 238 w 52"/>
                    <a:gd name="T93" fmla="*/ 4274 h 71"/>
                    <a:gd name="T94" fmla="*/ 238 w 52"/>
                    <a:gd name="T95" fmla="*/ 4751 h 71"/>
                    <a:gd name="T96" fmla="*/ 686 w 52"/>
                    <a:gd name="T97" fmla="*/ 5794 h 71"/>
                    <a:gd name="T98" fmla="*/ 803 w 52"/>
                    <a:gd name="T99" fmla="*/ 6364 h 71"/>
                    <a:gd name="T100" fmla="*/ 803 w 52"/>
                    <a:gd name="T101" fmla="*/ 6481 h 71"/>
                    <a:gd name="T102" fmla="*/ 686 w 52"/>
                    <a:gd name="T103" fmla="*/ 7173 h 71"/>
                    <a:gd name="T104" fmla="*/ 238 w 52"/>
                    <a:gd name="T105" fmla="*/ 7977 h 71"/>
                    <a:gd name="T106" fmla="*/ 0 w 52"/>
                    <a:gd name="T107" fmla="*/ 8216 h 71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60000 65536"/>
                    <a:gd name="T133" fmla="*/ 0 60000 65536"/>
                    <a:gd name="T134" fmla="*/ 0 60000 65536"/>
                    <a:gd name="T135" fmla="*/ 0 60000 65536"/>
                    <a:gd name="T136" fmla="*/ 0 60000 65536"/>
                    <a:gd name="T137" fmla="*/ 0 60000 65536"/>
                    <a:gd name="T138" fmla="*/ 0 60000 65536"/>
                    <a:gd name="T139" fmla="*/ 0 60000 65536"/>
                    <a:gd name="T140" fmla="*/ 0 60000 65536"/>
                    <a:gd name="T141" fmla="*/ 0 60000 65536"/>
                    <a:gd name="T142" fmla="*/ 0 60000 65536"/>
                    <a:gd name="T143" fmla="*/ 0 60000 65536"/>
                    <a:gd name="T144" fmla="*/ 0 60000 65536"/>
                    <a:gd name="T145" fmla="*/ 0 60000 65536"/>
                    <a:gd name="T146" fmla="*/ 0 60000 65536"/>
                    <a:gd name="T147" fmla="*/ 0 60000 65536"/>
                    <a:gd name="T148" fmla="*/ 0 60000 65536"/>
                    <a:gd name="T149" fmla="*/ 0 60000 65536"/>
                    <a:gd name="T150" fmla="*/ 0 60000 65536"/>
                    <a:gd name="T151" fmla="*/ 0 60000 65536"/>
                    <a:gd name="T152" fmla="*/ 0 60000 65536"/>
                    <a:gd name="T153" fmla="*/ 0 60000 65536"/>
                    <a:gd name="T154" fmla="*/ 0 60000 65536"/>
                    <a:gd name="T155" fmla="*/ 0 60000 65536"/>
                    <a:gd name="T156" fmla="*/ 0 60000 65536"/>
                    <a:gd name="T157" fmla="*/ 0 60000 65536"/>
                    <a:gd name="T158" fmla="*/ 0 60000 65536"/>
                    <a:gd name="T159" fmla="*/ 0 60000 65536"/>
                    <a:gd name="T160" fmla="*/ 0 60000 65536"/>
                    <a:gd name="T161" fmla="*/ 0 60000 65536"/>
                    <a:gd name="T162" fmla="*/ 0 w 52"/>
                    <a:gd name="T163" fmla="*/ 0 h 71"/>
                    <a:gd name="T164" fmla="*/ 52 w 52"/>
                    <a:gd name="T165" fmla="*/ 71 h 71"/>
                  </a:gdLst>
                  <a:ahLst/>
                  <a:cxnLst>
                    <a:cxn ang="T108">
                      <a:pos x="T0" y="T1"/>
                    </a:cxn>
                    <a:cxn ang="T109">
                      <a:pos x="T2" y="T3"/>
                    </a:cxn>
                    <a:cxn ang="T110">
                      <a:pos x="T4" y="T5"/>
                    </a:cxn>
                    <a:cxn ang="T111">
                      <a:pos x="T6" y="T7"/>
                    </a:cxn>
                    <a:cxn ang="T112">
                      <a:pos x="T8" y="T9"/>
                    </a:cxn>
                    <a:cxn ang="T113">
                      <a:pos x="T10" y="T11"/>
                    </a:cxn>
                    <a:cxn ang="T114">
                      <a:pos x="T12" y="T13"/>
                    </a:cxn>
                    <a:cxn ang="T115">
                      <a:pos x="T14" y="T15"/>
                    </a:cxn>
                    <a:cxn ang="T116">
                      <a:pos x="T16" y="T17"/>
                    </a:cxn>
                    <a:cxn ang="T117">
                      <a:pos x="T18" y="T19"/>
                    </a:cxn>
                    <a:cxn ang="T118">
                      <a:pos x="T20" y="T21"/>
                    </a:cxn>
                    <a:cxn ang="T119">
                      <a:pos x="T22" y="T23"/>
                    </a:cxn>
                    <a:cxn ang="T120">
                      <a:pos x="T24" y="T25"/>
                    </a:cxn>
                    <a:cxn ang="T121">
                      <a:pos x="T26" y="T27"/>
                    </a:cxn>
                    <a:cxn ang="T122">
                      <a:pos x="T28" y="T29"/>
                    </a:cxn>
                    <a:cxn ang="T123">
                      <a:pos x="T30" y="T31"/>
                    </a:cxn>
                    <a:cxn ang="T124">
                      <a:pos x="T32" y="T33"/>
                    </a:cxn>
                    <a:cxn ang="T125">
                      <a:pos x="T34" y="T35"/>
                    </a:cxn>
                    <a:cxn ang="T126">
                      <a:pos x="T36" y="T37"/>
                    </a:cxn>
                    <a:cxn ang="T127">
                      <a:pos x="T38" y="T39"/>
                    </a:cxn>
                    <a:cxn ang="T128">
                      <a:pos x="T40" y="T41"/>
                    </a:cxn>
                    <a:cxn ang="T129">
                      <a:pos x="T42" y="T43"/>
                    </a:cxn>
                    <a:cxn ang="T130">
                      <a:pos x="T44" y="T45"/>
                    </a:cxn>
                    <a:cxn ang="T131">
                      <a:pos x="T46" y="T47"/>
                    </a:cxn>
                    <a:cxn ang="T132">
                      <a:pos x="T48" y="T49"/>
                    </a:cxn>
                    <a:cxn ang="T133">
                      <a:pos x="T50" y="T51"/>
                    </a:cxn>
                    <a:cxn ang="T134">
                      <a:pos x="T52" y="T53"/>
                    </a:cxn>
                    <a:cxn ang="T135">
                      <a:pos x="T54" y="T55"/>
                    </a:cxn>
                    <a:cxn ang="T136">
                      <a:pos x="T56" y="T57"/>
                    </a:cxn>
                    <a:cxn ang="T137">
                      <a:pos x="T58" y="T59"/>
                    </a:cxn>
                    <a:cxn ang="T138">
                      <a:pos x="T60" y="T61"/>
                    </a:cxn>
                    <a:cxn ang="T139">
                      <a:pos x="T62" y="T63"/>
                    </a:cxn>
                    <a:cxn ang="T140">
                      <a:pos x="T64" y="T65"/>
                    </a:cxn>
                    <a:cxn ang="T141">
                      <a:pos x="T66" y="T67"/>
                    </a:cxn>
                    <a:cxn ang="T142">
                      <a:pos x="T68" y="T69"/>
                    </a:cxn>
                    <a:cxn ang="T143">
                      <a:pos x="T70" y="T71"/>
                    </a:cxn>
                    <a:cxn ang="T144">
                      <a:pos x="T72" y="T73"/>
                    </a:cxn>
                    <a:cxn ang="T145">
                      <a:pos x="T74" y="T75"/>
                    </a:cxn>
                    <a:cxn ang="T146">
                      <a:pos x="T76" y="T77"/>
                    </a:cxn>
                    <a:cxn ang="T147">
                      <a:pos x="T78" y="T79"/>
                    </a:cxn>
                    <a:cxn ang="T148">
                      <a:pos x="T80" y="T81"/>
                    </a:cxn>
                    <a:cxn ang="T149">
                      <a:pos x="T82" y="T83"/>
                    </a:cxn>
                    <a:cxn ang="T150">
                      <a:pos x="T84" y="T85"/>
                    </a:cxn>
                    <a:cxn ang="T151">
                      <a:pos x="T86" y="T87"/>
                    </a:cxn>
                    <a:cxn ang="T152">
                      <a:pos x="T88" y="T89"/>
                    </a:cxn>
                    <a:cxn ang="T153">
                      <a:pos x="T90" y="T91"/>
                    </a:cxn>
                    <a:cxn ang="T154">
                      <a:pos x="T92" y="T93"/>
                    </a:cxn>
                    <a:cxn ang="T155">
                      <a:pos x="T94" y="T95"/>
                    </a:cxn>
                    <a:cxn ang="T156">
                      <a:pos x="T96" y="T97"/>
                    </a:cxn>
                    <a:cxn ang="T157">
                      <a:pos x="T98" y="T99"/>
                    </a:cxn>
                    <a:cxn ang="T158">
                      <a:pos x="T100" y="T101"/>
                    </a:cxn>
                    <a:cxn ang="T159">
                      <a:pos x="T102" y="T103"/>
                    </a:cxn>
                    <a:cxn ang="T160">
                      <a:pos x="T104" y="T105"/>
                    </a:cxn>
                    <a:cxn ang="T161">
                      <a:pos x="T106" y="T107"/>
                    </a:cxn>
                  </a:cxnLst>
                  <a:rect l="T162" t="T163" r="T164" b="T165"/>
                  <a:pathLst>
                    <a:path w="52" h="71">
                      <a:moveTo>
                        <a:pt x="0" y="71"/>
                      </a:moveTo>
                      <a:lnTo>
                        <a:pt x="26" y="68"/>
                      </a:lnTo>
                      <a:lnTo>
                        <a:pt x="26" y="69"/>
                      </a:lnTo>
                      <a:lnTo>
                        <a:pt x="43" y="67"/>
                      </a:lnTo>
                      <a:lnTo>
                        <a:pt x="43" y="66"/>
                      </a:lnTo>
                      <a:lnTo>
                        <a:pt x="45" y="62"/>
                      </a:lnTo>
                      <a:lnTo>
                        <a:pt x="45" y="61"/>
                      </a:lnTo>
                      <a:lnTo>
                        <a:pt x="45" y="58"/>
                      </a:lnTo>
                      <a:lnTo>
                        <a:pt x="46" y="56"/>
                      </a:lnTo>
                      <a:lnTo>
                        <a:pt x="48" y="55"/>
                      </a:lnTo>
                      <a:lnTo>
                        <a:pt x="48" y="52"/>
                      </a:lnTo>
                      <a:lnTo>
                        <a:pt x="49" y="52"/>
                      </a:lnTo>
                      <a:lnTo>
                        <a:pt x="49" y="51"/>
                      </a:lnTo>
                      <a:lnTo>
                        <a:pt x="50" y="50"/>
                      </a:lnTo>
                      <a:lnTo>
                        <a:pt x="50" y="51"/>
                      </a:lnTo>
                      <a:lnTo>
                        <a:pt x="51" y="51"/>
                      </a:lnTo>
                      <a:lnTo>
                        <a:pt x="52" y="50"/>
                      </a:lnTo>
                      <a:lnTo>
                        <a:pt x="52" y="49"/>
                      </a:lnTo>
                      <a:lnTo>
                        <a:pt x="52" y="46"/>
                      </a:lnTo>
                      <a:lnTo>
                        <a:pt x="52" y="43"/>
                      </a:lnTo>
                      <a:lnTo>
                        <a:pt x="51" y="42"/>
                      </a:lnTo>
                      <a:lnTo>
                        <a:pt x="51" y="37"/>
                      </a:lnTo>
                      <a:lnTo>
                        <a:pt x="47" y="28"/>
                      </a:lnTo>
                      <a:lnTo>
                        <a:pt x="43" y="27"/>
                      </a:lnTo>
                      <a:lnTo>
                        <a:pt x="42" y="28"/>
                      </a:lnTo>
                      <a:lnTo>
                        <a:pt x="40" y="29"/>
                      </a:lnTo>
                      <a:lnTo>
                        <a:pt x="36" y="36"/>
                      </a:lnTo>
                      <a:lnTo>
                        <a:pt x="35" y="36"/>
                      </a:lnTo>
                      <a:lnTo>
                        <a:pt x="35" y="35"/>
                      </a:lnTo>
                      <a:lnTo>
                        <a:pt x="33" y="35"/>
                      </a:lnTo>
                      <a:lnTo>
                        <a:pt x="33" y="34"/>
                      </a:lnTo>
                      <a:lnTo>
                        <a:pt x="32" y="33"/>
                      </a:lnTo>
                      <a:lnTo>
                        <a:pt x="33" y="30"/>
                      </a:lnTo>
                      <a:lnTo>
                        <a:pt x="33" y="29"/>
                      </a:lnTo>
                      <a:lnTo>
                        <a:pt x="36" y="28"/>
                      </a:lnTo>
                      <a:lnTo>
                        <a:pt x="36" y="26"/>
                      </a:lnTo>
                      <a:lnTo>
                        <a:pt x="37" y="24"/>
                      </a:lnTo>
                      <a:lnTo>
                        <a:pt x="38" y="24"/>
                      </a:lnTo>
                      <a:lnTo>
                        <a:pt x="38" y="22"/>
                      </a:lnTo>
                      <a:lnTo>
                        <a:pt x="38" y="17"/>
                      </a:lnTo>
                      <a:lnTo>
                        <a:pt x="38" y="15"/>
                      </a:lnTo>
                      <a:lnTo>
                        <a:pt x="37" y="14"/>
                      </a:lnTo>
                      <a:lnTo>
                        <a:pt x="36" y="12"/>
                      </a:lnTo>
                      <a:lnTo>
                        <a:pt x="35" y="12"/>
                      </a:lnTo>
                      <a:lnTo>
                        <a:pt x="36" y="11"/>
                      </a:lnTo>
                      <a:lnTo>
                        <a:pt x="37" y="10"/>
                      </a:lnTo>
                      <a:lnTo>
                        <a:pt x="36" y="7"/>
                      </a:lnTo>
                      <a:lnTo>
                        <a:pt x="34" y="6"/>
                      </a:lnTo>
                      <a:lnTo>
                        <a:pt x="30" y="4"/>
                      </a:lnTo>
                      <a:lnTo>
                        <a:pt x="27" y="3"/>
                      </a:lnTo>
                      <a:lnTo>
                        <a:pt x="26" y="2"/>
                      </a:lnTo>
                      <a:lnTo>
                        <a:pt x="23" y="2"/>
                      </a:lnTo>
                      <a:lnTo>
                        <a:pt x="21" y="1"/>
                      </a:lnTo>
                      <a:lnTo>
                        <a:pt x="19" y="0"/>
                      </a:lnTo>
                      <a:lnTo>
                        <a:pt x="18" y="1"/>
                      </a:lnTo>
                      <a:lnTo>
                        <a:pt x="17" y="1"/>
                      </a:lnTo>
                      <a:lnTo>
                        <a:pt x="15" y="3"/>
                      </a:lnTo>
                      <a:lnTo>
                        <a:pt x="15" y="5"/>
                      </a:lnTo>
                      <a:lnTo>
                        <a:pt x="15" y="6"/>
                      </a:lnTo>
                      <a:lnTo>
                        <a:pt x="16" y="6"/>
                      </a:lnTo>
                      <a:lnTo>
                        <a:pt x="16" y="7"/>
                      </a:lnTo>
                      <a:lnTo>
                        <a:pt x="15" y="8"/>
                      </a:lnTo>
                      <a:lnTo>
                        <a:pt x="14" y="8"/>
                      </a:lnTo>
                      <a:lnTo>
                        <a:pt x="13" y="10"/>
                      </a:lnTo>
                      <a:lnTo>
                        <a:pt x="12" y="11"/>
                      </a:lnTo>
                      <a:lnTo>
                        <a:pt x="12" y="13"/>
                      </a:lnTo>
                      <a:lnTo>
                        <a:pt x="13" y="15"/>
                      </a:lnTo>
                      <a:lnTo>
                        <a:pt x="12" y="17"/>
                      </a:lnTo>
                      <a:lnTo>
                        <a:pt x="10" y="18"/>
                      </a:lnTo>
                      <a:lnTo>
                        <a:pt x="10" y="16"/>
                      </a:lnTo>
                      <a:lnTo>
                        <a:pt x="10" y="14"/>
                      </a:lnTo>
                      <a:lnTo>
                        <a:pt x="10" y="13"/>
                      </a:lnTo>
                      <a:lnTo>
                        <a:pt x="10" y="12"/>
                      </a:lnTo>
                      <a:lnTo>
                        <a:pt x="10" y="11"/>
                      </a:lnTo>
                      <a:lnTo>
                        <a:pt x="9" y="12"/>
                      </a:lnTo>
                      <a:lnTo>
                        <a:pt x="8" y="13"/>
                      </a:lnTo>
                      <a:lnTo>
                        <a:pt x="8" y="15"/>
                      </a:lnTo>
                      <a:lnTo>
                        <a:pt x="8" y="16"/>
                      </a:lnTo>
                      <a:lnTo>
                        <a:pt x="7" y="16"/>
                      </a:lnTo>
                      <a:lnTo>
                        <a:pt x="5" y="17"/>
                      </a:lnTo>
                      <a:lnTo>
                        <a:pt x="5" y="18"/>
                      </a:lnTo>
                      <a:lnTo>
                        <a:pt x="4" y="19"/>
                      </a:lnTo>
                      <a:lnTo>
                        <a:pt x="3" y="21"/>
                      </a:lnTo>
                      <a:lnTo>
                        <a:pt x="3" y="23"/>
                      </a:lnTo>
                      <a:lnTo>
                        <a:pt x="3" y="26"/>
                      </a:lnTo>
                      <a:lnTo>
                        <a:pt x="2" y="28"/>
                      </a:lnTo>
                      <a:lnTo>
                        <a:pt x="1" y="31"/>
                      </a:lnTo>
                      <a:lnTo>
                        <a:pt x="1" y="32"/>
                      </a:lnTo>
                      <a:lnTo>
                        <a:pt x="1" y="33"/>
                      </a:lnTo>
                      <a:lnTo>
                        <a:pt x="2" y="37"/>
                      </a:lnTo>
                      <a:lnTo>
                        <a:pt x="1" y="39"/>
                      </a:lnTo>
                      <a:lnTo>
                        <a:pt x="2" y="41"/>
                      </a:lnTo>
                      <a:lnTo>
                        <a:pt x="5" y="46"/>
                      </a:lnTo>
                      <a:lnTo>
                        <a:pt x="6" y="50"/>
                      </a:lnTo>
                      <a:lnTo>
                        <a:pt x="6" y="54"/>
                      </a:lnTo>
                      <a:lnTo>
                        <a:pt x="7" y="55"/>
                      </a:lnTo>
                      <a:lnTo>
                        <a:pt x="7" y="56"/>
                      </a:lnTo>
                      <a:lnTo>
                        <a:pt x="6" y="59"/>
                      </a:lnTo>
                      <a:lnTo>
                        <a:pt x="6" y="62"/>
                      </a:lnTo>
                      <a:lnTo>
                        <a:pt x="5" y="64"/>
                      </a:lnTo>
                      <a:lnTo>
                        <a:pt x="2" y="69"/>
                      </a:lnTo>
                      <a:lnTo>
                        <a:pt x="1" y="71"/>
                      </a:lnTo>
                      <a:lnTo>
                        <a:pt x="0" y="71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  <p:sp>
              <p:nvSpPr>
                <p:cNvPr id="32847" name="Freeform 56"/>
                <p:cNvSpPr>
                  <a:spLocks/>
                </p:cNvSpPr>
                <p:nvPr/>
              </p:nvSpPr>
              <p:spPr bwMode="auto">
                <a:xfrm>
                  <a:off x="3562" y="1636"/>
                  <a:ext cx="405" cy="200"/>
                </a:xfrm>
                <a:custGeom>
                  <a:avLst/>
                  <a:gdLst>
                    <a:gd name="T0" fmla="*/ 478 w 83"/>
                    <a:gd name="T1" fmla="*/ 1854 h 41"/>
                    <a:gd name="T2" fmla="*/ 927 w 83"/>
                    <a:gd name="T3" fmla="*/ 1498 h 41"/>
                    <a:gd name="T4" fmla="*/ 2332 w 83"/>
                    <a:gd name="T5" fmla="*/ 688 h 41"/>
                    <a:gd name="T6" fmla="*/ 3025 w 83"/>
                    <a:gd name="T7" fmla="*/ 117 h 41"/>
                    <a:gd name="T8" fmla="*/ 3596 w 83"/>
                    <a:gd name="T9" fmla="*/ 117 h 41"/>
                    <a:gd name="T10" fmla="*/ 3260 w 83"/>
                    <a:gd name="T11" fmla="*/ 478 h 41"/>
                    <a:gd name="T12" fmla="*/ 2669 w 83"/>
                    <a:gd name="T13" fmla="*/ 1049 h 41"/>
                    <a:gd name="T14" fmla="*/ 2669 w 83"/>
                    <a:gd name="T15" fmla="*/ 1405 h 41"/>
                    <a:gd name="T16" fmla="*/ 3260 w 83"/>
                    <a:gd name="T17" fmla="*/ 1166 h 41"/>
                    <a:gd name="T18" fmla="*/ 4523 w 83"/>
                    <a:gd name="T19" fmla="*/ 1737 h 41"/>
                    <a:gd name="T20" fmla="*/ 5002 w 83"/>
                    <a:gd name="T21" fmla="*/ 1854 h 41"/>
                    <a:gd name="T22" fmla="*/ 5119 w 83"/>
                    <a:gd name="T23" fmla="*/ 1976 h 41"/>
                    <a:gd name="T24" fmla="*/ 5690 w 83"/>
                    <a:gd name="T25" fmla="*/ 1498 h 41"/>
                    <a:gd name="T26" fmla="*/ 7427 w 83"/>
                    <a:gd name="T27" fmla="*/ 927 h 41"/>
                    <a:gd name="T28" fmla="*/ 7310 w 83"/>
                    <a:gd name="T29" fmla="*/ 1283 h 41"/>
                    <a:gd name="T30" fmla="*/ 7666 w 83"/>
                    <a:gd name="T31" fmla="*/ 1620 h 41"/>
                    <a:gd name="T32" fmla="*/ 8359 w 83"/>
                    <a:gd name="T33" fmla="*/ 1498 h 41"/>
                    <a:gd name="T34" fmla="*/ 8832 w 83"/>
                    <a:gd name="T35" fmla="*/ 2093 h 41"/>
                    <a:gd name="T36" fmla="*/ 9525 w 83"/>
                    <a:gd name="T37" fmla="*/ 2215 h 41"/>
                    <a:gd name="T38" fmla="*/ 9525 w 83"/>
                    <a:gd name="T39" fmla="*/ 2429 h 41"/>
                    <a:gd name="T40" fmla="*/ 9169 w 83"/>
                    <a:gd name="T41" fmla="*/ 2429 h 41"/>
                    <a:gd name="T42" fmla="*/ 8715 w 83"/>
                    <a:gd name="T43" fmla="*/ 2429 h 41"/>
                    <a:gd name="T44" fmla="*/ 8022 w 83"/>
                    <a:gd name="T45" fmla="*/ 2429 h 41"/>
                    <a:gd name="T46" fmla="*/ 8022 w 83"/>
                    <a:gd name="T47" fmla="*/ 2785 h 41"/>
                    <a:gd name="T48" fmla="*/ 7212 w 83"/>
                    <a:gd name="T49" fmla="*/ 2429 h 41"/>
                    <a:gd name="T50" fmla="*/ 6622 w 83"/>
                    <a:gd name="T51" fmla="*/ 2663 h 41"/>
                    <a:gd name="T52" fmla="*/ 6382 w 83"/>
                    <a:gd name="T53" fmla="*/ 2902 h 41"/>
                    <a:gd name="T54" fmla="*/ 5812 w 83"/>
                    <a:gd name="T55" fmla="*/ 2902 h 41"/>
                    <a:gd name="T56" fmla="*/ 5333 w 83"/>
                    <a:gd name="T57" fmla="*/ 3473 h 41"/>
                    <a:gd name="T58" fmla="*/ 5450 w 83"/>
                    <a:gd name="T59" fmla="*/ 3259 h 41"/>
                    <a:gd name="T60" fmla="*/ 5119 w 83"/>
                    <a:gd name="T61" fmla="*/ 3259 h 41"/>
                    <a:gd name="T62" fmla="*/ 4880 w 83"/>
                    <a:gd name="T63" fmla="*/ 3141 h 41"/>
                    <a:gd name="T64" fmla="*/ 4645 w 83"/>
                    <a:gd name="T65" fmla="*/ 3712 h 41"/>
                    <a:gd name="T66" fmla="*/ 4192 w 83"/>
                    <a:gd name="T67" fmla="*/ 4400 h 41"/>
                    <a:gd name="T68" fmla="*/ 3952 w 83"/>
                    <a:gd name="T69" fmla="*/ 4522 h 41"/>
                    <a:gd name="T70" fmla="*/ 4070 w 83"/>
                    <a:gd name="T71" fmla="*/ 4190 h 41"/>
                    <a:gd name="T72" fmla="*/ 3713 w 83"/>
                    <a:gd name="T73" fmla="*/ 4190 h 41"/>
                    <a:gd name="T74" fmla="*/ 3474 w 83"/>
                    <a:gd name="T75" fmla="*/ 3356 h 41"/>
                    <a:gd name="T76" fmla="*/ 3382 w 83"/>
                    <a:gd name="T77" fmla="*/ 3259 h 41"/>
                    <a:gd name="T78" fmla="*/ 2669 w 83"/>
                    <a:gd name="T79" fmla="*/ 3024 h 41"/>
                    <a:gd name="T80" fmla="*/ 2547 w 83"/>
                    <a:gd name="T81" fmla="*/ 3024 h 41"/>
                    <a:gd name="T82" fmla="*/ 1859 w 83"/>
                    <a:gd name="T83" fmla="*/ 2785 h 41"/>
                    <a:gd name="T84" fmla="*/ 478 w 83"/>
                    <a:gd name="T85" fmla="*/ 2215 h 41"/>
                    <a:gd name="T86" fmla="*/ 0 w 83"/>
                    <a:gd name="T87" fmla="*/ 1976 h 41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  <a:gd name="T126" fmla="*/ 0 60000 65536"/>
                    <a:gd name="T127" fmla="*/ 0 60000 65536"/>
                    <a:gd name="T128" fmla="*/ 0 60000 65536"/>
                    <a:gd name="T129" fmla="*/ 0 60000 65536"/>
                    <a:gd name="T130" fmla="*/ 0 60000 65536"/>
                    <a:gd name="T131" fmla="*/ 0 60000 65536"/>
                    <a:gd name="T132" fmla="*/ 0 w 83"/>
                    <a:gd name="T133" fmla="*/ 0 h 41"/>
                    <a:gd name="T134" fmla="*/ 83 w 83"/>
                    <a:gd name="T135" fmla="*/ 41 h 41"/>
                  </a:gdLst>
                  <a:ahLst/>
                  <a:cxnLst>
                    <a:cxn ang="T88">
                      <a:pos x="T0" y="T1"/>
                    </a:cxn>
                    <a:cxn ang="T89">
                      <a:pos x="T2" y="T3"/>
                    </a:cxn>
                    <a:cxn ang="T90">
                      <a:pos x="T4" y="T5"/>
                    </a:cxn>
                    <a:cxn ang="T91">
                      <a:pos x="T6" y="T7"/>
                    </a:cxn>
                    <a:cxn ang="T92">
                      <a:pos x="T8" y="T9"/>
                    </a:cxn>
                    <a:cxn ang="T93">
                      <a:pos x="T10" y="T11"/>
                    </a:cxn>
                    <a:cxn ang="T94">
                      <a:pos x="T12" y="T13"/>
                    </a:cxn>
                    <a:cxn ang="T95">
                      <a:pos x="T14" y="T15"/>
                    </a:cxn>
                    <a:cxn ang="T96">
                      <a:pos x="T16" y="T17"/>
                    </a:cxn>
                    <a:cxn ang="T97">
                      <a:pos x="T18" y="T19"/>
                    </a:cxn>
                    <a:cxn ang="T98">
                      <a:pos x="T20" y="T21"/>
                    </a:cxn>
                    <a:cxn ang="T99">
                      <a:pos x="T22" y="T23"/>
                    </a:cxn>
                    <a:cxn ang="T100">
                      <a:pos x="T24" y="T25"/>
                    </a:cxn>
                    <a:cxn ang="T101">
                      <a:pos x="T26" y="T27"/>
                    </a:cxn>
                    <a:cxn ang="T102">
                      <a:pos x="T28" y="T29"/>
                    </a:cxn>
                    <a:cxn ang="T103">
                      <a:pos x="T30" y="T31"/>
                    </a:cxn>
                    <a:cxn ang="T104">
                      <a:pos x="T32" y="T33"/>
                    </a:cxn>
                    <a:cxn ang="T105">
                      <a:pos x="T34" y="T35"/>
                    </a:cxn>
                    <a:cxn ang="T106">
                      <a:pos x="T36" y="T37"/>
                    </a:cxn>
                    <a:cxn ang="T107">
                      <a:pos x="T38" y="T39"/>
                    </a:cxn>
                    <a:cxn ang="T108">
                      <a:pos x="T40" y="T41"/>
                    </a:cxn>
                    <a:cxn ang="T109">
                      <a:pos x="T42" y="T43"/>
                    </a:cxn>
                    <a:cxn ang="T110">
                      <a:pos x="T44" y="T45"/>
                    </a:cxn>
                    <a:cxn ang="T111">
                      <a:pos x="T46" y="T47"/>
                    </a:cxn>
                    <a:cxn ang="T112">
                      <a:pos x="T48" y="T49"/>
                    </a:cxn>
                    <a:cxn ang="T113">
                      <a:pos x="T50" y="T51"/>
                    </a:cxn>
                    <a:cxn ang="T114">
                      <a:pos x="T52" y="T53"/>
                    </a:cxn>
                    <a:cxn ang="T115">
                      <a:pos x="T54" y="T55"/>
                    </a:cxn>
                    <a:cxn ang="T116">
                      <a:pos x="T56" y="T57"/>
                    </a:cxn>
                    <a:cxn ang="T117">
                      <a:pos x="T58" y="T59"/>
                    </a:cxn>
                    <a:cxn ang="T118">
                      <a:pos x="T60" y="T61"/>
                    </a:cxn>
                    <a:cxn ang="T119">
                      <a:pos x="T62" y="T63"/>
                    </a:cxn>
                    <a:cxn ang="T120">
                      <a:pos x="T64" y="T65"/>
                    </a:cxn>
                    <a:cxn ang="T121">
                      <a:pos x="T66" y="T67"/>
                    </a:cxn>
                    <a:cxn ang="T122">
                      <a:pos x="T68" y="T69"/>
                    </a:cxn>
                    <a:cxn ang="T123">
                      <a:pos x="T70" y="T71"/>
                    </a:cxn>
                    <a:cxn ang="T124">
                      <a:pos x="T72" y="T73"/>
                    </a:cxn>
                    <a:cxn ang="T125">
                      <a:pos x="T74" y="T75"/>
                    </a:cxn>
                    <a:cxn ang="T126">
                      <a:pos x="T76" y="T77"/>
                    </a:cxn>
                    <a:cxn ang="T127">
                      <a:pos x="T78" y="T79"/>
                    </a:cxn>
                    <a:cxn ang="T128">
                      <a:pos x="T80" y="T81"/>
                    </a:cxn>
                    <a:cxn ang="T129">
                      <a:pos x="T82" y="T83"/>
                    </a:cxn>
                    <a:cxn ang="T130">
                      <a:pos x="T84" y="T85"/>
                    </a:cxn>
                    <a:cxn ang="T131">
                      <a:pos x="T86" y="T87"/>
                    </a:cxn>
                  </a:cxnLst>
                  <a:rect l="T132" t="T133" r="T134" b="T135"/>
                  <a:pathLst>
                    <a:path w="83" h="41">
                      <a:moveTo>
                        <a:pt x="0" y="17"/>
                      </a:moveTo>
                      <a:lnTo>
                        <a:pt x="3" y="17"/>
                      </a:lnTo>
                      <a:lnTo>
                        <a:pt x="4" y="16"/>
                      </a:lnTo>
                      <a:lnTo>
                        <a:pt x="7" y="14"/>
                      </a:lnTo>
                      <a:lnTo>
                        <a:pt x="7" y="13"/>
                      </a:lnTo>
                      <a:lnTo>
                        <a:pt x="8" y="13"/>
                      </a:lnTo>
                      <a:lnTo>
                        <a:pt x="13" y="11"/>
                      </a:lnTo>
                      <a:lnTo>
                        <a:pt x="16" y="10"/>
                      </a:lnTo>
                      <a:lnTo>
                        <a:pt x="20" y="6"/>
                      </a:lnTo>
                      <a:lnTo>
                        <a:pt x="21" y="5"/>
                      </a:lnTo>
                      <a:lnTo>
                        <a:pt x="24" y="2"/>
                      </a:lnTo>
                      <a:lnTo>
                        <a:pt x="26" y="1"/>
                      </a:lnTo>
                      <a:lnTo>
                        <a:pt x="30" y="0"/>
                      </a:lnTo>
                      <a:lnTo>
                        <a:pt x="31" y="1"/>
                      </a:lnTo>
                      <a:lnTo>
                        <a:pt x="29" y="2"/>
                      </a:lnTo>
                      <a:lnTo>
                        <a:pt x="28" y="2"/>
                      </a:lnTo>
                      <a:lnTo>
                        <a:pt x="28" y="4"/>
                      </a:lnTo>
                      <a:lnTo>
                        <a:pt x="25" y="7"/>
                      </a:lnTo>
                      <a:lnTo>
                        <a:pt x="24" y="8"/>
                      </a:lnTo>
                      <a:lnTo>
                        <a:pt x="23" y="9"/>
                      </a:lnTo>
                      <a:lnTo>
                        <a:pt x="23" y="11"/>
                      </a:lnTo>
                      <a:lnTo>
                        <a:pt x="23" y="13"/>
                      </a:lnTo>
                      <a:lnTo>
                        <a:pt x="23" y="12"/>
                      </a:lnTo>
                      <a:lnTo>
                        <a:pt x="26" y="10"/>
                      </a:lnTo>
                      <a:lnTo>
                        <a:pt x="27" y="10"/>
                      </a:lnTo>
                      <a:lnTo>
                        <a:pt x="28" y="10"/>
                      </a:lnTo>
                      <a:lnTo>
                        <a:pt x="33" y="12"/>
                      </a:lnTo>
                      <a:lnTo>
                        <a:pt x="36" y="16"/>
                      </a:lnTo>
                      <a:lnTo>
                        <a:pt x="39" y="15"/>
                      </a:lnTo>
                      <a:lnTo>
                        <a:pt x="41" y="16"/>
                      </a:lnTo>
                      <a:lnTo>
                        <a:pt x="42" y="16"/>
                      </a:lnTo>
                      <a:lnTo>
                        <a:pt x="43" y="16"/>
                      </a:lnTo>
                      <a:lnTo>
                        <a:pt x="44" y="17"/>
                      </a:lnTo>
                      <a:lnTo>
                        <a:pt x="45" y="17"/>
                      </a:lnTo>
                      <a:lnTo>
                        <a:pt x="46" y="15"/>
                      </a:lnTo>
                      <a:lnTo>
                        <a:pt x="49" y="13"/>
                      </a:lnTo>
                      <a:lnTo>
                        <a:pt x="59" y="10"/>
                      </a:lnTo>
                      <a:lnTo>
                        <a:pt x="62" y="9"/>
                      </a:lnTo>
                      <a:lnTo>
                        <a:pt x="64" y="8"/>
                      </a:lnTo>
                      <a:lnTo>
                        <a:pt x="64" y="9"/>
                      </a:lnTo>
                      <a:lnTo>
                        <a:pt x="63" y="10"/>
                      </a:lnTo>
                      <a:lnTo>
                        <a:pt x="63" y="11"/>
                      </a:lnTo>
                      <a:lnTo>
                        <a:pt x="65" y="14"/>
                      </a:lnTo>
                      <a:lnTo>
                        <a:pt x="66" y="14"/>
                      </a:lnTo>
                      <a:lnTo>
                        <a:pt x="68" y="14"/>
                      </a:lnTo>
                      <a:lnTo>
                        <a:pt x="69" y="14"/>
                      </a:lnTo>
                      <a:lnTo>
                        <a:pt x="72" y="13"/>
                      </a:lnTo>
                      <a:lnTo>
                        <a:pt x="73" y="14"/>
                      </a:lnTo>
                      <a:lnTo>
                        <a:pt x="75" y="17"/>
                      </a:lnTo>
                      <a:lnTo>
                        <a:pt x="76" y="18"/>
                      </a:lnTo>
                      <a:lnTo>
                        <a:pt x="79" y="19"/>
                      </a:lnTo>
                      <a:lnTo>
                        <a:pt x="81" y="18"/>
                      </a:lnTo>
                      <a:lnTo>
                        <a:pt x="82" y="19"/>
                      </a:lnTo>
                      <a:lnTo>
                        <a:pt x="83" y="19"/>
                      </a:lnTo>
                      <a:lnTo>
                        <a:pt x="83" y="20"/>
                      </a:lnTo>
                      <a:lnTo>
                        <a:pt x="82" y="21"/>
                      </a:lnTo>
                      <a:lnTo>
                        <a:pt x="80" y="21"/>
                      </a:lnTo>
                      <a:lnTo>
                        <a:pt x="79" y="21"/>
                      </a:lnTo>
                      <a:lnTo>
                        <a:pt x="78" y="21"/>
                      </a:lnTo>
                      <a:lnTo>
                        <a:pt x="76" y="21"/>
                      </a:lnTo>
                      <a:lnTo>
                        <a:pt x="75" y="21"/>
                      </a:lnTo>
                      <a:lnTo>
                        <a:pt x="74" y="21"/>
                      </a:lnTo>
                      <a:lnTo>
                        <a:pt x="71" y="22"/>
                      </a:lnTo>
                      <a:lnTo>
                        <a:pt x="69" y="21"/>
                      </a:lnTo>
                      <a:lnTo>
                        <a:pt x="69" y="22"/>
                      </a:lnTo>
                      <a:lnTo>
                        <a:pt x="69" y="23"/>
                      </a:lnTo>
                      <a:lnTo>
                        <a:pt x="69" y="24"/>
                      </a:lnTo>
                      <a:lnTo>
                        <a:pt x="68" y="23"/>
                      </a:lnTo>
                      <a:lnTo>
                        <a:pt x="66" y="22"/>
                      </a:lnTo>
                      <a:lnTo>
                        <a:pt x="62" y="21"/>
                      </a:lnTo>
                      <a:lnTo>
                        <a:pt x="61" y="22"/>
                      </a:lnTo>
                      <a:lnTo>
                        <a:pt x="60" y="21"/>
                      </a:lnTo>
                      <a:lnTo>
                        <a:pt x="57" y="23"/>
                      </a:lnTo>
                      <a:lnTo>
                        <a:pt x="56" y="23"/>
                      </a:lnTo>
                      <a:lnTo>
                        <a:pt x="55" y="24"/>
                      </a:lnTo>
                      <a:lnTo>
                        <a:pt x="55" y="25"/>
                      </a:lnTo>
                      <a:lnTo>
                        <a:pt x="54" y="25"/>
                      </a:lnTo>
                      <a:lnTo>
                        <a:pt x="52" y="24"/>
                      </a:lnTo>
                      <a:lnTo>
                        <a:pt x="50" y="25"/>
                      </a:lnTo>
                      <a:lnTo>
                        <a:pt x="50" y="26"/>
                      </a:lnTo>
                      <a:lnTo>
                        <a:pt x="50" y="27"/>
                      </a:lnTo>
                      <a:lnTo>
                        <a:pt x="46" y="30"/>
                      </a:lnTo>
                      <a:lnTo>
                        <a:pt x="45" y="30"/>
                      </a:lnTo>
                      <a:lnTo>
                        <a:pt x="47" y="28"/>
                      </a:lnTo>
                      <a:lnTo>
                        <a:pt x="47" y="27"/>
                      </a:lnTo>
                      <a:lnTo>
                        <a:pt x="45" y="27"/>
                      </a:lnTo>
                      <a:lnTo>
                        <a:pt x="44" y="28"/>
                      </a:lnTo>
                      <a:lnTo>
                        <a:pt x="43" y="29"/>
                      </a:lnTo>
                      <a:lnTo>
                        <a:pt x="42" y="28"/>
                      </a:lnTo>
                      <a:lnTo>
                        <a:pt x="42" y="27"/>
                      </a:lnTo>
                      <a:lnTo>
                        <a:pt x="41" y="27"/>
                      </a:lnTo>
                      <a:lnTo>
                        <a:pt x="41" y="29"/>
                      </a:lnTo>
                      <a:lnTo>
                        <a:pt x="40" y="32"/>
                      </a:lnTo>
                      <a:lnTo>
                        <a:pt x="39" y="34"/>
                      </a:lnTo>
                      <a:lnTo>
                        <a:pt x="38" y="36"/>
                      </a:lnTo>
                      <a:lnTo>
                        <a:pt x="36" y="38"/>
                      </a:lnTo>
                      <a:lnTo>
                        <a:pt x="36" y="40"/>
                      </a:lnTo>
                      <a:lnTo>
                        <a:pt x="36" y="41"/>
                      </a:lnTo>
                      <a:lnTo>
                        <a:pt x="34" y="39"/>
                      </a:lnTo>
                      <a:lnTo>
                        <a:pt x="34" y="38"/>
                      </a:lnTo>
                      <a:lnTo>
                        <a:pt x="34" y="37"/>
                      </a:lnTo>
                      <a:lnTo>
                        <a:pt x="35" y="36"/>
                      </a:lnTo>
                      <a:lnTo>
                        <a:pt x="34" y="36"/>
                      </a:lnTo>
                      <a:lnTo>
                        <a:pt x="32" y="36"/>
                      </a:lnTo>
                      <a:lnTo>
                        <a:pt x="33" y="32"/>
                      </a:lnTo>
                      <a:lnTo>
                        <a:pt x="32" y="30"/>
                      </a:lnTo>
                      <a:lnTo>
                        <a:pt x="30" y="29"/>
                      </a:lnTo>
                      <a:lnTo>
                        <a:pt x="28" y="29"/>
                      </a:lnTo>
                      <a:lnTo>
                        <a:pt x="28" y="28"/>
                      </a:lnTo>
                      <a:lnTo>
                        <a:pt x="29" y="28"/>
                      </a:lnTo>
                      <a:lnTo>
                        <a:pt x="28" y="27"/>
                      </a:lnTo>
                      <a:lnTo>
                        <a:pt x="26" y="26"/>
                      </a:lnTo>
                      <a:lnTo>
                        <a:pt x="23" y="26"/>
                      </a:lnTo>
                      <a:lnTo>
                        <a:pt x="22" y="26"/>
                      </a:lnTo>
                      <a:lnTo>
                        <a:pt x="20" y="26"/>
                      </a:lnTo>
                      <a:lnTo>
                        <a:pt x="18" y="24"/>
                      </a:lnTo>
                      <a:lnTo>
                        <a:pt x="16" y="24"/>
                      </a:lnTo>
                      <a:lnTo>
                        <a:pt x="5" y="22"/>
                      </a:lnTo>
                      <a:lnTo>
                        <a:pt x="4" y="21"/>
                      </a:lnTo>
                      <a:lnTo>
                        <a:pt x="4" y="19"/>
                      </a:lnTo>
                      <a:lnTo>
                        <a:pt x="3" y="19"/>
                      </a:lnTo>
                      <a:lnTo>
                        <a:pt x="1" y="18"/>
                      </a:lnTo>
                      <a:lnTo>
                        <a:pt x="0" y="17"/>
                      </a:lnTo>
                      <a:close/>
                    </a:path>
                  </a:pathLst>
                </a:custGeom>
                <a:solidFill>
                  <a:srgbClr val="FFCE85"/>
                </a:solidFill>
                <a:ln w="12700" cmpd="sng">
                  <a:solidFill>
                    <a:schemeClr val="tx1"/>
                  </a:solidFill>
                  <a:prstDash val="solid"/>
                  <a:round/>
                  <a:headEnd/>
                  <a:tailEnd/>
                </a:ln>
              </p:spPr>
              <p:txBody>
                <a:bodyPr/>
                <a:lstStyle/>
                <a:p>
                  <a:pPr fontAlgn="base">
                    <a:spcBef>
                      <a:spcPct val="0"/>
                    </a:spcBef>
                    <a:spcAft>
                      <a:spcPct val="0"/>
                    </a:spcAft>
                  </a:pPr>
                  <a:endParaRPr lang="en-US" sz="2400">
                    <a:solidFill>
                      <a:srgbClr val="000000"/>
                    </a:solidFill>
                    <a:latin typeface="Times New Roman" charset="0"/>
                    <a:ea typeface="ＭＳ Ｐゴシック" charset="0"/>
                  </a:endParaRPr>
                </a:p>
              </p:txBody>
            </p:sp>
          </p:grpSp>
          <p:sp>
            <p:nvSpPr>
              <p:cNvPr id="32841" name="Freeform 57"/>
              <p:cNvSpPr>
                <a:spLocks/>
              </p:cNvSpPr>
              <p:nvPr/>
            </p:nvSpPr>
            <p:spPr bwMode="auto">
              <a:xfrm>
                <a:off x="3872" y="1838"/>
                <a:ext cx="206" cy="351"/>
              </a:xfrm>
              <a:custGeom>
                <a:avLst/>
                <a:gdLst>
                  <a:gd name="T0" fmla="*/ 134 w 40"/>
                  <a:gd name="T1" fmla="*/ 570 h 72"/>
                  <a:gd name="T2" fmla="*/ 556 w 40"/>
                  <a:gd name="T3" fmla="*/ 5207 h 72"/>
                  <a:gd name="T4" fmla="*/ 556 w 40"/>
                  <a:gd name="T5" fmla="*/ 5324 h 72"/>
                  <a:gd name="T6" fmla="*/ 556 w 40"/>
                  <a:gd name="T7" fmla="*/ 5441 h 72"/>
                  <a:gd name="T8" fmla="*/ 556 w 40"/>
                  <a:gd name="T9" fmla="*/ 5679 h 72"/>
                  <a:gd name="T10" fmla="*/ 690 w 40"/>
                  <a:gd name="T11" fmla="*/ 6011 h 72"/>
                  <a:gd name="T12" fmla="*/ 824 w 40"/>
                  <a:gd name="T13" fmla="*/ 6489 h 72"/>
                  <a:gd name="T14" fmla="*/ 556 w 40"/>
                  <a:gd name="T15" fmla="*/ 6845 h 72"/>
                  <a:gd name="T16" fmla="*/ 556 w 40"/>
                  <a:gd name="T17" fmla="*/ 6937 h 72"/>
                  <a:gd name="T18" fmla="*/ 268 w 40"/>
                  <a:gd name="T19" fmla="*/ 7298 h 72"/>
                  <a:gd name="T20" fmla="*/ 0 w 40"/>
                  <a:gd name="T21" fmla="*/ 7532 h 72"/>
                  <a:gd name="T22" fmla="*/ 0 w 40"/>
                  <a:gd name="T23" fmla="*/ 7888 h 72"/>
                  <a:gd name="T24" fmla="*/ 0 w 40"/>
                  <a:gd name="T25" fmla="*/ 8224 h 72"/>
                  <a:gd name="T26" fmla="*/ 0 w 40"/>
                  <a:gd name="T27" fmla="*/ 8224 h 72"/>
                  <a:gd name="T28" fmla="*/ 0 w 40"/>
                  <a:gd name="T29" fmla="*/ 8341 h 72"/>
                  <a:gd name="T30" fmla="*/ 0 w 40"/>
                  <a:gd name="T31" fmla="*/ 8341 h 72"/>
                  <a:gd name="T32" fmla="*/ 134 w 40"/>
                  <a:gd name="T33" fmla="*/ 8341 h 72"/>
                  <a:gd name="T34" fmla="*/ 268 w 40"/>
                  <a:gd name="T35" fmla="*/ 8341 h 72"/>
                  <a:gd name="T36" fmla="*/ 268 w 40"/>
                  <a:gd name="T37" fmla="*/ 8224 h 72"/>
                  <a:gd name="T38" fmla="*/ 268 w 40"/>
                  <a:gd name="T39" fmla="*/ 8102 h 72"/>
                  <a:gd name="T40" fmla="*/ 690 w 40"/>
                  <a:gd name="T41" fmla="*/ 8102 h 72"/>
                  <a:gd name="T42" fmla="*/ 1087 w 40"/>
                  <a:gd name="T43" fmla="*/ 7985 h 72"/>
                  <a:gd name="T44" fmla="*/ 1643 w 40"/>
                  <a:gd name="T45" fmla="*/ 8224 h 72"/>
                  <a:gd name="T46" fmla="*/ 1643 w 40"/>
                  <a:gd name="T47" fmla="*/ 8224 h 72"/>
                  <a:gd name="T48" fmla="*/ 1777 w 40"/>
                  <a:gd name="T49" fmla="*/ 8224 h 72"/>
                  <a:gd name="T50" fmla="*/ 1911 w 40"/>
                  <a:gd name="T51" fmla="*/ 7888 h 72"/>
                  <a:gd name="T52" fmla="*/ 2173 w 40"/>
                  <a:gd name="T53" fmla="*/ 7888 h 72"/>
                  <a:gd name="T54" fmla="*/ 2333 w 40"/>
                  <a:gd name="T55" fmla="*/ 7985 h 72"/>
                  <a:gd name="T56" fmla="*/ 2467 w 40"/>
                  <a:gd name="T57" fmla="*/ 8102 h 72"/>
                  <a:gd name="T58" fmla="*/ 2601 w 40"/>
                  <a:gd name="T59" fmla="*/ 7985 h 72"/>
                  <a:gd name="T60" fmla="*/ 2730 w 40"/>
                  <a:gd name="T61" fmla="*/ 7532 h 72"/>
                  <a:gd name="T62" fmla="*/ 2863 w 40"/>
                  <a:gd name="T63" fmla="*/ 7415 h 72"/>
                  <a:gd name="T64" fmla="*/ 2997 w 40"/>
                  <a:gd name="T65" fmla="*/ 7415 h 72"/>
                  <a:gd name="T66" fmla="*/ 3291 w 40"/>
                  <a:gd name="T67" fmla="*/ 7654 h 72"/>
                  <a:gd name="T68" fmla="*/ 3687 w 40"/>
                  <a:gd name="T69" fmla="*/ 7654 h 72"/>
                  <a:gd name="T70" fmla="*/ 3821 w 40"/>
                  <a:gd name="T71" fmla="*/ 7298 h 72"/>
                  <a:gd name="T72" fmla="*/ 4506 w 40"/>
                  <a:gd name="T73" fmla="*/ 6489 h 72"/>
                  <a:gd name="T74" fmla="*/ 4506 w 40"/>
                  <a:gd name="T75" fmla="*/ 6133 h 72"/>
                  <a:gd name="T76" fmla="*/ 4640 w 40"/>
                  <a:gd name="T77" fmla="*/ 6133 h 72"/>
                  <a:gd name="T78" fmla="*/ 5068 w 40"/>
                  <a:gd name="T79" fmla="*/ 6133 h 72"/>
                  <a:gd name="T80" fmla="*/ 5196 w 40"/>
                  <a:gd name="T81" fmla="*/ 6011 h 72"/>
                  <a:gd name="T82" fmla="*/ 5464 w 40"/>
                  <a:gd name="T83" fmla="*/ 5918 h 72"/>
                  <a:gd name="T84" fmla="*/ 5464 w 40"/>
                  <a:gd name="T85" fmla="*/ 5796 h 72"/>
                  <a:gd name="T86" fmla="*/ 5464 w 40"/>
                  <a:gd name="T87" fmla="*/ 5441 h 72"/>
                  <a:gd name="T88" fmla="*/ 5464 w 40"/>
                  <a:gd name="T89" fmla="*/ 5441 h 72"/>
                  <a:gd name="T90" fmla="*/ 5464 w 40"/>
                  <a:gd name="T91" fmla="*/ 5207 h 72"/>
                  <a:gd name="T92" fmla="*/ 4774 w 40"/>
                  <a:gd name="T93" fmla="*/ 117 h 72"/>
                  <a:gd name="T94" fmla="*/ 4774 w 40"/>
                  <a:gd name="T95" fmla="*/ 0 h 72"/>
                  <a:gd name="T96" fmla="*/ 1221 w 40"/>
                  <a:gd name="T97" fmla="*/ 356 h 72"/>
                  <a:gd name="T98" fmla="*/ 1087 w 40"/>
                  <a:gd name="T99" fmla="*/ 473 h 72"/>
                  <a:gd name="T100" fmla="*/ 824 w 40"/>
                  <a:gd name="T101" fmla="*/ 570 h 72"/>
                  <a:gd name="T102" fmla="*/ 690 w 40"/>
                  <a:gd name="T103" fmla="*/ 687 h 72"/>
                  <a:gd name="T104" fmla="*/ 397 w 40"/>
                  <a:gd name="T105" fmla="*/ 687 h 72"/>
                  <a:gd name="T106" fmla="*/ 134 w 40"/>
                  <a:gd name="T107" fmla="*/ 570 h 72"/>
                  <a:gd name="T108" fmla="*/ 134 w 40"/>
                  <a:gd name="T109" fmla="*/ 570 h 72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40"/>
                  <a:gd name="T166" fmla="*/ 0 h 72"/>
                  <a:gd name="T167" fmla="*/ 40 w 40"/>
                  <a:gd name="T168" fmla="*/ 72 h 72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40" h="72">
                    <a:moveTo>
                      <a:pt x="1" y="5"/>
                    </a:moveTo>
                    <a:lnTo>
                      <a:pt x="4" y="45"/>
                    </a:lnTo>
                    <a:lnTo>
                      <a:pt x="4" y="46"/>
                    </a:lnTo>
                    <a:lnTo>
                      <a:pt x="4" y="47"/>
                    </a:lnTo>
                    <a:lnTo>
                      <a:pt x="4" y="49"/>
                    </a:lnTo>
                    <a:lnTo>
                      <a:pt x="5" y="52"/>
                    </a:lnTo>
                    <a:lnTo>
                      <a:pt x="6" y="56"/>
                    </a:lnTo>
                    <a:lnTo>
                      <a:pt x="4" y="59"/>
                    </a:lnTo>
                    <a:lnTo>
                      <a:pt x="4" y="60"/>
                    </a:lnTo>
                    <a:lnTo>
                      <a:pt x="2" y="63"/>
                    </a:lnTo>
                    <a:lnTo>
                      <a:pt x="0" y="65"/>
                    </a:lnTo>
                    <a:lnTo>
                      <a:pt x="0" y="68"/>
                    </a:lnTo>
                    <a:lnTo>
                      <a:pt x="0" y="71"/>
                    </a:lnTo>
                    <a:lnTo>
                      <a:pt x="0" y="72"/>
                    </a:lnTo>
                    <a:lnTo>
                      <a:pt x="1" y="72"/>
                    </a:lnTo>
                    <a:lnTo>
                      <a:pt x="2" y="72"/>
                    </a:lnTo>
                    <a:lnTo>
                      <a:pt x="2" y="71"/>
                    </a:lnTo>
                    <a:lnTo>
                      <a:pt x="2" y="70"/>
                    </a:lnTo>
                    <a:lnTo>
                      <a:pt x="5" y="70"/>
                    </a:lnTo>
                    <a:lnTo>
                      <a:pt x="8" y="69"/>
                    </a:lnTo>
                    <a:lnTo>
                      <a:pt x="12" y="71"/>
                    </a:lnTo>
                    <a:lnTo>
                      <a:pt x="13" y="71"/>
                    </a:lnTo>
                    <a:lnTo>
                      <a:pt x="14" y="68"/>
                    </a:lnTo>
                    <a:lnTo>
                      <a:pt x="16" y="68"/>
                    </a:lnTo>
                    <a:lnTo>
                      <a:pt x="17" y="69"/>
                    </a:lnTo>
                    <a:lnTo>
                      <a:pt x="18" y="70"/>
                    </a:lnTo>
                    <a:lnTo>
                      <a:pt x="19" y="69"/>
                    </a:lnTo>
                    <a:lnTo>
                      <a:pt x="20" y="65"/>
                    </a:lnTo>
                    <a:lnTo>
                      <a:pt x="21" y="64"/>
                    </a:lnTo>
                    <a:lnTo>
                      <a:pt x="22" y="64"/>
                    </a:lnTo>
                    <a:lnTo>
                      <a:pt x="24" y="66"/>
                    </a:lnTo>
                    <a:lnTo>
                      <a:pt x="27" y="66"/>
                    </a:lnTo>
                    <a:lnTo>
                      <a:pt x="28" y="63"/>
                    </a:lnTo>
                    <a:lnTo>
                      <a:pt x="33" y="56"/>
                    </a:lnTo>
                    <a:lnTo>
                      <a:pt x="33" y="53"/>
                    </a:lnTo>
                    <a:lnTo>
                      <a:pt x="34" y="53"/>
                    </a:lnTo>
                    <a:lnTo>
                      <a:pt x="37" y="53"/>
                    </a:lnTo>
                    <a:lnTo>
                      <a:pt x="38" y="52"/>
                    </a:lnTo>
                    <a:lnTo>
                      <a:pt x="40" y="51"/>
                    </a:lnTo>
                    <a:lnTo>
                      <a:pt x="40" y="50"/>
                    </a:lnTo>
                    <a:lnTo>
                      <a:pt x="40" y="47"/>
                    </a:lnTo>
                    <a:lnTo>
                      <a:pt x="40" y="45"/>
                    </a:lnTo>
                    <a:lnTo>
                      <a:pt x="35" y="1"/>
                    </a:lnTo>
                    <a:lnTo>
                      <a:pt x="35" y="0"/>
                    </a:lnTo>
                    <a:lnTo>
                      <a:pt x="9" y="3"/>
                    </a:lnTo>
                    <a:lnTo>
                      <a:pt x="8" y="4"/>
                    </a:lnTo>
                    <a:lnTo>
                      <a:pt x="6" y="5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1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42" name="Freeform 58"/>
              <p:cNvSpPr>
                <a:spLocks/>
              </p:cNvSpPr>
              <p:nvPr/>
            </p:nvSpPr>
            <p:spPr bwMode="auto">
              <a:xfrm>
                <a:off x="3657" y="2423"/>
                <a:ext cx="240" cy="405"/>
              </a:xfrm>
              <a:custGeom>
                <a:avLst/>
                <a:gdLst>
                  <a:gd name="T0" fmla="*/ 5867 w 47"/>
                  <a:gd name="T1" fmla="*/ 0 h 83"/>
                  <a:gd name="T2" fmla="*/ 2007 w 47"/>
                  <a:gd name="T3" fmla="*/ 239 h 83"/>
                  <a:gd name="T4" fmla="*/ 2007 w 47"/>
                  <a:gd name="T5" fmla="*/ 356 h 83"/>
                  <a:gd name="T6" fmla="*/ 1588 w 47"/>
                  <a:gd name="T7" fmla="*/ 571 h 83"/>
                  <a:gd name="T8" fmla="*/ 1588 w 47"/>
                  <a:gd name="T9" fmla="*/ 927 h 83"/>
                  <a:gd name="T10" fmla="*/ 1588 w 47"/>
                  <a:gd name="T11" fmla="*/ 1283 h 83"/>
                  <a:gd name="T12" fmla="*/ 1460 w 47"/>
                  <a:gd name="T13" fmla="*/ 1405 h 83"/>
                  <a:gd name="T14" fmla="*/ 1200 w 47"/>
                  <a:gd name="T15" fmla="*/ 1620 h 83"/>
                  <a:gd name="T16" fmla="*/ 940 w 47"/>
                  <a:gd name="T17" fmla="*/ 1859 h 83"/>
                  <a:gd name="T18" fmla="*/ 807 w 47"/>
                  <a:gd name="T19" fmla="*/ 1976 h 83"/>
                  <a:gd name="T20" fmla="*/ 807 w 47"/>
                  <a:gd name="T21" fmla="*/ 2215 h 83"/>
                  <a:gd name="T22" fmla="*/ 679 w 47"/>
                  <a:gd name="T23" fmla="*/ 2430 h 83"/>
                  <a:gd name="T24" fmla="*/ 679 w 47"/>
                  <a:gd name="T25" fmla="*/ 2547 h 83"/>
                  <a:gd name="T26" fmla="*/ 521 w 47"/>
                  <a:gd name="T27" fmla="*/ 2903 h 83"/>
                  <a:gd name="T28" fmla="*/ 393 w 47"/>
                  <a:gd name="T29" fmla="*/ 3142 h 83"/>
                  <a:gd name="T30" fmla="*/ 521 w 47"/>
                  <a:gd name="T31" fmla="*/ 3474 h 83"/>
                  <a:gd name="T32" fmla="*/ 679 w 47"/>
                  <a:gd name="T33" fmla="*/ 3596 h 83"/>
                  <a:gd name="T34" fmla="*/ 679 w 47"/>
                  <a:gd name="T35" fmla="*/ 3835 h 83"/>
                  <a:gd name="T36" fmla="*/ 679 w 47"/>
                  <a:gd name="T37" fmla="*/ 3835 h 83"/>
                  <a:gd name="T38" fmla="*/ 679 w 47"/>
                  <a:gd name="T39" fmla="*/ 3952 h 83"/>
                  <a:gd name="T40" fmla="*/ 679 w 47"/>
                  <a:gd name="T41" fmla="*/ 3952 h 83"/>
                  <a:gd name="T42" fmla="*/ 521 w 47"/>
                  <a:gd name="T43" fmla="*/ 4192 h 83"/>
                  <a:gd name="T44" fmla="*/ 679 w 47"/>
                  <a:gd name="T45" fmla="*/ 4309 h 83"/>
                  <a:gd name="T46" fmla="*/ 521 w 47"/>
                  <a:gd name="T47" fmla="*/ 4406 h 83"/>
                  <a:gd name="T48" fmla="*/ 807 w 47"/>
                  <a:gd name="T49" fmla="*/ 4880 h 83"/>
                  <a:gd name="T50" fmla="*/ 807 w 47"/>
                  <a:gd name="T51" fmla="*/ 5236 h 83"/>
                  <a:gd name="T52" fmla="*/ 940 w 47"/>
                  <a:gd name="T53" fmla="*/ 5450 h 83"/>
                  <a:gd name="T54" fmla="*/ 1067 w 47"/>
                  <a:gd name="T55" fmla="*/ 5572 h 83"/>
                  <a:gd name="T56" fmla="*/ 1067 w 47"/>
                  <a:gd name="T57" fmla="*/ 5690 h 83"/>
                  <a:gd name="T58" fmla="*/ 807 w 47"/>
                  <a:gd name="T59" fmla="*/ 5812 h 83"/>
                  <a:gd name="T60" fmla="*/ 807 w 47"/>
                  <a:gd name="T61" fmla="*/ 5929 h 83"/>
                  <a:gd name="T62" fmla="*/ 679 w 47"/>
                  <a:gd name="T63" fmla="*/ 6260 h 83"/>
                  <a:gd name="T64" fmla="*/ 393 w 47"/>
                  <a:gd name="T65" fmla="*/ 6856 h 83"/>
                  <a:gd name="T66" fmla="*/ 0 w 47"/>
                  <a:gd name="T67" fmla="*/ 7666 h 83"/>
                  <a:gd name="T68" fmla="*/ 0 w 47"/>
                  <a:gd name="T69" fmla="*/ 8237 h 83"/>
                  <a:gd name="T70" fmla="*/ 3600 w 47"/>
                  <a:gd name="T71" fmla="*/ 8144 h 83"/>
                  <a:gd name="T72" fmla="*/ 3600 w 47"/>
                  <a:gd name="T73" fmla="*/ 8237 h 83"/>
                  <a:gd name="T74" fmla="*/ 3467 w 47"/>
                  <a:gd name="T75" fmla="*/ 8476 h 83"/>
                  <a:gd name="T76" fmla="*/ 3600 w 47"/>
                  <a:gd name="T77" fmla="*/ 8954 h 83"/>
                  <a:gd name="T78" fmla="*/ 3860 w 47"/>
                  <a:gd name="T79" fmla="*/ 9286 h 83"/>
                  <a:gd name="T80" fmla="*/ 3988 w 47"/>
                  <a:gd name="T81" fmla="*/ 9642 h 83"/>
                  <a:gd name="T82" fmla="*/ 4249 w 47"/>
                  <a:gd name="T83" fmla="*/ 9642 h 83"/>
                  <a:gd name="T84" fmla="*/ 4667 w 47"/>
                  <a:gd name="T85" fmla="*/ 9403 h 83"/>
                  <a:gd name="T86" fmla="*/ 5449 w 47"/>
                  <a:gd name="T87" fmla="*/ 9169 h 83"/>
                  <a:gd name="T88" fmla="*/ 5734 w 47"/>
                  <a:gd name="T89" fmla="*/ 9169 h 83"/>
                  <a:gd name="T90" fmla="*/ 5995 w 47"/>
                  <a:gd name="T91" fmla="*/ 9071 h 83"/>
                  <a:gd name="T92" fmla="*/ 6128 w 47"/>
                  <a:gd name="T93" fmla="*/ 9169 h 83"/>
                  <a:gd name="T94" fmla="*/ 6260 w 47"/>
                  <a:gd name="T95" fmla="*/ 9286 h 83"/>
                  <a:gd name="T96" fmla="*/ 6260 w 47"/>
                  <a:gd name="T97" fmla="*/ 9169 h 83"/>
                  <a:gd name="T98" fmla="*/ 5867 w 47"/>
                  <a:gd name="T99" fmla="*/ 6260 h 83"/>
                  <a:gd name="T100" fmla="*/ 5867 w 47"/>
                  <a:gd name="T101" fmla="*/ 6046 h 83"/>
                  <a:gd name="T102" fmla="*/ 5995 w 47"/>
                  <a:gd name="T103" fmla="*/ 239 h 83"/>
                  <a:gd name="T104" fmla="*/ 5867 w 47"/>
                  <a:gd name="T105" fmla="*/ 0 h 83"/>
                  <a:gd name="T106" fmla="*/ 5867 w 47"/>
                  <a:gd name="T107" fmla="*/ 0 h 83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47"/>
                  <a:gd name="T163" fmla="*/ 0 h 83"/>
                  <a:gd name="T164" fmla="*/ 47 w 47"/>
                  <a:gd name="T165" fmla="*/ 83 h 83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47" h="83">
                    <a:moveTo>
                      <a:pt x="44" y="0"/>
                    </a:moveTo>
                    <a:lnTo>
                      <a:pt x="15" y="2"/>
                    </a:lnTo>
                    <a:lnTo>
                      <a:pt x="15" y="3"/>
                    </a:lnTo>
                    <a:lnTo>
                      <a:pt x="12" y="5"/>
                    </a:lnTo>
                    <a:lnTo>
                      <a:pt x="12" y="8"/>
                    </a:lnTo>
                    <a:lnTo>
                      <a:pt x="12" y="11"/>
                    </a:lnTo>
                    <a:lnTo>
                      <a:pt x="11" y="12"/>
                    </a:lnTo>
                    <a:lnTo>
                      <a:pt x="9" y="14"/>
                    </a:lnTo>
                    <a:lnTo>
                      <a:pt x="7" y="16"/>
                    </a:lnTo>
                    <a:lnTo>
                      <a:pt x="6" y="17"/>
                    </a:lnTo>
                    <a:lnTo>
                      <a:pt x="6" y="19"/>
                    </a:lnTo>
                    <a:lnTo>
                      <a:pt x="5" y="21"/>
                    </a:lnTo>
                    <a:lnTo>
                      <a:pt x="5" y="22"/>
                    </a:lnTo>
                    <a:lnTo>
                      <a:pt x="4" y="25"/>
                    </a:lnTo>
                    <a:lnTo>
                      <a:pt x="3" y="27"/>
                    </a:lnTo>
                    <a:lnTo>
                      <a:pt x="4" y="30"/>
                    </a:lnTo>
                    <a:lnTo>
                      <a:pt x="5" y="31"/>
                    </a:lnTo>
                    <a:lnTo>
                      <a:pt x="5" y="33"/>
                    </a:lnTo>
                    <a:lnTo>
                      <a:pt x="5" y="34"/>
                    </a:lnTo>
                    <a:lnTo>
                      <a:pt x="4" y="36"/>
                    </a:lnTo>
                    <a:lnTo>
                      <a:pt x="5" y="37"/>
                    </a:lnTo>
                    <a:lnTo>
                      <a:pt x="4" y="38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7" y="47"/>
                    </a:lnTo>
                    <a:lnTo>
                      <a:pt x="8" y="48"/>
                    </a:lnTo>
                    <a:lnTo>
                      <a:pt x="8" y="49"/>
                    </a:lnTo>
                    <a:lnTo>
                      <a:pt x="6" y="50"/>
                    </a:lnTo>
                    <a:lnTo>
                      <a:pt x="6" y="51"/>
                    </a:lnTo>
                    <a:lnTo>
                      <a:pt x="5" y="54"/>
                    </a:lnTo>
                    <a:lnTo>
                      <a:pt x="3" y="59"/>
                    </a:lnTo>
                    <a:lnTo>
                      <a:pt x="0" y="66"/>
                    </a:lnTo>
                    <a:lnTo>
                      <a:pt x="0" y="71"/>
                    </a:lnTo>
                    <a:lnTo>
                      <a:pt x="27" y="70"/>
                    </a:lnTo>
                    <a:lnTo>
                      <a:pt x="27" y="71"/>
                    </a:lnTo>
                    <a:lnTo>
                      <a:pt x="26" y="73"/>
                    </a:lnTo>
                    <a:lnTo>
                      <a:pt x="27" y="77"/>
                    </a:lnTo>
                    <a:lnTo>
                      <a:pt x="29" y="80"/>
                    </a:lnTo>
                    <a:lnTo>
                      <a:pt x="30" y="83"/>
                    </a:lnTo>
                    <a:lnTo>
                      <a:pt x="32" y="83"/>
                    </a:lnTo>
                    <a:lnTo>
                      <a:pt x="35" y="81"/>
                    </a:lnTo>
                    <a:lnTo>
                      <a:pt x="41" y="79"/>
                    </a:lnTo>
                    <a:lnTo>
                      <a:pt x="43" y="79"/>
                    </a:lnTo>
                    <a:lnTo>
                      <a:pt x="45" y="78"/>
                    </a:lnTo>
                    <a:lnTo>
                      <a:pt x="46" y="79"/>
                    </a:lnTo>
                    <a:lnTo>
                      <a:pt x="47" y="80"/>
                    </a:lnTo>
                    <a:lnTo>
                      <a:pt x="47" y="79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5" y="2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43" name="Freeform 59"/>
              <p:cNvSpPr>
                <a:spLocks/>
              </p:cNvSpPr>
              <p:nvPr/>
            </p:nvSpPr>
            <p:spPr bwMode="auto">
              <a:xfrm>
                <a:off x="4324" y="1721"/>
                <a:ext cx="404" cy="249"/>
              </a:xfrm>
              <a:custGeom>
                <a:avLst/>
                <a:gdLst>
                  <a:gd name="T0" fmla="*/ 2537 w 79"/>
                  <a:gd name="T1" fmla="*/ 5698 h 51"/>
                  <a:gd name="T2" fmla="*/ 7349 w 79"/>
                  <a:gd name="T3" fmla="*/ 4887 h 51"/>
                  <a:gd name="T4" fmla="*/ 8842 w 79"/>
                  <a:gd name="T5" fmla="*/ 4648 h 51"/>
                  <a:gd name="T6" fmla="*/ 8970 w 79"/>
                  <a:gd name="T7" fmla="*/ 4648 h 51"/>
                  <a:gd name="T8" fmla="*/ 8970 w 79"/>
                  <a:gd name="T9" fmla="*/ 4531 h 51"/>
                  <a:gd name="T10" fmla="*/ 8970 w 79"/>
                  <a:gd name="T11" fmla="*/ 4433 h 51"/>
                  <a:gd name="T12" fmla="*/ 9103 w 79"/>
                  <a:gd name="T13" fmla="*/ 4316 h 51"/>
                  <a:gd name="T14" fmla="*/ 9364 w 79"/>
                  <a:gd name="T15" fmla="*/ 4316 h 51"/>
                  <a:gd name="T16" fmla="*/ 9491 w 79"/>
                  <a:gd name="T17" fmla="*/ 4316 h 51"/>
                  <a:gd name="T18" fmla="*/ 9885 w 79"/>
                  <a:gd name="T19" fmla="*/ 4077 h 51"/>
                  <a:gd name="T20" fmla="*/ 9885 w 79"/>
                  <a:gd name="T21" fmla="*/ 3838 h 51"/>
                  <a:gd name="T22" fmla="*/ 10305 w 79"/>
                  <a:gd name="T23" fmla="*/ 3598 h 51"/>
                  <a:gd name="T24" fmla="*/ 10565 w 79"/>
                  <a:gd name="T25" fmla="*/ 3481 h 51"/>
                  <a:gd name="T26" fmla="*/ 10565 w 79"/>
                  <a:gd name="T27" fmla="*/ 3383 h 51"/>
                  <a:gd name="T28" fmla="*/ 10305 w 79"/>
                  <a:gd name="T29" fmla="*/ 3266 h 51"/>
                  <a:gd name="T30" fmla="*/ 10172 w 79"/>
                  <a:gd name="T31" fmla="*/ 3144 h 51"/>
                  <a:gd name="T32" fmla="*/ 10044 w 79"/>
                  <a:gd name="T33" fmla="*/ 3144 h 51"/>
                  <a:gd name="T34" fmla="*/ 10044 w 79"/>
                  <a:gd name="T35" fmla="*/ 3027 h 51"/>
                  <a:gd name="T36" fmla="*/ 9752 w 79"/>
                  <a:gd name="T37" fmla="*/ 3027 h 51"/>
                  <a:gd name="T38" fmla="*/ 9752 w 79"/>
                  <a:gd name="T39" fmla="*/ 2788 h 51"/>
                  <a:gd name="T40" fmla="*/ 9491 w 79"/>
                  <a:gd name="T41" fmla="*/ 2788 h 51"/>
                  <a:gd name="T42" fmla="*/ 9491 w 79"/>
                  <a:gd name="T43" fmla="*/ 2671 h 51"/>
                  <a:gd name="T44" fmla="*/ 9491 w 79"/>
                  <a:gd name="T45" fmla="*/ 2334 h 51"/>
                  <a:gd name="T46" fmla="*/ 9624 w 79"/>
                  <a:gd name="T47" fmla="*/ 2334 h 51"/>
                  <a:gd name="T48" fmla="*/ 9491 w 79"/>
                  <a:gd name="T49" fmla="*/ 2099 h 51"/>
                  <a:gd name="T50" fmla="*/ 9364 w 79"/>
                  <a:gd name="T51" fmla="*/ 1977 h 51"/>
                  <a:gd name="T52" fmla="*/ 9364 w 79"/>
                  <a:gd name="T53" fmla="*/ 1977 h 51"/>
                  <a:gd name="T54" fmla="*/ 9491 w 79"/>
                  <a:gd name="T55" fmla="*/ 1860 h 51"/>
                  <a:gd name="T56" fmla="*/ 9624 w 79"/>
                  <a:gd name="T57" fmla="*/ 1738 h 51"/>
                  <a:gd name="T58" fmla="*/ 9752 w 79"/>
                  <a:gd name="T59" fmla="*/ 1406 h 51"/>
                  <a:gd name="T60" fmla="*/ 9752 w 79"/>
                  <a:gd name="T61" fmla="*/ 1289 h 51"/>
                  <a:gd name="T62" fmla="*/ 9885 w 79"/>
                  <a:gd name="T63" fmla="*/ 1167 h 51"/>
                  <a:gd name="T64" fmla="*/ 9885 w 79"/>
                  <a:gd name="T65" fmla="*/ 1050 h 51"/>
                  <a:gd name="T66" fmla="*/ 9752 w 79"/>
                  <a:gd name="T67" fmla="*/ 1050 h 51"/>
                  <a:gd name="T68" fmla="*/ 9364 w 79"/>
                  <a:gd name="T69" fmla="*/ 928 h 51"/>
                  <a:gd name="T70" fmla="*/ 9364 w 79"/>
                  <a:gd name="T71" fmla="*/ 928 h 51"/>
                  <a:gd name="T72" fmla="*/ 9231 w 79"/>
                  <a:gd name="T73" fmla="*/ 810 h 51"/>
                  <a:gd name="T74" fmla="*/ 9231 w 79"/>
                  <a:gd name="T75" fmla="*/ 693 h 51"/>
                  <a:gd name="T76" fmla="*/ 8970 w 79"/>
                  <a:gd name="T77" fmla="*/ 356 h 51"/>
                  <a:gd name="T78" fmla="*/ 8842 w 79"/>
                  <a:gd name="T79" fmla="*/ 356 h 51"/>
                  <a:gd name="T80" fmla="*/ 8842 w 79"/>
                  <a:gd name="T81" fmla="*/ 239 h 51"/>
                  <a:gd name="T82" fmla="*/ 8683 w 79"/>
                  <a:gd name="T83" fmla="*/ 239 h 51"/>
                  <a:gd name="T84" fmla="*/ 8683 w 79"/>
                  <a:gd name="T85" fmla="*/ 239 h 51"/>
                  <a:gd name="T86" fmla="*/ 8683 w 79"/>
                  <a:gd name="T87" fmla="*/ 117 h 51"/>
                  <a:gd name="T88" fmla="*/ 8550 w 79"/>
                  <a:gd name="T89" fmla="*/ 0 h 51"/>
                  <a:gd name="T90" fmla="*/ 1202 w 79"/>
                  <a:gd name="T91" fmla="*/ 1289 h 51"/>
                  <a:gd name="T92" fmla="*/ 1074 w 79"/>
                  <a:gd name="T93" fmla="*/ 810 h 51"/>
                  <a:gd name="T94" fmla="*/ 680 w 79"/>
                  <a:gd name="T95" fmla="*/ 1167 h 51"/>
                  <a:gd name="T96" fmla="*/ 680 w 79"/>
                  <a:gd name="T97" fmla="*/ 1167 h 51"/>
                  <a:gd name="T98" fmla="*/ 522 w 79"/>
                  <a:gd name="T99" fmla="*/ 1050 h 51"/>
                  <a:gd name="T100" fmla="*/ 522 w 79"/>
                  <a:gd name="T101" fmla="*/ 1050 h 51"/>
                  <a:gd name="T102" fmla="*/ 394 w 79"/>
                  <a:gd name="T103" fmla="*/ 1289 h 51"/>
                  <a:gd name="T104" fmla="*/ 133 w 79"/>
                  <a:gd name="T105" fmla="*/ 1504 h 51"/>
                  <a:gd name="T106" fmla="*/ 0 w 79"/>
                  <a:gd name="T107" fmla="*/ 1621 h 51"/>
                  <a:gd name="T108" fmla="*/ 522 w 79"/>
                  <a:gd name="T109" fmla="*/ 4194 h 51"/>
                  <a:gd name="T110" fmla="*/ 813 w 79"/>
                  <a:gd name="T111" fmla="*/ 5937 h 51"/>
                  <a:gd name="T112" fmla="*/ 2537 w 79"/>
                  <a:gd name="T113" fmla="*/ 5698 h 51"/>
                  <a:gd name="T114" fmla="*/ 2537 w 79"/>
                  <a:gd name="T115" fmla="*/ 5698 h 51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79"/>
                  <a:gd name="T175" fmla="*/ 0 h 51"/>
                  <a:gd name="T176" fmla="*/ 79 w 79"/>
                  <a:gd name="T177" fmla="*/ 51 h 51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79" h="51">
                    <a:moveTo>
                      <a:pt x="19" y="49"/>
                    </a:moveTo>
                    <a:lnTo>
                      <a:pt x="55" y="42"/>
                    </a:lnTo>
                    <a:lnTo>
                      <a:pt x="66" y="40"/>
                    </a:lnTo>
                    <a:lnTo>
                      <a:pt x="67" y="40"/>
                    </a:lnTo>
                    <a:lnTo>
                      <a:pt x="67" y="39"/>
                    </a:lnTo>
                    <a:lnTo>
                      <a:pt x="67" y="38"/>
                    </a:lnTo>
                    <a:lnTo>
                      <a:pt x="68" y="37"/>
                    </a:lnTo>
                    <a:lnTo>
                      <a:pt x="70" y="37"/>
                    </a:lnTo>
                    <a:lnTo>
                      <a:pt x="71" y="37"/>
                    </a:lnTo>
                    <a:lnTo>
                      <a:pt x="74" y="35"/>
                    </a:lnTo>
                    <a:lnTo>
                      <a:pt x="74" y="33"/>
                    </a:lnTo>
                    <a:lnTo>
                      <a:pt x="77" y="31"/>
                    </a:lnTo>
                    <a:lnTo>
                      <a:pt x="79" y="30"/>
                    </a:lnTo>
                    <a:lnTo>
                      <a:pt x="79" y="29"/>
                    </a:lnTo>
                    <a:lnTo>
                      <a:pt x="77" y="28"/>
                    </a:lnTo>
                    <a:lnTo>
                      <a:pt x="76" y="27"/>
                    </a:lnTo>
                    <a:lnTo>
                      <a:pt x="75" y="27"/>
                    </a:lnTo>
                    <a:lnTo>
                      <a:pt x="75" y="26"/>
                    </a:lnTo>
                    <a:lnTo>
                      <a:pt x="73" y="26"/>
                    </a:lnTo>
                    <a:lnTo>
                      <a:pt x="73" y="24"/>
                    </a:lnTo>
                    <a:lnTo>
                      <a:pt x="71" y="24"/>
                    </a:lnTo>
                    <a:lnTo>
                      <a:pt x="71" y="23"/>
                    </a:lnTo>
                    <a:lnTo>
                      <a:pt x="71" y="20"/>
                    </a:lnTo>
                    <a:lnTo>
                      <a:pt x="72" y="20"/>
                    </a:lnTo>
                    <a:lnTo>
                      <a:pt x="71" y="18"/>
                    </a:lnTo>
                    <a:lnTo>
                      <a:pt x="70" y="17"/>
                    </a:lnTo>
                    <a:lnTo>
                      <a:pt x="71" y="16"/>
                    </a:lnTo>
                    <a:lnTo>
                      <a:pt x="72" y="15"/>
                    </a:lnTo>
                    <a:lnTo>
                      <a:pt x="73" y="12"/>
                    </a:lnTo>
                    <a:lnTo>
                      <a:pt x="73" y="11"/>
                    </a:lnTo>
                    <a:lnTo>
                      <a:pt x="74" y="10"/>
                    </a:lnTo>
                    <a:lnTo>
                      <a:pt x="74" y="9"/>
                    </a:lnTo>
                    <a:lnTo>
                      <a:pt x="73" y="9"/>
                    </a:lnTo>
                    <a:lnTo>
                      <a:pt x="70" y="8"/>
                    </a:lnTo>
                    <a:lnTo>
                      <a:pt x="69" y="7"/>
                    </a:lnTo>
                    <a:lnTo>
                      <a:pt x="69" y="6"/>
                    </a:lnTo>
                    <a:lnTo>
                      <a:pt x="67" y="3"/>
                    </a:lnTo>
                    <a:lnTo>
                      <a:pt x="66" y="3"/>
                    </a:lnTo>
                    <a:lnTo>
                      <a:pt x="66" y="2"/>
                    </a:lnTo>
                    <a:lnTo>
                      <a:pt x="65" y="2"/>
                    </a:lnTo>
                    <a:lnTo>
                      <a:pt x="65" y="1"/>
                    </a:lnTo>
                    <a:lnTo>
                      <a:pt x="64" y="0"/>
                    </a:lnTo>
                    <a:lnTo>
                      <a:pt x="9" y="11"/>
                    </a:lnTo>
                    <a:lnTo>
                      <a:pt x="8" y="7"/>
                    </a:lnTo>
                    <a:lnTo>
                      <a:pt x="5" y="10"/>
                    </a:lnTo>
                    <a:lnTo>
                      <a:pt x="4" y="9"/>
                    </a:lnTo>
                    <a:lnTo>
                      <a:pt x="3" y="11"/>
                    </a:lnTo>
                    <a:lnTo>
                      <a:pt x="1" y="13"/>
                    </a:lnTo>
                    <a:lnTo>
                      <a:pt x="0" y="14"/>
                    </a:lnTo>
                    <a:lnTo>
                      <a:pt x="4" y="36"/>
                    </a:lnTo>
                    <a:lnTo>
                      <a:pt x="6" y="51"/>
                    </a:lnTo>
                    <a:lnTo>
                      <a:pt x="19" y="49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44" name="Freeform 61"/>
              <p:cNvSpPr>
                <a:spLocks/>
              </p:cNvSpPr>
              <p:nvPr/>
            </p:nvSpPr>
            <p:spPr bwMode="auto">
              <a:xfrm>
                <a:off x="4225" y="2350"/>
                <a:ext cx="354" cy="258"/>
              </a:xfrm>
              <a:custGeom>
                <a:avLst/>
                <a:gdLst>
                  <a:gd name="T0" fmla="*/ 5525 w 69"/>
                  <a:gd name="T1" fmla="*/ 6114 h 53"/>
                  <a:gd name="T2" fmla="*/ 5130 w 69"/>
                  <a:gd name="T3" fmla="*/ 5997 h 53"/>
                  <a:gd name="T4" fmla="*/ 5002 w 69"/>
                  <a:gd name="T5" fmla="*/ 5545 h 53"/>
                  <a:gd name="T6" fmla="*/ 4448 w 69"/>
                  <a:gd name="T7" fmla="*/ 5072 h 53"/>
                  <a:gd name="T8" fmla="*/ 4186 w 69"/>
                  <a:gd name="T9" fmla="*/ 4503 h 53"/>
                  <a:gd name="T10" fmla="*/ 3920 w 69"/>
                  <a:gd name="T11" fmla="*/ 4264 h 53"/>
                  <a:gd name="T12" fmla="*/ 3371 w 69"/>
                  <a:gd name="T13" fmla="*/ 3933 h 53"/>
                  <a:gd name="T14" fmla="*/ 3104 w 69"/>
                  <a:gd name="T15" fmla="*/ 3695 h 53"/>
                  <a:gd name="T16" fmla="*/ 2976 w 69"/>
                  <a:gd name="T17" fmla="*/ 3461 h 53"/>
                  <a:gd name="T18" fmla="*/ 2027 w 69"/>
                  <a:gd name="T19" fmla="*/ 2892 h 53"/>
                  <a:gd name="T20" fmla="*/ 1765 w 69"/>
                  <a:gd name="T21" fmla="*/ 2653 h 53"/>
                  <a:gd name="T22" fmla="*/ 1344 w 69"/>
                  <a:gd name="T23" fmla="*/ 2181 h 53"/>
                  <a:gd name="T24" fmla="*/ 1077 w 69"/>
                  <a:gd name="T25" fmla="*/ 1850 h 53"/>
                  <a:gd name="T26" fmla="*/ 133 w 69"/>
                  <a:gd name="T27" fmla="*/ 1611 h 53"/>
                  <a:gd name="T28" fmla="*/ 133 w 69"/>
                  <a:gd name="T29" fmla="*/ 1163 h 53"/>
                  <a:gd name="T30" fmla="*/ 395 w 69"/>
                  <a:gd name="T31" fmla="*/ 925 h 53"/>
                  <a:gd name="T32" fmla="*/ 395 w 69"/>
                  <a:gd name="T33" fmla="*/ 808 h 53"/>
                  <a:gd name="T34" fmla="*/ 1077 w 69"/>
                  <a:gd name="T35" fmla="*/ 570 h 53"/>
                  <a:gd name="T36" fmla="*/ 1631 w 69"/>
                  <a:gd name="T37" fmla="*/ 355 h 53"/>
                  <a:gd name="T38" fmla="*/ 1765 w 69"/>
                  <a:gd name="T39" fmla="*/ 239 h 53"/>
                  <a:gd name="T40" fmla="*/ 4186 w 69"/>
                  <a:gd name="T41" fmla="*/ 117 h 53"/>
                  <a:gd name="T42" fmla="*/ 4186 w 69"/>
                  <a:gd name="T43" fmla="*/ 239 h 53"/>
                  <a:gd name="T44" fmla="*/ 4735 w 69"/>
                  <a:gd name="T45" fmla="*/ 448 h 53"/>
                  <a:gd name="T46" fmla="*/ 6895 w 69"/>
                  <a:gd name="T47" fmla="*/ 448 h 53"/>
                  <a:gd name="T48" fmla="*/ 9189 w 69"/>
                  <a:gd name="T49" fmla="*/ 1967 h 53"/>
                  <a:gd name="T50" fmla="*/ 8922 w 69"/>
                  <a:gd name="T51" fmla="*/ 2181 h 53"/>
                  <a:gd name="T52" fmla="*/ 8501 w 69"/>
                  <a:gd name="T53" fmla="*/ 2775 h 53"/>
                  <a:gd name="T54" fmla="*/ 8368 w 69"/>
                  <a:gd name="T55" fmla="*/ 3223 h 53"/>
                  <a:gd name="T56" fmla="*/ 8368 w 69"/>
                  <a:gd name="T57" fmla="*/ 3461 h 53"/>
                  <a:gd name="T58" fmla="*/ 8106 w 69"/>
                  <a:gd name="T59" fmla="*/ 3578 h 53"/>
                  <a:gd name="T60" fmla="*/ 7978 w 69"/>
                  <a:gd name="T61" fmla="*/ 3816 h 53"/>
                  <a:gd name="T62" fmla="*/ 7685 w 69"/>
                  <a:gd name="T63" fmla="*/ 4031 h 53"/>
                  <a:gd name="T64" fmla="*/ 7157 w 69"/>
                  <a:gd name="T65" fmla="*/ 4503 h 53"/>
                  <a:gd name="T66" fmla="*/ 6767 w 69"/>
                  <a:gd name="T67" fmla="*/ 4741 h 53"/>
                  <a:gd name="T68" fmla="*/ 6608 w 69"/>
                  <a:gd name="T69" fmla="*/ 4951 h 53"/>
                  <a:gd name="T70" fmla="*/ 6213 w 69"/>
                  <a:gd name="T71" fmla="*/ 5072 h 53"/>
                  <a:gd name="T72" fmla="*/ 6213 w 69"/>
                  <a:gd name="T73" fmla="*/ 5189 h 53"/>
                  <a:gd name="T74" fmla="*/ 6080 w 69"/>
                  <a:gd name="T75" fmla="*/ 5428 h 53"/>
                  <a:gd name="T76" fmla="*/ 5818 w 69"/>
                  <a:gd name="T77" fmla="*/ 5545 h 53"/>
                  <a:gd name="T78" fmla="*/ 5818 w 69"/>
                  <a:gd name="T79" fmla="*/ 5545 h 53"/>
                  <a:gd name="T80" fmla="*/ 5818 w 69"/>
                  <a:gd name="T81" fmla="*/ 5661 h 53"/>
                  <a:gd name="T82" fmla="*/ 5946 w 69"/>
                  <a:gd name="T83" fmla="*/ 5759 h 53"/>
                  <a:gd name="T84" fmla="*/ 5659 w 69"/>
                  <a:gd name="T85" fmla="*/ 5876 h 53"/>
                  <a:gd name="T86" fmla="*/ 5525 w 69"/>
                  <a:gd name="T87" fmla="*/ 5997 h 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69"/>
                  <a:gd name="T133" fmla="*/ 0 h 53"/>
                  <a:gd name="T134" fmla="*/ 69 w 69"/>
                  <a:gd name="T135" fmla="*/ 53 h 5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69" h="53">
                    <a:moveTo>
                      <a:pt x="41" y="52"/>
                    </a:moveTo>
                    <a:lnTo>
                      <a:pt x="41" y="53"/>
                    </a:lnTo>
                    <a:lnTo>
                      <a:pt x="39" y="52"/>
                    </a:lnTo>
                    <a:lnTo>
                      <a:pt x="38" y="52"/>
                    </a:lnTo>
                    <a:lnTo>
                      <a:pt x="38" y="51"/>
                    </a:lnTo>
                    <a:lnTo>
                      <a:pt x="37" y="48"/>
                    </a:lnTo>
                    <a:lnTo>
                      <a:pt x="35" y="45"/>
                    </a:lnTo>
                    <a:lnTo>
                      <a:pt x="33" y="44"/>
                    </a:lnTo>
                    <a:lnTo>
                      <a:pt x="32" y="41"/>
                    </a:lnTo>
                    <a:lnTo>
                      <a:pt x="31" y="39"/>
                    </a:lnTo>
                    <a:lnTo>
                      <a:pt x="30" y="37"/>
                    </a:lnTo>
                    <a:lnTo>
                      <a:pt x="29" y="37"/>
                    </a:lnTo>
                    <a:lnTo>
                      <a:pt x="26" y="36"/>
                    </a:lnTo>
                    <a:lnTo>
                      <a:pt x="25" y="34"/>
                    </a:lnTo>
                    <a:lnTo>
                      <a:pt x="23" y="33"/>
                    </a:lnTo>
                    <a:lnTo>
                      <a:pt x="23" y="32"/>
                    </a:lnTo>
                    <a:lnTo>
                      <a:pt x="22" y="30"/>
                    </a:lnTo>
                    <a:lnTo>
                      <a:pt x="19" y="29"/>
                    </a:lnTo>
                    <a:lnTo>
                      <a:pt x="15" y="25"/>
                    </a:lnTo>
                    <a:lnTo>
                      <a:pt x="13" y="24"/>
                    </a:lnTo>
                    <a:lnTo>
                      <a:pt x="13" y="23"/>
                    </a:lnTo>
                    <a:lnTo>
                      <a:pt x="11" y="21"/>
                    </a:lnTo>
                    <a:lnTo>
                      <a:pt x="10" y="19"/>
                    </a:lnTo>
                    <a:lnTo>
                      <a:pt x="8" y="17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1" y="14"/>
                    </a:lnTo>
                    <a:lnTo>
                      <a:pt x="0" y="13"/>
                    </a:lnTo>
                    <a:lnTo>
                      <a:pt x="1" y="10"/>
                    </a:lnTo>
                    <a:lnTo>
                      <a:pt x="2" y="9"/>
                    </a:lnTo>
                    <a:lnTo>
                      <a:pt x="3" y="8"/>
                    </a:lnTo>
                    <a:lnTo>
                      <a:pt x="3" y="7"/>
                    </a:lnTo>
                    <a:lnTo>
                      <a:pt x="7" y="5"/>
                    </a:lnTo>
                    <a:lnTo>
                      <a:pt x="8" y="5"/>
                    </a:lnTo>
                    <a:lnTo>
                      <a:pt x="12" y="3"/>
                    </a:lnTo>
                    <a:lnTo>
                      <a:pt x="12" y="2"/>
                    </a:lnTo>
                    <a:lnTo>
                      <a:pt x="13" y="2"/>
                    </a:lnTo>
                    <a:lnTo>
                      <a:pt x="31" y="0"/>
                    </a:lnTo>
                    <a:lnTo>
                      <a:pt x="31" y="1"/>
                    </a:lnTo>
                    <a:lnTo>
                      <a:pt x="31" y="2"/>
                    </a:lnTo>
                    <a:lnTo>
                      <a:pt x="32" y="1"/>
                    </a:lnTo>
                    <a:lnTo>
                      <a:pt x="35" y="4"/>
                    </a:lnTo>
                    <a:lnTo>
                      <a:pt x="36" y="6"/>
                    </a:lnTo>
                    <a:lnTo>
                      <a:pt x="51" y="4"/>
                    </a:lnTo>
                    <a:lnTo>
                      <a:pt x="69" y="16"/>
                    </a:lnTo>
                    <a:lnTo>
                      <a:pt x="68" y="17"/>
                    </a:lnTo>
                    <a:lnTo>
                      <a:pt x="67" y="18"/>
                    </a:lnTo>
                    <a:lnTo>
                      <a:pt x="66" y="19"/>
                    </a:lnTo>
                    <a:lnTo>
                      <a:pt x="63" y="23"/>
                    </a:lnTo>
                    <a:lnTo>
                      <a:pt x="63" y="24"/>
                    </a:lnTo>
                    <a:lnTo>
                      <a:pt x="62" y="26"/>
                    </a:lnTo>
                    <a:lnTo>
                      <a:pt x="62" y="28"/>
                    </a:lnTo>
                    <a:lnTo>
                      <a:pt x="62" y="29"/>
                    </a:lnTo>
                    <a:lnTo>
                      <a:pt x="62" y="30"/>
                    </a:lnTo>
                    <a:lnTo>
                      <a:pt x="61" y="31"/>
                    </a:lnTo>
                    <a:lnTo>
                      <a:pt x="60" y="31"/>
                    </a:lnTo>
                    <a:lnTo>
                      <a:pt x="59" y="32"/>
                    </a:lnTo>
                    <a:lnTo>
                      <a:pt x="59" y="33"/>
                    </a:lnTo>
                    <a:lnTo>
                      <a:pt x="58" y="34"/>
                    </a:lnTo>
                    <a:lnTo>
                      <a:pt x="57" y="35"/>
                    </a:lnTo>
                    <a:lnTo>
                      <a:pt x="55" y="37"/>
                    </a:lnTo>
                    <a:lnTo>
                      <a:pt x="53" y="39"/>
                    </a:lnTo>
                    <a:lnTo>
                      <a:pt x="52" y="40"/>
                    </a:lnTo>
                    <a:lnTo>
                      <a:pt x="50" y="41"/>
                    </a:lnTo>
                    <a:lnTo>
                      <a:pt x="50" y="42"/>
                    </a:lnTo>
                    <a:lnTo>
                      <a:pt x="49" y="43"/>
                    </a:lnTo>
                    <a:lnTo>
                      <a:pt x="47" y="44"/>
                    </a:lnTo>
                    <a:lnTo>
                      <a:pt x="46" y="44"/>
                    </a:lnTo>
                    <a:lnTo>
                      <a:pt x="46" y="45"/>
                    </a:lnTo>
                    <a:lnTo>
                      <a:pt x="45" y="47"/>
                    </a:lnTo>
                    <a:lnTo>
                      <a:pt x="44" y="48"/>
                    </a:lnTo>
                    <a:lnTo>
                      <a:pt x="43" y="48"/>
                    </a:lnTo>
                    <a:lnTo>
                      <a:pt x="43" y="49"/>
                    </a:lnTo>
                    <a:lnTo>
                      <a:pt x="44" y="49"/>
                    </a:lnTo>
                    <a:lnTo>
                      <a:pt x="44" y="50"/>
                    </a:lnTo>
                    <a:lnTo>
                      <a:pt x="43" y="50"/>
                    </a:lnTo>
                    <a:lnTo>
                      <a:pt x="42" y="51"/>
                    </a:lnTo>
                    <a:lnTo>
                      <a:pt x="41" y="52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45" name="Freeform 62"/>
              <p:cNvSpPr>
                <a:spLocks/>
              </p:cNvSpPr>
              <p:nvPr/>
            </p:nvSpPr>
            <p:spPr bwMode="auto">
              <a:xfrm>
                <a:off x="4066" y="2384"/>
                <a:ext cx="376" cy="376"/>
              </a:xfrm>
              <a:custGeom>
                <a:avLst/>
                <a:gdLst>
                  <a:gd name="T0" fmla="*/ 1221 w 73"/>
                  <a:gd name="T1" fmla="*/ 4771 h 77"/>
                  <a:gd name="T2" fmla="*/ 1514 w 73"/>
                  <a:gd name="T3" fmla="*/ 5127 h 77"/>
                  <a:gd name="T4" fmla="*/ 1777 w 73"/>
                  <a:gd name="T5" fmla="*/ 5367 h 77"/>
                  <a:gd name="T6" fmla="*/ 1777 w 73"/>
                  <a:gd name="T7" fmla="*/ 5699 h 77"/>
                  <a:gd name="T8" fmla="*/ 1911 w 73"/>
                  <a:gd name="T9" fmla="*/ 5816 h 77"/>
                  <a:gd name="T10" fmla="*/ 1777 w 73"/>
                  <a:gd name="T11" fmla="*/ 6416 h 77"/>
                  <a:gd name="T12" fmla="*/ 1643 w 73"/>
                  <a:gd name="T13" fmla="*/ 6988 h 77"/>
                  <a:gd name="T14" fmla="*/ 1911 w 73"/>
                  <a:gd name="T15" fmla="*/ 7916 h 77"/>
                  <a:gd name="T16" fmla="*/ 2174 w 73"/>
                  <a:gd name="T17" fmla="*/ 8272 h 77"/>
                  <a:gd name="T18" fmla="*/ 2333 w 73"/>
                  <a:gd name="T19" fmla="*/ 8609 h 77"/>
                  <a:gd name="T20" fmla="*/ 2467 w 73"/>
                  <a:gd name="T21" fmla="*/ 8848 h 77"/>
                  <a:gd name="T22" fmla="*/ 7932 w 73"/>
                  <a:gd name="T23" fmla="*/ 8848 h 77"/>
                  <a:gd name="T24" fmla="*/ 8200 w 73"/>
                  <a:gd name="T25" fmla="*/ 8965 h 77"/>
                  <a:gd name="T26" fmla="*/ 8066 w 73"/>
                  <a:gd name="T27" fmla="*/ 8272 h 77"/>
                  <a:gd name="T28" fmla="*/ 8200 w 73"/>
                  <a:gd name="T29" fmla="*/ 8038 h 77"/>
                  <a:gd name="T30" fmla="*/ 8756 w 73"/>
                  <a:gd name="T31" fmla="*/ 8038 h 77"/>
                  <a:gd name="T32" fmla="*/ 9153 w 73"/>
                  <a:gd name="T33" fmla="*/ 8038 h 77"/>
                  <a:gd name="T34" fmla="*/ 9153 w 73"/>
                  <a:gd name="T35" fmla="*/ 7559 h 77"/>
                  <a:gd name="T36" fmla="*/ 9153 w 73"/>
                  <a:gd name="T37" fmla="*/ 7227 h 77"/>
                  <a:gd name="T38" fmla="*/ 9415 w 73"/>
                  <a:gd name="T39" fmla="*/ 6177 h 77"/>
                  <a:gd name="T40" fmla="*/ 9709 w 73"/>
                  <a:gd name="T41" fmla="*/ 5581 h 77"/>
                  <a:gd name="T42" fmla="*/ 9977 w 73"/>
                  <a:gd name="T43" fmla="*/ 5484 h 77"/>
                  <a:gd name="T44" fmla="*/ 9977 w 73"/>
                  <a:gd name="T45" fmla="*/ 5367 h 77"/>
                  <a:gd name="T46" fmla="*/ 9843 w 73"/>
                  <a:gd name="T47" fmla="*/ 5367 h 77"/>
                  <a:gd name="T48" fmla="*/ 9415 w 73"/>
                  <a:gd name="T49" fmla="*/ 5244 h 77"/>
                  <a:gd name="T50" fmla="*/ 9287 w 73"/>
                  <a:gd name="T51" fmla="*/ 4771 h 77"/>
                  <a:gd name="T52" fmla="*/ 8756 w 73"/>
                  <a:gd name="T53" fmla="*/ 4317 h 77"/>
                  <a:gd name="T54" fmla="*/ 8463 w 73"/>
                  <a:gd name="T55" fmla="*/ 3721 h 77"/>
                  <a:gd name="T56" fmla="*/ 8200 w 73"/>
                  <a:gd name="T57" fmla="*/ 3482 h 77"/>
                  <a:gd name="T58" fmla="*/ 7638 w 73"/>
                  <a:gd name="T59" fmla="*/ 3150 h 77"/>
                  <a:gd name="T60" fmla="*/ 7376 w 73"/>
                  <a:gd name="T61" fmla="*/ 2910 h 77"/>
                  <a:gd name="T62" fmla="*/ 7242 w 73"/>
                  <a:gd name="T63" fmla="*/ 2671 h 77"/>
                  <a:gd name="T64" fmla="*/ 6289 w 73"/>
                  <a:gd name="T65" fmla="*/ 2100 h 77"/>
                  <a:gd name="T66" fmla="*/ 6021 w 73"/>
                  <a:gd name="T67" fmla="*/ 1860 h 77"/>
                  <a:gd name="T68" fmla="*/ 5599 w 73"/>
                  <a:gd name="T69" fmla="*/ 1406 h 77"/>
                  <a:gd name="T70" fmla="*/ 5331 w 73"/>
                  <a:gd name="T71" fmla="*/ 1050 h 77"/>
                  <a:gd name="T72" fmla="*/ 4378 w 73"/>
                  <a:gd name="T73" fmla="*/ 811 h 77"/>
                  <a:gd name="T74" fmla="*/ 4378 w 73"/>
                  <a:gd name="T75" fmla="*/ 356 h 77"/>
                  <a:gd name="T76" fmla="*/ 4641 w 73"/>
                  <a:gd name="T77" fmla="*/ 117 h 77"/>
                  <a:gd name="T78" fmla="*/ 4641 w 73"/>
                  <a:gd name="T79" fmla="*/ 0 h 77"/>
                  <a:gd name="T80" fmla="*/ 0 w 73"/>
                  <a:gd name="T81" fmla="*/ 571 h 77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73"/>
                  <a:gd name="T124" fmla="*/ 0 h 77"/>
                  <a:gd name="T125" fmla="*/ 73 w 73"/>
                  <a:gd name="T126" fmla="*/ 77 h 77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73" h="77">
                    <a:moveTo>
                      <a:pt x="0" y="5"/>
                    </a:moveTo>
                    <a:lnTo>
                      <a:pt x="9" y="41"/>
                    </a:lnTo>
                    <a:lnTo>
                      <a:pt x="10" y="42"/>
                    </a:lnTo>
                    <a:lnTo>
                      <a:pt x="11" y="44"/>
                    </a:lnTo>
                    <a:lnTo>
                      <a:pt x="12" y="45"/>
                    </a:lnTo>
                    <a:lnTo>
                      <a:pt x="13" y="46"/>
                    </a:lnTo>
                    <a:lnTo>
                      <a:pt x="14" y="47"/>
                    </a:lnTo>
                    <a:lnTo>
                      <a:pt x="13" y="49"/>
                    </a:lnTo>
                    <a:lnTo>
                      <a:pt x="15" y="50"/>
                    </a:lnTo>
                    <a:lnTo>
                      <a:pt x="14" y="50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2" y="57"/>
                    </a:lnTo>
                    <a:lnTo>
                      <a:pt x="12" y="60"/>
                    </a:lnTo>
                    <a:lnTo>
                      <a:pt x="14" y="63"/>
                    </a:lnTo>
                    <a:lnTo>
                      <a:pt x="14" y="68"/>
                    </a:lnTo>
                    <a:lnTo>
                      <a:pt x="16" y="70"/>
                    </a:lnTo>
                    <a:lnTo>
                      <a:pt x="16" y="71"/>
                    </a:lnTo>
                    <a:lnTo>
                      <a:pt x="16" y="72"/>
                    </a:lnTo>
                    <a:lnTo>
                      <a:pt x="17" y="74"/>
                    </a:lnTo>
                    <a:lnTo>
                      <a:pt x="17" y="75"/>
                    </a:lnTo>
                    <a:lnTo>
                      <a:pt x="18" y="76"/>
                    </a:lnTo>
                    <a:lnTo>
                      <a:pt x="57" y="74"/>
                    </a:lnTo>
                    <a:lnTo>
                      <a:pt x="58" y="76"/>
                    </a:lnTo>
                    <a:lnTo>
                      <a:pt x="60" y="77"/>
                    </a:lnTo>
                    <a:lnTo>
                      <a:pt x="60" y="75"/>
                    </a:lnTo>
                    <a:lnTo>
                      <a:pt x="59" y="71"/>
                    </a:lnTo>
                    <a:lnTo>
                      <a:pt x="60" y="70"/>
                    </a:lnTo>
                    <a:lnTo>
                      <a:pt x="60" y="69"/>
                    </a:lnTo>
                    <a:lnTo>
                      <a:pt x="61" y="68"/>
                    </a:lnTo>
                    <a:lnTo>
                      <a:pt x="64" y="69"/>
                    </a:lnTo>
                    <a:lnTo>
                      <a:pt x="66" y="69"/>
                    </a:lnTo>
                    <a:lnTo>
                      <a:pt x="67" y="69"/>
                    </a:lnTo>
                    <a:lnTo>
                      <a:pt x="67" y="66"/>
                    </a:lnTo>
                    <a:lnTo>
                      <a:pt x="67" y="65"/>
                    </a:lnTo>
                    <a:lnTo>
                      <a:pt x="67" y="63"/>
                    </a:lnTo>
                    <a:lnTo>
                      <a:pt x="67" y="62"/>
                    </a:lnTo>
                    <a:lnTo>
                      <a:pt x="69" y="56"/>
                    </a:lnTo>
                    <a:lnTo>
                      <a:pt x="69" y="53"/>
                    </a:lnTo>
                    <a:lnTo>
                      <a:pt x="70" y="51"/>
                    </a:lnTo>
                    <a:lnTo>
                      <a:pt x="71" y="48"/>
                    </a:lnTo>
                    <a:lnTo>
                      <a:pt x="73" y="47"/>
                    </a:lnTo>
                    <a:lnTo>
                      <a:pt x="73" y="46"/>
                    </a:lnTo>
                    <a:lnTo>
                      <a:pt x="72" y="45"/>
                    </a:lnTo>
                    <a:lnTo>
                      <a:pt x="72" y="46"/>
                    </a:lnTo>
                    <a:lnTo>
                      <a:pt x="70" y="45"/>
                    </a:lnTo>
                    <a:lnTo>
                      <a:pt x="69" y="45"/>
                    </a:lnTo>
                    <a:lnTo>
                      <a:pt x="69" y="44"/>
                    </a:lnTo>
                    <a:lnTo>
                      <a:pt x="68" y="41"/>
                    </a:lnTo>
                    <a:lnTo>
                      <a:pt x="66" y="38"/>
                    </a:lnTo>
                    <a:lnTo>
                      <a:pt x="64" y="37"/>
                    </a:lnTo>
                    <a:lnTo>
                      <a:pt x="63" y="34"/>
                    </a:lnTo>
                    <a:lnTo>
                      <a:pt x="62" y="32"/>
                    </a:lnTo>
                    <a:lnTo>
                      <a:pt x="61" y="30"/>
                    </a:lnTo>
                    <a:lnTo>
                      <a:pt x="60" y="30"/>
                    </a:lnTo>
                    <a:lnTo>
                      <a:pt x="57" y="29"/>
                    </a:lnTo>
                    <a:lnTo>
                      <a:pt x="56" y="27"/>
                    </a:lnTo>
                    <a:lnTo>
                      <a:pt x="54" y="26"/>
                    </a:lnTo>
                    <a:lnTo>
                      <a:pt x="54" y="25"/>
                    </a:lnTo>
                    <a:lnTo>
                      <a:pt x="53" y="23"/>
                    </a:lnTo>
                    <a:lnTo>
                      <a:pt x="50" y="22"/>
                    </a:lnTo>
                    <a:lnTo>
                      <a:pt x="46" y="18"/>
                    </a:lnTo>
                    <a:lnTo>
                      <a:pt x="44" y="17"/>
                    </a:lnTo>
                    <a:lnTo>
                      <a:pt x="44" y="16"/>
                    </a:lnTo>
                    <a:lnTo>
                      <a:pt x="42" y="14"/>
                    </a:lnTo>
                    <a:lnTo>
                      <a:pt x="41" y="12"/>
                    </a:lnTo>
                    <a:lnTo>
                      <a:pt x="39" y="10"/>
                    </a:lnTo>
                    <a:lnTo>
                      <a:pt x="39" y="9"/>
                    </a:lnTo>
                    <a:lnTo>
                      <a:pt x="36" y="9"/>
                    </a:lnTo>
                    <a:lnTo>
                      <a:pt x="32" y="7"/>
                    </a:lnTo>
                    <a:lnTo>
                      <a:pt x="31" y="6"/>
                    </a:lnTo>
                    <a:lnTo>
                      <a:pt x="32" y="3"/>
                    </a:lnTo>
                    <a:lnTo>
                      <a:pt x="33" y="2"/>
                    </a:lnTo>
                    <a:lnTo>
                      <a:pt x="34" y="1"/>
                    </a:lnTo>
                    <a:lnTo>
                      <a:pt x="34" y="0"/>
                    </a:lnTo>
                    <a:lnTo>
                      <a:pt x="13" y="3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FFCE85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  <p:sp>
          <p:nvSpPr>
            <p:cNvPr id="32807" name="Freeform 63"/>
            <p:cNvSpPr>
              <a:spLocks/>
            </p:cNvSpPr>
            <p:nvPr/>
          </p:nvSpPr>
          <p:spPr bwMode="auto">
            <a:xfrm>
              <a:off x="7029452" y="3041650"/>
              <a:ext cx="504825" cy="223838"/>
            </a:xfrm>
            <a:custGeom>
              <a:avLst/>
              <a:gdLst>
                <a:gd name="T0" fmla="*/ 2147483647 w 62"/>
                <a:gd name="T1" fmla="*/ 2147483647 h 29"/>
                <a:gd name="T2" fmla="*/ 2147483647 w 62"/>
                <a:gd name="T3" fmla="*/ 2147483647 h 29"/>
                <a:gd name="T4" fmla="*/ 2147483647 w 62"/>
                <a:gd name="T5" fmla="*/ 2147483647 h 29"/>
                <a:gd name="T6" fmla="*/ 2147483647 w 62"/>
                <a:gd name="T7" fmla="*/ 2147483647 h 29"/>
                <a:gd name="T8" fmla="*/ 2147483647 w 62"/>
                <a:gd name="T9" fmla="*/ 2147483647 h 29"/>
                <a:gd name="T10" fmla="*/ 2147483647 w 62"/>
                <a:gd name="T11" fmla="*/ 2147483647 h 29"/>
                <a:gd name="T12" fmla="*/ 2147483647 w 62"/>
                <a:gd name="T13" fmla="*/ 2147483647 h 29"/>
                <a:gd name="T14" fmla="*/ 2147483647 w 62"/>
                <a:gd name="T15" fmla="*/ 2147483647 h 29"/>
                <a:gd name="T16" fmla="*/ 2147483647 w 62"/>
                <a:gd name="T17" fmla="*/ 2147483647 h 29"/>
                <a:gd name="T18" fmla="*/ 2147483647 w 62"/>
                <a:gd name="T19" fmla="*/ 2147483647 h 29"/>
                <a:gd name="T20" fmla="*/ 2147483647 w 62"/>
                <a:gd name="T21" fmla="*/ 2147483647 h 29"/>
                <a:gd name="T22" fmla="*/ 2147483647 w 62"/>
                <a:gd name="T23" fmla="*/ 2147483647 h 29"/>
                <a:gd name="T24" fmla="*/ 2147483647 w 62"/>
                <a:gd name="T25" fmla="*/ 2147483647 h 29"/>
                <a:gd name="T26" fmla="*/ 2147483647 w 62"/>
                <a:gd name="T27" fmla="*/ 2147483647 h 29"/>
                <a:gd name="T28" fmla="*/ 2147483647 w 62"/>
                <a:gd name="T29" fmla="*/ 2147483647 h 29"/>
                <a:gd name="T30" fmla="*/ 2147483647 w 62"/>
                <a:gd name="T31" fmla="*/ 2147483647 h 29"/>
                <a:gd name="T32" fmla="*/ 2147483647 w 62"/>
                <a:gd name="T33" fmla="*/ 2147483647 h 29"/>
                <a:gd name="T34" fmla="*/ 2147483647 w 62"/>
                <a:gd name="T35" fmla="*/ 2147483647 h 29"/>
                <a:gd name="T36" fmla="*/ 2147483647 w 62"/>
                <a:gd name="T37" fmla="*/ 2147483647 h 29"/>
                <a:gd name="T38" fmla="*/ 2147483647 w 62"/>
                <a:gd name="T39" fmla="*/ 2147483647 h 29"/>
                <a:gd name="T40" fmla="*/ 2147483647 w 62"/>
                <a:gd name="T41" fmla="*/ 2147483647 h 29"/>
                <a:gd name="T42" fmla="*/ 2147483647 w 62"/>
                <a:gd name="T43" fmla="*/ 2147483647 h 29"/>
                <a:gd name="T44" fmla="*/ 2147483647 w 62"/>
                <a:gd name="T45" fmla="*/ 2147483647 h 29"/>
                <a:gd name="T46" fmla="*/ 2147483647 w 62"/>
                <a:gd name="T47" fmla="*/ 2147483647 h 29"/>
                <a:gd name="T48" fmla="*/ 2147483647 w 62"/>
                <a:gd name="T49" fmla="*/ 2147483647 h 29"/>
                <a:gd name="T50" fmla="*/ 2147483647 w 62"/>
                <a:gd name="T51" fmla="*/ 2147483647 h 29"/>
                <a:gd name="T52" fmla="*/ 2147483647 w 62"/>
                <a:gd name="T53" fmla="*/ 2147483647 h 29"/>
                <a:gd name="T54" fmla="*/ 2147483647 w 62"/>
                <a:gd name="T55" fmla="*/ 2147483647 h 29"/>
                <a:gd name="T56" fmla="*/ 2147483647 w 62"/>
                <a:gd name="T57" fmla="*/ 2147483647 h 29"/>
                <a:gd name="T58" fmla="*/ 2147483647 w 62"/>
                <a:gd name="T59" fmla="*/ 2147483647 h 29"/>
                <a:gd name="T60" fmla="*/ 2147483647 w 62"/>
                <a:gd name="T61" fmla="*/ 2147483647 h 29"/>
                <a:gd name="T62" fmla="*/ 2147483647 w 62"/>
                <a:gd name="T63" fmla="*/ 2147483647 h 29"/>
                <a:gd name="T64" fmla="*/ 2147483647 w 62"/>
                <a:gd name="T65" fmla="*/ 2147483647 h 29"/>
                <a:gd name="T66" fmla="*/ 2147483647 w 62"/>
                <a:gd name="T67" fmla="*/ 2147483647 h 29"/>
                <a:gd name="T68" fmla="*/ 2147483647 w 62"/>
                <a:gd name="T69" fmla="*/ 2147483647 h 29"/>
                <a:gd name="T70" fmla="*/ 2147483647 w 62"/>
                <a:gd name="T71" fmla="*/ 2147483647 h 29"/>
                <a:gd name="T72" fmla="*/ 2147483647 w 62"/>
                <a:gd name="T73" fmla="*/ 2147483647 h 29"/>
                <a:gd name="T74" fmla="*/ 2147483647 w 62"/>
                <a:gd name="T75" fmla="*/ 2147483647 h 29"/>
                <a:gd name="T76" fmla="*/ 2147483647 w 62"/>
                <a:gd name="T77" fmla="*/ 2147483647 h 29"/>
                <a:gd name="T78" fmla="*/ 2147483647 w 62"/>
                <a:gd name="T79" fmla="*/ 2147483647 h 29"/>
                <a:gd name="T80" fmla="*/ 2147483647 w 62"/>
                <a:gd name="T81" fmla="*/ 2147483647 h 29"/>
                <a:gd name="T82" fmla="*/ 2147483647 w 62"/>
                <a:gd name="T83" fmla="*/ 2147483647 h 29"/>
                <a:gd name="T84" fmla="*/ 2147483647 w 62"/>
                <a:gd name="T85" fmla="*/ 2147483647 h 29"/>
                <a:gd name="T86" fmla="*/ 2147483647 w 62"/>
                <a:gd name="T87" fmla="*/ 2147483647 h 29"/>
                <a:gd name="T88" fmla="*/ 2147483647 w 62"/>
                <a:gd name="T89" fmla="*/ 2147483647 h 29"/>
                <a:gd name="T90" fmla="*/ 2147483647 w 62"/>
                <a:gd name="T91" fmla="*/ 2147483647 h 29"/>
                <a:gd name="T92" fmla="*/ 2147483647 w 62"/>
                <a:gd name="T93" fmla="*/ 2147483647 h 29"/>
                <a:gd name="T94" fmla="*/ 2147483647 w 62"/>
                <a:gd name="T95" fmla="*/ 2147483647 h 29"/>
                <a:gd name="T96" fmla="*/ 2147483647 w 62"/>
                <a:gd name="T97" fmla="*/ 2147483647 h 29"/>
                <a:gd name="T98" fmla="*/ 2147483647 w 62"/>
                <a:gd name="T99" fmla="*/ 2147483647 h 29"/>
                <a:gd name="T100" fmla="*/ 2147483647 w 62"/>
                <a:gd name="T101" fmla="*/ 2147483647 h 29"/>
                <a:gd name="T102" fmla="*/ 2147483647 w 62"/>
                <a:gd name="T103" fmla="*/ 2147483647 h 29"/>
                <a:gd name="T104" fmla="*/ 2147483647 w 62"/>
                <a:gd name="T105" fmla="*/ 0 h 29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62"/>
                <a:gd name="T160" fmla="*/ 0 h 29"/>
                <a:gd name="T161" fmla="*/ 62 w 62"/>
                <a:gd name="T162" fmla="*/ 29 h 29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62" h="29">
                  <a:moveTo>
                    <a:pt x="47" y="0"/>
                  </a:moveTo>
                  <a:lnTo>
                    <a:pt x="36" y="2"/>
                  </a:lnTo>
                  <a:lnTo>
                    <a:pt x="0" y="9"/>
                  </a:lnTo>
                  <a:lnTo>
                    <a:pt x="2" y="17"/>
                  </a:lnTo>
                  <a:lnTo>
                    <a:pt x="3" y="16"/>
                  </a:lnTo>
                  <a:lnTo>
                    <a:pt x="4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9" y="11"/>
                  </a:lnTo>
                  <a:lnTo>
                    <a:pt x="10" y="11"/>
                  </a:lnTo>
                  <a:lnTo>
                    <a:pt x="10" y="9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9" y="7"/>
                  </a:lnTo>
                  <a:lnTo>
                    <a:pt x="20" y="7"/>
                  </a:lnTo>
                  <a:lnTo>
                    <a:pt x="21" y="8"/>
                  </a:lnTo>
                  <a:lnTo>
                    <a:pt x="22" y="7"/>
                  </a:lnTo>
                  <a:lnTo>
                    <a:pt x="23" y="8"/>
                  </a:lnTo>
                  <a:lnTo>
                    <a:pt x="23" y="9"/>
                  </a:lnTo>
                  <a:lnTo>
                    <a:pt x="25" y="12"/>
                  </a:lnTo>
                  <a:lnTo>
                    <a:pt x="26" y="12"/>
                  </a:lnTo>
                  <a:lnTo>
                    <a:pt x="27" y="12"/>
                  </a:lnTo>
                  <a:lnTo>
                    <a:pt x="28" y="13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1" y="15"/>
                  </a:lnTo>
                  <a:lnTo>
                    <a:pt x="33" y="17"/>
                  </a:lnTo>
                  <a:lnTo>
                    <a:pt x="34" y="17"/>
                  </a:lnTo>
                  <a:lnTo>
                    <a:pt x="35" y="19"/>
                  </a:lnTo>
                  <a:lnTo>
                    <a:pt x="33" y="23"/>
                  </a:lnTo>
                  <a:lnTo>
                    <a:pt x="32" y="25"/>
                  </a:lnTo>
                  <a:lnTo>
                    <a:pt x="33" y="27"/>
                  </a:lnTo>
                  <a:lnTo>
                    <a:pt x="35" y="27"/>
                  </a:lnTo>
                  <a:lnTo>
                    <a:pt x="36" y="26"/>
                  </a:lnTo>
                  <a:lnTo>
                    <a:pt x="38" y="28"/>
                  </a:lnTo>
                  <a:lnTo>
                    <a:pt x="39" y="28"/>
                  </a:lnTo>
                  <a:lnTo>
                    <a:pt x="40" y="27"/>
                  </a:lnTo>
                  <a:lnTo>
                    <a:pt x="42" y="27"/>
                  </a:lnTo>
                  <a:lnTo>
                    <a:pt x="45" y="28"/>
                  </a:lnTo>
                  <a:lnTo>
                    <a:pt x="46" y="29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6" y="28"/>
                  </a:lnTo>
                  <a:lnTo>
                    <a:pt x="45" y="26"/>
                  </a:lnTo>
                  <a:lnTo>
                    <a:pt x="44" y="25"/>
                  </a:lnTo>
                  <a:lnTo>
                    <a:pt x="44" y="24"/>
                  </a:lnTo>
                  <a:lnTo>
                    <a:pt x="45" y="24"/>
                  </a:lnTo>
                  <a:lnTo>
                    <a:pt x="44" y="23"/>
                  </a:lnTo>
                  <a:lnTo>
                    <a:pt x="43" y="21"/>
                  </a:lnTo>
                  <a:lnTo>
                    <a:pt x="41" y="19"/>
                  </a:lnTo>
                  <a:lnTo>
                    <a:pt x="41" y="17"/>
                  </a:lnTo>
                  <a:lnTo>
                    <a:pt x="41" y="16"/>
                  </a:lnTo>
                  <a:lnTo>
                    <a:pt x="41" y="13"/>
                  </a:lnTo>
                  <a:lnTo>
                    <a:pt x="41" y="12"/>
                  </a:lnTo>
                  <a:lnTo>
                    <a:pt x="41" y="11"/>
                  </a:lnTo>
                  <a:lnTo>
                    <a:pt x="41" y="10"/>
                  </a:lnTo>
                  <a:lnTo>
                    <a:pt x="41" y="9"/>
                  </a:lnTo>
                  <a:lnTo>
                    <a:pt x="42" y="8"/>
                  </a:lnTo>
                  <a:lnTo>
                    <a:pt x="44" y="6"/>
                  </a:lnTo>
                  <a:lnTo>
                    <a:pt x="45" y="6"/>
                  </a:lnTo>
                  <a:lnTo>
                    <a:pt x="45" y="4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6" y="6"/>
                  </a:lnTo>
                  <a:lnTo>
                    <a:pt x="45" y="8"/>
                  </a:lnTo>
                  <a:lnTo>
                    <a:pt x="44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6" y="12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4" y="17"/>
                  </a:lnTo>
                  <a:lnTo>
                    <a:pt x="45" y="18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7" y="24"/>
                  </a:lnTo>
                  <a:lnTo>
                    <a:pt x="49" y="25"/>
                  </a:lnTo>
                  <a:lnTo>
                    <a:pt x="50" y="25"/>
                  </a:lnTo>
                  <a:lnTo>
                    <a:pt x="51" y="24"/>
                  </a:lnTo>
                  <a:lnTo>
                    <a:pt x="52" y="24"/>
                  </a:lnTo>
                  <a:lnTo>
                    <a:pt x="52" y="25"/>
                  </a:lnTo>
                  <a:lnTo>
                    <a:pt x="52" y="26"/>
                  </a:lnTo>
                  <a:lnTo>
                    <a:pt x="53" y="28"/>
                  </a:lnTo>
                  <a:lnTo>
                    <a:pt x="54" y="29"/>
                  </a:lnTo>
                  <a:lnTo>
                    <a:pt x="55" y="29"/>
                  </a:lnTo>
                  <a:lnTo>
                    <a:pt x="56" y="28"/>
                  </a:lnTo>
                  <a:lnTo>
                    <a:pt x="61" y="27"/>
                  </a:lnTo>
                  <a:lnTo>
                    <a:pt x="61" y="26"/>
                  </a:lnTo>
                  <a:lnTo>
                    <a:pt x="61" y="25"/>
                  </a:lnTo>
                  <a:lnTo>
                    <a:pt x="62" y="19"/>
                  </a:lnTo>
                  <a:lnTo>
                    <a:pt x="54" y="21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08" name="Freeform 64"/>
            <p:cNvSpPr>
              <a:spLocks/>
            </p:cNvSpPr>
            <p:nvPr/>
          </p:nvSpPr>
          <p:spPr bwMode="auto">
            <a:xfrm>
              <a:off x="7413625" y="3017840"/>
              <a:ext cx="120650" cy="185737"/>
            </a:xfrm>
            <a:custGeom>
              <a:avLst/>
              <a:gdLst>
                <a:gd name="T0" fmla="*/ 2147483647 w 15"/>
                <a:gd name="T1" fmla="*/ 2147483647 h 24"/>
                <a:gd name="T2" fmla="*/ 2147483647 w 15"/>
                <a:gd name="T3" fmla="*/ 2147483647 h 24"/>
                <a:gd name="T4" fmla="*/ 2147483647 w 15"/>
                <a:gd name="T5" fmla="*/ 2147483647 h 24"/>
                <a:gd name="T6" fmla="*/ 2147483647 w 15"/>
                <a:gd name="T7" fmla="*/ 2147483647 h 24"/>
                <a:gd name="T8" fmla="*/ 2147483647 w 15"/>
                <a:gd name="T9" fmla="*/ 2147483647 h 24"/>
                <a:gd name="T10" fmla="*/ 2147483647 w 15"/>
                <a:gd name="T11" fmla="*/ 2147483647 h 24"/>
                <a:gd name="T12" fmla="*/ 2147483647 w 15"/>
                <a:gd name="T13" fmla="*/ 2147483647 h 24"/>
                <a:gd name="T14" fmla="*/ 2147483647 w 15"/>
                <a:gd name="T15" fmla="*/ 2147483647 h 24"/>
                <a:gd name="T16" fmla="*/ 2147483647 w 15"/>
                <a:gd name="T17" fmla="*/ 2147483647 h 24"/>
                <a:gd name="T18" fmla="*/ 2147483647 w 15"/>
                <a:gd name="T19" fmla="*/ 2147483647 h 24"/>
                <a:gd name="T20" fmla="*/ 2147483647 w 15"/>
                <a:gd name="T21" fmla="*/ 2147483647 h 24"/>
                <a:gd name="T22" fmla="*/ 2147483647 w 15"/>
                <a:gd name="T23" fmla="*/ 2147483647 h 24"/>
                <a:gd name="T24" fmla="*/ 2147483647 w 15"/>
                <a:gd name="T25" fmla="*/ 2147483647 h 24"/>
                <a:gd name="T26" fmla="*/ 2147483647 w 15"/>
                <a:gd name="T27" fmla="*/ 2147483647 h 24"/>
                <a:gd name="T28" fmla="*/ 2147483647 w 15"/>
                <a:gd name="T29" fmla="*/ 0 h 24"/>
                <a:gd name="T30" fmla="*/ 2147483647 w 15"/>
                <a:gd name="T31" fmla="*/ 0 h 24"/>
                <a:gd name="T32" fmla="*/ 2147483647 w 15"/>
                <a:gd name="T33" fmla="*/ 0 h 24"/>
                <a:gd name="T34" fmla="*/ 2147483647 w 15"/>
                <a:gd name="T35" fmla="*/ 2147483647 h 24"/>
                <a:gd name="T36" fmla="*/ 2147483647 w 15"/>
                <a:gd name="T37" fmla="*/ 2147483647 h 24"/>
                <a:gd name="T38" fmla="*/ 2147483647 w 15"/>
                <a:gd name="T39" fmla="*/ 2147483647 h 24"/>
                <a:gd name="T40" fmla="*/ 0 w 15"/>
                <a:gd name="T41" fmla="*/ 2147483647 h 24"/>
                <a:gd name="T42" fmla="*/ 2147483647 w 15"/>
                <a:gd name="T43" fmla="*/ 2147483647 h 24"/>
                <a:gd name="T44" fmla="*/ 2147483647 w 15"/>
                <a:gd name="T45" fmla="*/ 2147483647 h 24"/>
                <a:gd name="T46" fmla="*/ 2147483647 w 15"/>
                <a:gd name="T47" fmla="*/ 2147483647 h 24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5"/>
                <a:gd name="T73" fmla="*/ 0 h 24"/>
                <a:gd name="T74" fmla="*/ 15 w 15"/>
                <a:gd name="T75" fmla="*/ 24 h 24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5" h="24">
                  <a:moveTo>
                    <a:pt x="15" y="22"/>
                  </a:moveTo>
                  <a:lnTo>
                    <a:pt x="15" y="20"/>
                  </a:lnTo>
                  <a:lnTo>
                    <a:pt x="14" y="18"/>
                  </a:lnTo>
                  <a:lnTo>
                    <a:pt x="12" y="16"/>
                  </a:lnTo>
                  <a:lnTo>
                    <a:pt x="10" y="15"/>
                  </a:lnTo>
                  <a:lnTo>
                    <a:pt x="9" y="14"/>
                  </a:lnTo>
                  <a:lnTo>
                    <a:pt x="9" y="12"/>
                  </a:lnTo>
                  <a:lnTo>
                    <a:pt x="7" y="9"/>
                  </a:lnTo>
                  <a:lnTo>
                    <a:pt x="6" y="8"/>
                  </a:lnTo>
                  <a:lnTo>
                    <a:pt x="5" y="6"/>
                  </a:lnTo>
                  <a:lnTo>
                    <a:pt x="4" y="5"/>
                  </a:lnTo>
                  <a:lnTo>
                    <a:pt x="4" y="4"/>
                  </a:lnTo>
                  <a:lnTo>
                    <a:pt x="4" y="3"/>
                  </a:lnTo>
                  <a:lnTo>
                    <a:pt x="5" y="0"/>
                  </a:lnTo>
                  <a:lnTo>
                    <a:pt x="4" y="0"/>
                  </a:lnTo>
                  <a:lnTo>
                    <a:pt x="2" y="0"/>
                  </a:lnTo>
                  <a:lnTo>
                    <a:pt x="1" y="1"/>
                  </a:lnTo>
                  <a:lnTo>
                    <a:pt x="1" y="2"/>
                  </a:lnTo>
                  <a:lnTo>
                    <a:pt x="1" y="3"/>
                  </a:lnTo>
                  <a:lnTo>
                    <a:pt x="0" y="3"/>
                  </a:lnTo>
                  <a:lnTo>
                    <a:pt x="7" y="24"/>
                  </a:lnTo>
                  <a:lnTo>
                    <a:pt x="15" y="2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09" name="Freeform 65"/>
            <p:cNvSpPr>
              <a:spLocks/>
            </p:cNvSpPr>
            <p:nvPr/>
          </p:nvSpPr>
          <p:spPr bwMode="auto">
            <a:xfrm>
              <a:off x="7445375" y="2801940"/>
              <a:ext cx="153988" cy="325437"/>
            </a:xfrm>
            <a:custGeom>
              <a:avLst/>
              <a:gdLst>
                <a:gd name="T0" fmla="*/ 0 w 19"/>
                <a:gd name="T1" fmla="*/ 2147483647 h 42"/>
                <a:gd name="T2" fmla="*/ 0 w 19"/>
                <a:gd name="T3" fmla="*/ 2147483647 h 42"/>
                <a:gd name="T4" fmla="*/ 2147483647 w 19"/>
                <a:gd name="T5" fmla="*/ 2147483647 h 42"/>
                <a:gd name="T6" fmla="*/ 2147483647 w 19"/>
                <a:gd name="T7" fmla="*/ 2147483647 h 42"/>
                <a:gd name="T8" fmla="*/ 2147483647 w 19"/>
                <a:gd name="T9" fmla="*/ 2147483647 h 42"/>
                <a:gd name="T10" fmla="*/ 2147483647 w 19"/>
                <a:gd name="T11" fmla="*/ 2147483647 h 42"/>
                <a:gd name="T12" fmla="*/ 2147483647 w 19"/>
                <a:gd name="T13" fmla="*/ 2147483647 h 42"/>
                <a:gd name="T14" fmla="*/ 2147483647 w 19"/>
                <a:gd name="T15" fmla="*/ 2147483647 h 42"/>
                <a:gd name="T16" fmla="*/ 2147483647 w 19"/>
                <a:gd name="T17" fmla="*/ 2147483647 h 42"/>
                <a:gd name="T18" fmla="*/ 2147483647 w 19"/>
                <a:gd name="T19" fmla="*/ 2147483647 h 42"/>
                <a:gd name="T20" fmla="*/ 2147483647 w 19"/>
                <a:gd name="T21" fmla="*/ 2147483647 h 42"/>
                <a:gd name="T22" fmla="*/ 2147483647 w 19"/>
                <a:gd name="T23" fmla="*/ 2147483647 h 42"/>
                <a:gd name="T24" fmla="*/ 2147483647 w 19"/>
                <a:gd name="T25" fmla="*/ 2147483647 h 42"/>
                <a:gd name="T26" fmla="*/ 2147483647 w 19"/>
                <a:gd name="T27" fmla="*/ 2147483647 h 42"/>
                <a:gd name="T28" fmla="*/ 2147483647 w 19"/>
                <a:gd name="T29" fmla="*/ 2147483647 h 42"/>
                <a:gd name="T30" fmla="*/ 2147483647 w 19"/>
                <a:gd name="T31" fmla="*/ 2147483647 h 42"/>
                <a:gd name="T32" fmla="*/ 2147483647 w 19"/>
                <a:gd name="T33" fmla="*/ 2147483647 h 42"/>
                <a:gd name="T34" fmla="*/ 2147483647 w 19"/>
                <a:gd name="T35" fmla="*/ 2147483647 h 42"/>
                <a:gd name="T36" fmla="*/ 2147483647 w 19"/>
                <a:gd name="T37" fmla="*/ 2147483647 h 42"/>
                <a:gd name="T38" fmla="*/ 2147483647 w 19"/>
                <a:gd name="T39" fmla="*/ 2147483647 h 42"/>
                <a:gd name="T40" fmla="*/ 2147483647 w 19"/>
                <a:gd name="T41" fmla="*/ 0 h 42"/>
                <a:gd name="T42" fmla="*/ 2147483647 w 19"/>
                <a:gd name="T43" fmla="*/ 2147483647 h 42"/>
                <a:gd name="T44" fmla="*/ 2147483647 w 19"/>
                <a:gd name="T45" fmla="*/ 2147483647 h 42"/>
                <a:gd name="T46" fmla="*/ 0 w 19"/>
                <a:gd name="T47" fmla="*/ 2147483647 h 42"/>
                <a:gd name="T48" fmla="*/ 2147483647 w 19"/>
                <a:gd name="T49" fmla="*/ 2147483647 h 42"/>
                <a:gd name="T50" fmla="*/ 2147483647 w 19"/>
                <a:gd name="T51" fmla="*/ 2147483647 h 42"/>
                <a:gd name="T52" fmla="*/ 2147483647 w 19"/>
                <a:gd name="T53" fmla="*/ 2147483647 h 42"/>
                <a:gd name="T54" fmla="*/ 2147483647 w 19"/>
                <a:gd name="T55" fmla="*/ 2147483647 h 42"/>
                <a:gd name="T56" fmla="*/ 2147483647 w 19"/>
                <a:gd name="T57" fmla="*/ 2147483647 h 42"/>
                <a:gd name="T58" fmla="*/ 2147483647 w 19"/>
                <a:gd name="T59" fmla="*/ 2147483647 h 42"/>
                <a:gd name="T60" fmla="*/ 2147483647 w 19"/>
                <a:gd name="T61" fmla="*/ 2147483647 h 42"/>
                <a:gd name="T62" fmla="*/ 2147483647 w 19"/>
                <a:gd name="T63" fmla="*/ 2147483647 h 42"/>
                <a:gd name="T64" fmla="*/ 2147483647 w 19"/>
                <a:gd name="T65" fmla="*/ 2147483647 h 4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9"/>
                <a:gd name="T100" fmla="*/ 0 h 42"/>
                <a:gd name="T101" fmla="*/ 19 w 19"/>
                <a:gd name="T102" fmla="*/ 42 h 4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9" h="42">
                  <a:moveTo>
                    <a:pt x="1" y="28"/>
                  </a:moveTo>
                  <a:lnTo>
                    <a:pt x="0" y="31"/>
                  </a:lnTo>
                  <a:lnTo>
                    <a:pt x="0" y="32"/>
                  </a:lnTo>
                  <a:lnTo>
                    <a:pt x="1" y="33"/>
                  </a:lnTo>
                  <a:lnTo>
                    <a:pt x="2" y="34"/>
                  </a:lnTo>
                  <a:lnTo>
                    <a:pt x="3" y="35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40"/>
                  </a:lnTo>
                  <a:lnTo>
                    <a:pt x="10" y="41"/>
                  </a:lnTo>
                  <a:lnTo>
                    <a:pt x="11" y="42"/>
                  </a:lnTo>
                  <a:lnTo>
                    <a:pt x="12" y="41"/>
                  </a:lnTo>
                  <a:lnTo>
                    <a:pt x="13" y="39"/>
                  </a:lnTo>
                  <a:lnTo>
                    <a:pt x="13" y="37"/>
                  </a:lnTo>
                  <a:lnTo>
                    <a:pt x="14" y="35"/>
                  </a:lnTo>
                  <a:lnTo>
                    <a:pt x="15" y="33"/>
                  </a:lnTo>
                  <a:lnTo>
                    <a:pt x="17" y="30"/>
                  </a:lnTo>
                  <a:lnTo>
                    <a:pt x="18" y="28"/>
                  </a:lnTo>
                  <a:lnTo>
                    <a:pt x="19" y="26"/>
                  </a:lnTo>
                  <a:lnTo>
                    <a:pt x="18" y="25"/>
                  </a:lnTo>
                  <a:lnTo>
                    <a:pt x="18" y="19"/>
                  </a:lnTo>
                  <a:lnTo>
                    <a:pt x="18" y="15"/>
                  </a:lnTo>
                  <a:lnTo>
                    <a:pt x="17" y="13"/>
                  </a:lnTo>
                  <a:lnTo>
                    <a:pt x="15" y="14"/>
                  </a:lnTo>
                  <a:lnTo>
                    <a:pt x="14" y="14"/>
                  </a:lnTo>
                  <a:lnTo>
                    <a:pt x="13" y="14"/>
                  </a:lnTo>
                  <a:lnTo>
                    <a:pt x="12" y="14"/>
                  </a:lnTo>
                  <a:lnTo>
                    <a:pt x="12" y="13"/>
                  </a:lnTo>
                  <a:lnTo>
                    <a:pt x="13" y="11"/>
                  </a:lnTo>
                  <a:lnTo>
                    <a:pt x="14" y="11"/>
                  </a:lnTo>
                  <a:lnTo>
                    <a:pt x="14" y="9"/>
                  </a:lnTo>
                  <a:lnTo>
                    <a:pt x="15" y="8"/>
                  </a:lnTo>
                  <a:lnTo>
                    <a:pt x="15" y="7"/>
                  </a:lnTo>
                  <a:lnTo>
                    <a:pt x="16" y="6"/>
                  </a:lnTo>
                  <a:lnTo>
                    <a:pt x="15" y="4"/>
                  </a:lnTo>
                  <a:lnTo>
                    <a:pt x="4" y="0"/>
                  </a:lnTo>
                  <a:lnTo>
                    <a:pt x="4" y="1"/>
                  </a:lnTo>
                  <a:lnTo>
                    <a:pt x="3" y="2"/>
                  </a:lnTo>
                  <a:lnTo>
                    <a:pt x="3" y="3"/>
                  </a:lnTo>
                  <a:lnTo>
                    <a:pt x="2" y="6"/>
                  </a:lnTo>
                  <a:lnTo>
                    <a:pt x="1" y="7"/>
                  </a:lnTo>
                  <a:lnTo>
                    <a:pt x="0" y="8"/>
                  </a:lnTo>
                  <a:lnTo>
                    <a:pt x="1" y="9"/>
                  </a:lnTo>
                  <a:lnTo>
                    <a:pt x="2" y="11"/>
                  </a:lnTo>
                  <a:lnTo>
                    <a:pt x="1" y="11"/>
                  </a:lnTo>
                  <a:lnTo>
                    <a:pt x="1" y="14"/>
                  </a:lnTo>
                  <a:lnTo>
                    <a:pt x="1" y="15"/>
                  </a:lnTo>
                  <a:lnTo>
                    <a:pt x="3" y="15"/>
                  </a:lnTo>
                  <a:lnTo>
                    <a:pt x="3" y="17"/>
                  </a:lnTo>
                  <a:lnTo>
                    <a:pt x="5" y="17"/>
                  </a:lnTo>
                  <a:lnTo>
                    <a:pt x="5" y="18"/>
                  </a:lnTo>
                  <a:lnTo>
                    <a:pt x="6" y="18"/>
                  </a:lnTo>
                  <a:lnTo>
                    <a:pt x="7" y="19"/>
                  </a:lnTo>
                  <a:lnTo>
                    <a:pt x="9" y="20"/>
                  </a:lnTo>
                  <a:lnTo>
                    <a:pt x="9" y="21"/>
                  </a:lnTo>
                  <a:lnTo>
                    <a:pt x="7" y="22"/>
                  </a:lnTo>
                  <a:lnTo>
                    <a:pt x="4" y="24"/>
                  </a:lnTo>
                  <a:lnTo>
                    <a:pt x="4" y="26"/>
                  </a:lnTo>
                  <a:lnTo>
                    <a:pt x="1" y="28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10" name="Freeform 66"/>
            <p:cNvSpPr>
              <a:spLocks/>
            </p:cNvSpPr>
            <p:nvPr/>
          </p:nvSpPr>
          <p:spPr bwMode="auto">
            <a:xfrm>
              <a:off x="7583489" y="2654302"/>
              <a:ext cx="187325" cy="169863"/>
            </a:xfrm>
            <a:custGeom>
              <a:avLst/>
              <a:gdLst>
                <a:gd name="T0" fmla="*/ 0 w 23"/>
                <a:gd name="T1" fmla="*/ 2147483647 h 22"/>
                <a:gd name="T2" fmla="*/ 2147483647 w 23"/>
                <a:gd name="T3" fmla="*/ 2147483647 h 22"/>
                <a:gd name="T4" fmla="*/ 2147483647 w 23"/>
                <a:gd name="T5" fmla="*/ 2147483647 h 22"/>
                <a:gd name="T6" fmla="*/ 2147483647 w 23"/>
                <a:gd name="T7" fmla="*/ 2147483647 h 22"/>
                <a:gd name="T8" fmla="*/ 2147483647 w 23"/>
                <a:gd name="T9" fmla="*/ 2147483647 h 22"/>
                <a:gd name="T10" fmla="*/ 2147483647 w 23"/>
                <a:gd name="T11" fmla="*/ 0 h 22"/>
                <a:gd name="T12" fmla="*/ 2147483647 w 23"/>
                <a:gd name="T13" fmla="*/ 2147483647 h 22"/>
                <a:gd name="T14" fmla="*/ 2147483647 w 23"/>
                <a:gd name="T15" fmla="*/ 2147483647 h 22"/>
                <a:gd name="T16" fmla="*/ 2147483647 w 23"/>
                <a:gd name="T17" fmla="*/ 2147483647 h 22"/>
                <a:gd name="T18" fmla="*/ 2147483647 w 23"/>
                <a:gd name="T19" fmla="*/ 2147483647 h 22"/>
                <a:gd name="T20" fmla="*/ 2147483647 w 23"/>
                <a:gd name="T21" fmla="*/ 2147483647 h 22"/>
                <a:gd name="T22" fmla="*/ 2147483647 w 23"/>
                <a:gd name="T23" fmla="*/ 2147483647 h 22"/>
                <a:gd name="T24" fmla="*/ 2147483647 w 23"/>
                <a:gd name="T25" fmla="*/ 2147483647 h 22"/>
                <a:gd name="T26" fmla="*/ 2147483647 w 23"/>
                <a:gd name="T27" fmla="*/ 2147483647 h 22"/>
                <a:gd name="T28" fmla="*/ 2147483647 w 23"/>
                <a:gd name="T29" fmla="*/ 2147483647 h 22"/>
                <a:gd name="T30" fmla="*/ 2147483647 w 23"/>
                <a:gd name="T31" fmla="*/ 2147483647 h 22"/>
                <a:gd name="T32" fmla="*/ 2147483647 w 23"/>
                <a:gd name="T33" fmla="*/ 2147483647 h 22"/>
                <a:gd name="T34" fmla="*/ 2147483647 w 23"/>
                <a:gd name="T35" fmla="*/ 2147483647 h 22"/>
                <a:gd name="T36" fmla="*/ 2147483647 w 23"/>
                <a:gd name="T37" fmla="*/ 2147483647 h 22"/>
                <a:gd name="T38" fmla="*/ 2147483647 w 23"/>
                <a:gd name="T39" fmla="*/ 2147483647 h 22"/>
                <a:gd name="T40" fmla="*/ 2147483647 w 23"/>
                <a:gd name="T41" fmla="*/ 2147483647 h 22"/>
                <a:gd name="T42" fmla="*/ 2147483647 w 23"/>
                <a:gd name="T43" fmla="*/ 2147483647 h 22"/>
                <a:gd name="T44" fmla="*/ 2147483647 w 23"/>
                <a:gd name="T45" fmla="*/ 2147483647 h 22"/>
                <a:gd name="T46" fmla="*/ 0 w 23"/>
                <a:gd name="T47" fmla="*/ 2147483647 h 22"/>
                <a:gd name="T48" fmla="*/ 2147483647 w 23"/>
                <a:gd name="T49" fmla="*/ 2147483647 h 22"/>
                <a:gd name="T50" fmla="*/ 2147483647 w 23"/>
                <a:gd name="T51" fmla="*/ 2147483647 h 22"/>
                <a:gd name="T52" fmla="*/ 2147483647 w 23"/>
                <a:gd name="T53" fmla="*/ 2147483647 h 22"/>
                <a:gd name="T54" fmla="*/ 0 w 23"/>
                <a:gd name="T55" fmla="*/ 2147483647 h 22"/>
                <a:gd name="T56" fmla="*/ 0 w 23"/>
                <a:gd name="T57" fmla="*/ 2147483647 h 22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23"/>
                <a:gd name="T88" fmla="*/ 0 h 22"/>
                <a:gd name="T89" fmla="*/ 23 w 23"/>
                <a:gd name="T90" fmla="*/ 22 h 22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23" h="22">
                  <a:moveTo>
                    <a:pt x="0" y="4"/>
                  </a:moveTo>
                  <a:lnTo>
                    <a:pt x="8" y="2"/>
                  </a:lnTo>
                  <a:lnTo>
                    <a:pt x="8" y="3"/>
                  </a:lnTo>
                  <a:lnTo>
                    <a:pt x="9" y="3"/>
                  </a:lnTo>
                  <a:lnTo>
                    <a:pt x="20" y="0"/>
                  </a:lnTo>
                  <a:lnTo>
                    <a:pt x="23" y="9"/>
                  </a:lnTo>
                  <a:lnTo>
                    <a:pt x="23" y="10"/>
                  </a:lnTo>
                  <a:lnTo>
                    <a:pt x="22" y="10"/>
                  </a:lnTo>
                  <a:lnTo>
                    <a:pt x="23" y="11"/>
                  </a:lnTo>
                  <a:lnTo>
                    <a:pt x="21" y="12"/>
                  </a:lnTo>
                  <a:lnTo>
                    <a:pt x="17" y="13"/>
                  </a:lnTo>
                  <a:lnTo>
                    <a:pt x="16" y="13"/>
                  </a:lnTo>
                  <a:lnTo>
                    <a:pt x="16" y="14"/>
                  </a:lnTo>
                  <a:lnTo>
                    <a:pt x="13" y="15"/>
                  </a:lnTo>
                  <a:lnTo>
                    <a:pt x="10" y="16"/>
                  </a:lnTo>
                  <a:lnTo>
                    <a:pt x="8" y="18"/>
                  </a:lnTo>
                  <a:lnTo>
                    <a:pt x="3" y="21"/>
                  </a:lnTo>
                  <a:lnTo>
                    <a:pt x="2" y="22"/>
                  </a:lnTo>
                  <a:lnTo>
                    <a:pt x="0" y="21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11" name="Freeform 67"/>
            <p:cNvSpPr>
              <a:spLocks/>
            </p:cNvSpPr>
            <p:nvPr/>
          </p:nvSpPr>
          <p:spPr bwMode="auto">
            <a:xfrm>
              <a:off x="7575550" y="2522538"/>
              <a:ext cx="368300" cy="177800"/>
            </a:xfrm>
            <a:custGeom>
              <a:avLst/>
              <a:gdLst>
                <a:gd name="T0" fmla="*/ 2147483647 w 45"/>
                <a:gd name="T1" fmla="*/ 2147483647 h 23"/>
                <a:gd name="T2" fmla="*/ 2147483647 w 45"/>
                <a:gd name="T3" fmla="*/ 2147483647 h 23"/>
                <a:gd name="T4" fmla="*/ 2147483647 w 45"/>
                <a:gd name="T5" fmla="*/ 2147483647 h 23"/>
                <a:gd name="T6" fmla="*/ 2147483647 w 45"/>
                <a:gd name="T7" fmla="*/ 2147483647 h 23"/>
                <a:gd name="T8" fmla="*/ 2147483647 w 45"/>
                <a:gd name="T9" fmla="*/ 0 h 23"/>
                <a:gd name="T10" fmla="*/ 2147483647 w 45"/>
                <a:gd name="T11" fmla="*/ 0 h 23"/>
                <a:gd name="T12" fmla="*/ 2147483647 w 45"/>
                <a:gd name="T13" fmla="*/ 2147483647 h 23"/>
                <a:gd name="T14" fmla="*/ 2147483647 w 45"/>
                <a:gd name="T15" fmla="*/ 2147483647 h 23"/>
                <a:gd name="T16" fmla="*/ 2147483647 w 45"/>
                <a:gd name="T17" fmla="*/ 2147483647 h 23"/>
                <a:gd name="T18" fmla="*/ 2147483647 w 45"/>
                <a:gd name="T19" fmla="*/ 2147483647 h 23"/>
                <a:gd name="T20" fmla="*/ 2147483647 w 45"/>
                <a:gd name="T21" fmla="*/ 2147483647 h 23"/>
                <a:gd name="T22" fmla="*/ 2147483647 w 45"/>
                <a:gd name="T23" fmla="*/ 2147483647 h 23"/>
                <a:gd name="T24" fmla="*/ 2147483647 w 45"/>
                <a:gd name="T25" fmla="*/ 2147483647 h 23"/>
                <a:gd name="T26" fmla="*/ 2147483647 w 45"/>
                <a:gd name="T27" fmla="*/ 2147483647 h 23"/>
                <a:gd name="T28" fmla="*/ 2147483647 w 45"/>
                <a:gd name="T29" fmla="*/ 2147483647 h 23"/>
                <a:gd name="T30" fmla="*/ 2147483647 w 45"/>
                <a:gd name="T31" fmla="*/ 2147483647 h 23"/>
                <a:gd name="T32" fmla="*/ 2147483647 w 45"/>
                <a:gd name="T33" fmla="*/ 2147483647 h 23"/>
                <a:gd name="T34" fmla="*/ 2147483647 w 45"/>
                <a:gd name="T35" fmla="*/ 2147483647 h 23"/>
                <a:gd name="T36" fmla="*/ 2147483647 w 45"/>
                <a:gd name="T37" fmla="*/ 2147483647 h 23"/>
                <a:gd name="T38" fmla="*/ 2147483647 w 45"/>
                <a:gd name="T39" fmla="*/ 2147483647 h 23"/>
                <a:gd name="T40" fmla="*/ 2147483647 w 45"/>
                <a:gd name="T41" fmla="*/ 2147483647 h 23"/>
                <a:gd name="T42" fmla="*/ 2147483647 w 45"/>
                <a:gd name="T43" fmla="*/ 2147483647 h 23"/>
                <a:gd name="T44" fmla="*/ 2147483647 w 45"/>
                <a:gd name="T45" fmla="*/ 2147483647 h 23"/>
                <a:gd name="T46" fmla="*/ 2147483647 w 45"/>
                <a:gd name="T47" fmla="*/ 2147483647 h 23"/>
                <a:gd name="T48" fmla="*/ 2147483647 w 45"/>
                <a:gd name="T49" fmla="*/ 2147483647 h 23"/>
                <a:gd name="T50" fmla="*/ 2147483647 w 45"/>
                <a:gd name="T51" fmla="*/ 2147483647 h 23"/>
                <a:gd name="T52" fmla="*/ 2147483647 w 45"/>
                <a:gd name="T53" fmla="*/ 2147483647 h 23"/>
                <a:gd name="T54" fmla="*/ 2147483647 w 45"/>
                <a:gd name="T55" fmla="*/ 2147483647 h 23"/>
                <a:gd name="T56" fmla="*/ 2147483647 w 45"/>
                <a:gd name="T57" fmla="*/ 2147483647 h 23"/>
                <a:gd name="T58" fmla="*/ 2147483647 w 45"/>
                <a:gd name="T59" fmla="*/ 2147483647 h 23"/>
                <a:gd name="T60" fmla="*/ 2147483647 w 45"/>
                <a:gd name="T61" fmla="*/ 2147483647 h 23"/>
                <a:gd name="T62" fmla="*/ 2147483647 w 45"/>
                <a:gd name="T63" fmla="*/ 2147483647 h 23"/>
                <a:gd name="T64" fmla="*/ 0 w 45"/>
                <a:gd name="T65" fmla="*/ 2147483647 h 23"/>
                <a:gd name="T66" fmla="*/ 0 w 45"/>
                <a:gd name="T67" fmla="*/ 2147483647 h 23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5"/>
                <a:gd name="T103" fmla="*/ 0 h 23"/>
                <a:gd name="T104" fmla="*/ 45 w 45"/>
                <a:gd name="T105" fmla="*/ 23 h 23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5" h="23">
                  <a:moveTo>
                    <a:pt x="0" y="9"/>
                  </a:moveTo>
                  <a:lnTo>
                    <a:pt x="10" y="7"/>
                  </a:lnTo>
                  <a:lnTo>
                    <a:pt x="24" y="4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1" y="5"/>
                  </a:lnTo>
                  <a:lnTo>
                    <a:pt x="30" y="7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31" y="9"/>
                  </a:lnTo>
                  <a:lnTo>
                    <a:pt x="33" y="10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8" y="16"/>
                  </a:lnTo>
                  <a:lnTo>
                    <a:pt x="41" y="16"/>
                  </a:lnTo>
                  <a:lnTo>
                    <a:pt x="42" y="16"/>
                  </a:lnTo>
                  <a:lnTo>
                    <a:pt x="43" y="14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1"/>
                  </a:lnTo>
                  <a:lnTo>
                    <a:pt x="44" y="14"/>
                  </a:lnTo>
                  <a:lnTo>
                    <a:pt x="45" y="16"/>
                  </a:lnTo>
                  <a:lnTo>
                    <a:pt x="45" y="18"/>
                  </a:lnTo>
                  <a:lnTo>
                    <a:pt x="44" y="17"/>
                  </a:lnTo>
                  <a:lnTo>
                    <a:pt x="42" y="18"/>
                  </a:lnTo>
                  <a:lnTo>
                    <a:pt x="40" y="19"/>
                  </a:lnTo>
                  <a:lnTo>
                    <a:pt x="38" y="21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8"/>
                  </a:lnTo>
                  <a:lnTo>
                    <a:pt x="36" y="18"/>
                  </a:lnTo>
                  <a:lnTo>
                    <a:pt x="35" y="20"/>
                  </a:lnTo>
                  <a:lnTo>
                    <a:pt x="34" y="22"/>
                  </a:lnTo>
                  <a:lnTo>
                    <a:pt x="33" y="23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1" y="21"/>
                  </a:lnTo>
                  <a:lnTo>
                    <a:pt x="30" y="20"/>
                  </a:lnTo>
                  <a:lnTo>
                    <a:pt x="28" y="19"/>
                  </a:lnTo>
                  <a:lnTo>
                    <a:pt x="27" y="17"/>
                  </a:lnTo>
                  <a:lnTo>
                    <a:pt x="26" y="15"/>
                  </a:lnTo>
                  <a:lnTo>
                    <a:pt x="21" y="17"/>
                  </a:lnTo>
                  <a:lnTo>
                    <a:pt x="10" y="20"/>
                  </a:lnTo>
                  <a:lnTo>
                    <a:pt x="9" y="20"/>
                  </a:lnTo>
                  <a:lnTo>
                    <a:pt x="9" y="19"/>
                  </a:lnTo>
                  <a:lnTo>
                    <a:pt x="1" y="21"/>
                  </a:lnTo>
                  <a:lnTo>
                    <a:pt x="0" y="21"/>
                  </a:lnTo>
                  <a:lnTo>
                    <a:pt x="0" y="9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12" name="Freeform 68"/>
            <p:cNvSpPr>
              <a:spLocks/>
            </p:cNvSpPr>
            <p:nvPr/>
          </p:nvSpPr>
          <p:spPr bwMode="auto">
            <a:xfrm>
              <a:off x="7747000" y="2638425"/>
              <a:ext cx="96838" cy="101600"/>
            </a:xfrm>
            <a:custGeom>
              <a:avLst/>
              <a:gdLst>
                <a:gd name="T0" fmla="*/ 0 w 12"/>
                <a:gd name="T1" fmla="*/ 2147483647 h 13"/>
                <a:gd name="T2" fmla="*/ 2147483647 w 12"/>
                <a:gd name="T3" fmla="*/ 2147483647 h 13"/>
                <a:gd name="T4" fmla="*/ 2147483647 w 12"/>
                <a:gd name="T5" fmla="*/ 2147483647 h 13"/>
                <a:gd name="T6" fmla="*/ 2147483647 w 12"/>
                <a:gd name="T7" fmla="*/ 2147483647 h 13"/>
                <a:gd name="T8" fmla="*/ 2147483647 w 12"/>
                <a:gd name="T9" fmla="*/ 2147483647 h 13"/>
                <a:gd name="T10" fmla="*/ 2147483647 w 12"/>
                <a:gd name="T11" fmla="*/ 2147483647 h 13"/>
                <a:gd name="T12" fmla="*/ 2147483647 w 12"/>
                <a:gd name="T13" fmla="*/ 2147483647 h 13"/>
                <a:gd name="T14" fmla="*/ 2147483647 w 12"/>
                <a:gd name="T15" fmla="*/ 2147483647 h 13"/>
                <a:gd name="T16" fmla="*/ 2147483647 w 12"/>
                <a:gd name="T17" fmla="*/ 2147483647 h 13"/>
                <a:gd name="T18" fmla="*/ 2147483647 w 12"/>
                <a:gd name="T19" fmla="*/ 2147483647 h 13"/>
                <a:gd name="T20" fmla="*/ 2147483647 w 12"/>
                <a:gd name="T21" fmla="*/ 2147483647 h 13"/>
                <a:gd name="T22" fmla="*/ 2147483647 w 12"/>
                <a:gd name="T23" fmla="*/ 2147483647 h 13"/>
                <a:gd name="T24" fmla="*/ 2147483647 w 12"/>
                <a:gd name="T25" fmla="*/ 2147483647 h 13"/>
                <a:gd name="T26" fmla="*/ 2147483647 w 12"/>
                <a:gd name="T27" fmla="*/ 2147483647 h 13"/>
                <a:gd name="T28" fmla="*/ 2147483647 w 12"/>
                <a:gd name="T29" fmla="*/ 2147483647 h 13"/>
                <a:gd name="T30" fmla="*/ 2147483647 w 12"/>
                <a:gd name="T31" fmla="*/ 2147483647 h 13"/>
                <a:gd name="T32" fmla="*/ 2147483647 w 12"/>
                <a:gd name="T33" fmla="*/ 2147483647 h 13"/>
                <a:gd name="T34" fmla="*/ 2147483647 w 12"/>
                <a:gd name="T35" fmla="*/ 2147483647 h 13"/>
                <a:gd name="T36" fmla="*/ 2147483647 w 12"/>
                <a:gd name="T37" fmla="*/ 2147483647 h 13"/>
                <a:gd name="T38" fmla="*/ 2147483647 w 12"/>
                <a:gd name="T39" fmla="*/ 2147483647 h 13"/>
                <a:gd name="T40" fmla="*/ 2147483647 w 12"/>
                <a:gd name="T41" fmla="*/ 2147483647 h 13"/>
                <a:gd name="T42" fmla="*/ 2147483647 w 12"/>
                <a:gd name="T43" fmla="*/ 2147483647 h 13"/>
                <a:gd name="T44" fmla="*/ 2147483647 w 12"/>
                <a:gd name="T45" fmla="*/ 2147483647 h 13"/>
                <a:gd name="T46" fmla="*/ 2147483647 w 12"/>
                <a:gd name="T47" fmla="*/ 2147483647 h 13"/>
                <a:gd name="T48" fmla="*/ 2147483647 w 12"/>
                <a:gd name="T49" fmla="*/ 2147483647 h 13"/>
                <a:gd name="T50" fmla="*/ 2147483647 w 12"/>
                <a:gd name="T51" fmla="*/ 2147483647 h 13"/>
                <a:gd name="T52" fmla="*/ 2147483647 w 12"/>
                <a:gd name="T53" fmla="*/ 2147483647 h 13"/>
                <a:gd name="T54" fmla="*/ 2147483647 w 12"/>
                <a:gd name="T55" fmla="*/ 2147483647 h 13"/>
                <a:gd name="T56" fmla="*/ 2147483647 w 12"/>
                <a:gd name="T57" fmla="*/ 2147483647 h 13"/>
                <a:gd name="T58" fmla="*/ 2147483647 w 12"/>
                <a:gd name="T59" fmla="*/ 2147483647 h 13"/>
                <a:gd name="T60" fmla="*/ 2147483647 w 12"/>
                <a:gd name="T61" fmla="*/ 2147483647 h 13"/>
                <a:gd name="T62" fmla="*/ 2147483647 w 12"/>
                <a:gd name="T63" fmla="*/ 2147483647 h 13"/>
                <a:gd name="T64" fmla="*/ 2147483647 w 12"/>
                <a:gd name="T65" fmla="*/ 0 h 13"/>
                <a:gd name="T66" fmla="*/ 0 w 12"/>
                <a:gd name="T67" fmla="*/ 2147483647 h 13"/>
                <a:gd name="T68" fmla="*/ 0 w 12"/>
                <a:gd name="T69" fmla="*/ 2147483647 h 1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2"/>
                <a:gd name="T106" fmla="*/ 0 h 13"/>
                <a:gd name="T107" fmla="*/ 12 w 12"/>
                <a:gd name="T108" fmla="*/ 13 h 1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2" h="13">
                  <a:moveTo>
                    <a:pt x="0" y="2"/>
                  </a:moveTo>
                  <a:lnTo>
                    <a:pt x="3" y="11"/>
                  </a:lnTo>
                  <a:lnTo>
                    <a:pt x="3" y="12"/>
                  </a:lnTo>
                  <a:lnTo>
                    <a:pt x="2" y="12"/>
                  </a:lnTo>
                  <a:lnTo>
                    <a:pt x="3" y="13"/>
                  </a:lnTo>
                  <a:lnTo>
                    <a:pt x="6" y="12"/>
                  </a:lnTo>
                  <a:lnTo>
                    <a:pt x="7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7"/>
                  </a:lnTo>
                  <a:lnTo>
                    <a:pt x="8" y="8"/>
                  </a:lnTo>
                  <a:lnTo>
                    <a:pt x="8" y="10"/>
                  </a:lnTo>
                  <a:lnTo>
                    <a:pt x="9" y="10"/>
                  </a:lnTo>
                  <a:lnTo>
                    <a:pt x="9" y="9"/>
                  </a:lnTo>
                  <a:lnTo>
                    <a:pt x="10" y="9"/>
                  </a:lnTo>
                  <a:lnTo>
                    <a:pt x="11" y="8"/>
                  </a:lnTo>
                  <a:lnTo>
                    <a:pt x="12" y="8"/>
                  </a:lnTo>
                  <a:lnTo>
                    <a:pt x="11" y="7"/>
                  </a:lnTo>
                  <a:lnTo>
                    <a:pt x="11" y="6"/>
                  </a:lnTo>
                  <a:lnTo>
                    <a:pt x="10" y="6"/>
                  </a:lnTo>
                  <a:lnTo>
                    <a:pt x="9" y="5"/>
                  </a:lnTo>
                  <a:lnTo>
                    <a:pt x="7" y="4"/>
                  </a:lnTo>
                  <a:lnTo>
                    <a:pt x="6" y="2"/>
                  </a:lnTo>
                  <a:lnTo>
                    <a:pt x="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13" name="Freeform 69"/>
            <p:cNvSpPr>
              <a:spLocks/>
            </p:cNvSpPr>
            <p:nvPr/>
          </p:nvSpPr>
          <p:spPr bwMode="auto">
            <a:xfrm>
              <a:off x="7640638" y="2212975"/>
              <a:ext cx="171450" cy="363538"/>
            </a:xfrm>
            <a:custGeom>
              <a:avLst/>
              <a:gdLst>
                <a:gd name="T0" fmla="*/ 2147483647 w 21"/>
                <a:gd name="T1" fmla="*/ 2147483647 h 47"/>
                <a:gd name="T2" fmla="*/ 2147483647 w 21"/>
                <a:gd name="T3" fmla="*/ 2147483647 h 47"/>
                <a:gd name="T4" fmla="*/ 2147483647 w 21"/>
                <a:gd name="T5" fmla="*/ 2147483647 h 47"/>
                <a:gd name="T6" fmla="*/ 2147483647 w 21"/>
                <a:gd name="T7" fmla="*/ 2147483647 h 47"/>
                <a:gd name="T8" fmla="*/ 2147483647 w 21"/>
                <a:gd name="T9" fmla="*/ 2147483647 h 47"/>
                <a:gd name="T10" fmla="*/ 2147483647 w 21"/>
                <a:gd name="T11" fmla="*/ 2147483647 h 47"/>
                <a:gd name="T12" fmla="*/ 2147483647 w 21"/>
                <a:gd name="T13" fmla="*/ 2147483647 h 47"/>
                <a:gd name="T14" fmla="*/ 2147483647 w 21"/>
                <a:gd name="T15" fmla="*/ 2147483647 h 47"/>
                <a:gd name="T16" fmla="*/ 2147483647 w 21"/>
                <a:gd name="T17" fmla="*/ 2147483647 h 47"/>
                <a:gd name="T18" fmla="*/ 2147483647 w 21"/>
                <a:gd name="T19" fmla="*/ 2147483647 h 47"/>
                <a:gd name="T20" fmla="*/ 2147483647 w 21"/>
                <a:gd name="T21" fmla="*/ 2147483647 h 47"/>
                <a:gd name="T22" fmla="*/ 2147483647 w 21"/>
                <a:gd name="T23" fmla="*/ 2147483647 h 47"/>
                <a:gd name="T24" fmla="*/ 0 w 21"/>
                <a:gd name="T25" fmla="*/ 2147483647 h 47"/>
                <a:gd name="T26" fmla="*/ 0 w 21"/>
                <a:gd name="T27" fmla="*/ 2147483647 h 47"/>
                <a:gd name="T28" fmla="*/ 2147483647 w 21"/>
                <a:gd name="T29" fmla="*/ 2147483647 h 47"/>
                <a:gd name="T30" fmla="*/ 0 w 21"/>
                <a:gd name="T31" fmla="*/ 2147483647 h 47"/>
                <a:gd name="T32" fmla="*/ 0 w 21"/>
                <a:gd name="T33" fmla="*/ 2147483647 h 47"/>
                <a:gd name="T34" fmla="*/ 0 w 21"/>
                <a:gd name="T35" fmla="*/ 2147483647 h 47"/>
                <a:gd name="T36" fmla="*/ 2147483647 w 21"/>
                <a:gd name="T37" fmla="*/ 2147483647 h 47"/>
                <a:gd name="T38" fmla="*/ 2147483647 w 21"/>
                <a:gd name="T39" fmla="*/ 2147483647 h 47"/>
                <a:gd name="T40" fmla="*/ 2147483647 w 21"/>
                <a:gd name="T41" fmla="*/ 2147483647 h 47"/>
                <a:gd name="T42" fmla="*/ 2147483647 w 21"/>
                <a:gd name="T43" fmla="*/ 2147483647 h 47"/>
                <a:gd name="T44" fmla="*/ 2147483647 w 21"/>
                <a:gd name="T45" fmla="*/ 2147483647 h 47"/>
                <a:gd name="T46" fmla="*/ 2147483647 w 21"/>
                <a:gd name="T47" fmla="*/ 2147483647 h 47"/>
                <a:gd name="T48" fmla="*/ 2147483647 w 21"/>
                <a:gd name="T49" fmla="*/ 2147483647 h 47"/>
                <a:gd name="T50" fmla="*/ 2147483647 w 21"/>
                <a:gd name="T51" fmla="*/ 2147483647 h 47"/>
                <a:gd name="T52" fmla="*/ 2147483647 w 21"/>
                <a:gd name="T53" fmla="*/ 2147483647 h 47"/>
                <a:gd name="T54" fmla="*/ 2147483647 w 21"/>
                <a:gd name="T55" fmla="*/ 2147483647 h 47"/>
                <a:gd name="T56" fmla="*/ 2147483647 w 21"/>
                <a:gd name="T57" fmla="*/ 2147483647 h 47"/>
                <a:gd name="T58" fmla="*/ 2147483647 w 21"/>
                <a:gd name="T59" fmla="*/ 2147483647 h 47"/>
                <a:gd name="T60" fmla="*/ 2147483647 w 21"/>
                <a:gd name="T61" fmla="*/ 2147483647 h 47"/>
                <a:gd name="T62" fmla="*/ 2147483647 w 21"/>
                <a:gd name="T63" fmla="*/ 2147483647 h 47"/>
                <a:gd name="T64" fmla="*/ 2147483647 w 21"/>
                <a:gd name="T65" fmla="*/ 2147483647 h 47"/>
                <a:gd name="T66" fmla="*/ 2147483647 w 21"/>
                <a:gd name="T67" fmla="*/ 2147483647 h 47"/>
                <a:gd name="T68" fmla="*/ 2147483647 w 21"/>
                <a:gd name="T69" fmla="*/ 2147483647 h 47"/>
                <a:gd name="T70" fmla="*/ 2147483647 w 21"/>
                <a:gd name="T71" fmla="*/ 2147483647 h 47"/>
                <a:gd name="T72" fmla="*/ 2147483647 w 21"/>
                <a:gd name="T73" fmla="*/ 2147483647 h 47"/>
                <a:gd name="T74" fmla="*/ 2147483647 w 21"/>
                <a:gd name="T75" fmla="*/ 2147483647 h 47"/>
                <a:gd name="T76" fmla="*/ 2147483647 w 21"/>
                <a:gd name="T77" fmla="*/ 0 h 47"/>
                <a:gd name="T78" fmla="*/ 2147483647 w 21"/>
                <a:gd name="T79" fmla="*/ 2147483647 h 47"/>
                <a:gd name="T80" fmla="*/ 2147483647 w 21"/>
                <a:gd name="T81" fmla="*/ 2147483647 h 47"/>
                <a:gd name="T82" fmla="*/ 2147483647 w 21"/>
                <a:gd name="T83" fmla="*/ 2147483647 h 47"/>
                <a:gd name="T84" fmla="*/ 2147483647 w 21"/>
                <a:gd name="T85" fmla="*/ 2147483647 h 47"/>
                <a:gd name="T86" fmla="*/ 2147483647 w 21"/>
                <a:gd name="T87" fmla="*/ 2147483647 h 47"/>
                <a:gd name="T88" fmla="*/ 2147483647 w 21"/>
                <a:gd name="T89" fmla="*/ 2147483647 h 47"/>
                <a:gd name="T90" fmla="*/ 2147483647 w 21"/>
                <a:gd name="T91" fmla="*/ 2147483647 h 47"/>
                <a:gd name="T92" fmla="*/ 2147483647 w 21"/>
                <a:gd name="T93" fmla="*/ 2147483647 h 47"/>
                <a:gd name="T94" fmla="*/ 2147483647 w 21"/>
                <a:gd name="T95" fmla="*/ 2147483647 h 47"/>
                <a:gd name="T96" fmla="*/ 2147483647 w 21"/>
                <a:gd name="T97" fmla="*/ 2147483647 h 47"/>
                <a:gd name="T98" fmla="*/ 2147483647 w 21"/>
                <a:gd name="T99" fmla="*/ 2147483647 h 47"/>
                <a:gd name="T100" fmla="*/ 2147483647 w 21"/>
                <a:gd name="T101" fmla="*/ 2147483647 h 47"/>
                <a:gd name="T102" fmla="*/ 2147483647 w 21"/>
                <a:gd name="T103" fmla="*/ 2147483647 h 4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1"/>
                <a:gd name="T157" fmla="*/ 0 h 47"/>
                <a:gd name="T158" fmla="*/ 21 w 21"/>
                <a:gd name="T159" fmla="*/ 47 h 4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1" h="47">
                  <a:moveTo>
                    <a:pt x="21" y="40"/>
                  </a:moveTo>
                  <a:lnTo>
                    <a:pt x="20" y="40"/>
                  </a:lnTo>
                  <a:lnTo>
                    <a:pt x="19" y="40"/>
                  </a:lnTo>
                  <a:lnTo>
                    <a:pt x="18" y="42"/>
                  </a:lnTo>
                  <a:lnTo>
                    <a:pt x="17" y="42"/>
                  </a:lnTo>
                  <a:lnTo>
                    <a:pt x="17" y="43"/>
                  </a:lnTo>
                  <a:lnTo>
                    <a:pt x="16" y="43"/>
                  </a:lnTo>
                  <a:lnTo>
                    <a:pt x="16" y="44"/>
                  </a:lnTo>
                  <a:lnTo>
                    <a:pt x="2" y="47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1" y="43"/>
                  </a:lnTo>
                  <a:lnTo>
                    <a:pt x="0" y="41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28"/>
                  </a:lnTo>
                  <a:lnTo>
                    <a:pt x="1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1" y="20"/>
                  </a:lnTo>
                  <a:lnTo>
                    <a:pt x="4" y="18"/>
                  </a:lnTo>
                  <a:lnTo>
                    <a:pt x="5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3" y="7"/>
                  </a:lnTo>
                  <a:lnTo>
                    <a:pt x="4" y="4"/>
                  </a:lnTo>
                  <a:lnTo>
                    <a:pt x="3" y="3"/>
                  </a:lnTo>
                  <a:lnTo>
                    <a:pt x="3" y="2"/>
                  </a:lnTo>
                  <a:lnTo>
                    <a:pt x="4" y="2"/>
                  </a:lnTo>
                  <a:lnTo>
                    <a:pt x="5" y="1"/>
                  </a:lnTo>
                  <a:lnTo>
                    <a:pt x="6" y="1"/>
                  </a:lnTo>
                  <a:lnTo>
                    <a:pt x="7" y="0"/>
                  </a:lnTo>
                  <a:lnTo>
                    <a:pt x="17" y="29"/>
                  </a:lnTo>
                  <a:lnTo>
                    <a:pt x="17" y="30"/>
                  </a:lnTo>
                  <a:lnTo>
                    <a:pt x="17" y="31"/>
                  </a:lnTo>
                  <a:lnTo>
                    <a:pt x="19" y="33"/>
                  </a:lnTo>
                  <a:lnTo>
                    <a:pt x="20" y="33"/>
                  </a:lnTo>
                  <a:lnTo>
                    <a:pt x="20" y="34"/>
                  </a:lnTo>
                  <a:lnTo>
                    <a:pt x="20" y="35"/>
                  </a:lnTo>
                  <a:lnTo>
                    <a:pt x="21" y="37"/>
                  </a:lnTo>
                  <a:lnTo>
                    <a:pt x="21" y="38"/>
                  </a:lnTo>
                  <a:lnTo>
                    <a:pt x="21" y="39"/>
                  </a:lnTo>
                  <a:lnTo>
                    <a:pt x="21" y="40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sp>
          <p:nvSpPr>
            <p:cNvPr id="32814" name="Freeform 70"/>
            <p:cNvSpPr>
              <a:spLocks/>
            </p:cNvSpPr>
            <p:nvPr/>
          </p:nvSpPr>
          <p:spPr bwMode="auto">
            <a:xfrm>
              <a:off x="7697788" y="1887540"/>
              <a:ext cx="398462" cy="611187"/>
            </a:xfrm>
            <a:custGeom>
              <a:avLst/>
              <a:gdLst>
                <a:gd name="T0" fmla="*/ 2147483647 w 49"/>
                <a:gd name="T1" fmla="*/ 2147483647 h 79"/>
                <a:gd name="T2" fmla="*/ 2147483647 w 49"/>
                <a:gd name="T3" fmla="*/ 2147483647 h 79"/>
                <a:gd name="T4" fmla="*/ 2147483647 w 49"/>
                <a:gd name="T5" fmla="*/ 2147483647 h 79"/>
                <a:gd name="T6" fmla="*/ 2147483647 w 49"/>
                <a:gd name="T7" fmla="*/ 2147483647 h 79"/>
                <a:gd name="T8" fmla="*/ 2147483647 w 49"/>
                <a:gd name="T9" fmla="*/ 2147483647 h 79"/>
                <a:gd name="T10" fmla="*/ 2147483647 w 49"/>
                <a:gd name="T11" fmla="*/ 2147483647 h 79"/>
                <a:gd name="T12" fmla="*/ 2147483647 w 49"/>
                <a:gd name="T13" fmla="*/ 2147483647 h 79"/>
                <a:gd name="T14" fmla="*/ 2147483647 w 49"/>
                <a:gd name="T15" fmla="*/ 2147483647 h 79"/>
                <a:gd name="T16" fmla="*/ 2147483647 w 49"/>
                <a:gd name="T17" fmla="*/ 2147483647 h 79"/>
                <a:gd name="T18" fmla="*/ 2147483647 w 49"/>
                <a:gd name="T19" fmla="*/ 2147483647 h 79"/>
                <a:gd name="T20" fmla="*/ 2147483647 w 49"/>
                <a:gd name="T21" fmla="*/ 2147483647 h 79"/>
                <a:gd name="T22" fmla="*/ 2147483647 w 49"/>
                <a:gd name="T23" fmla="*/ 2147483647 h 79"/>
                <a:gd name="T24" fmla="*/ 2147483647 w 49"/>
                <a:gd name="T25" fmla="*/ 2147483647 h 79"/>
                <a:gd name="T26" fmla="*/ 2147483647 w 49"/>
                <a:gd name="T27" fmla="*/ 2147483647 h 79"/>
                <a:gd name="T28" fmla="*/ 2147483647 w 49"/>
                <a:gd name="T29" fmla="*/ 2147483647 h 79"/>
                <a:gd name="T30" fmla="*/ 2147483647 w 49"/>
                <a:gd name="T31" fmla="*/ 2147483647 h 79"/>
                <a:gd name="T32" fmla="*/ 2147483647 w 49"/>
                <a:gd name="T33" fmla="*/ 2147483647 h 79"/>
                <a:gd name="T34" fmla="*/ 2147483647 w 49"/>
                <a:gd name="T35" fmla="*/ 2147483647 h 79"/>
                <a:gd name="T36" fmla="*/ 2147483647 w 49"/>
                <a:gd name="T37" fmla="*/ 2147483647 h 79"/>
                <a:gd name="T38" fmla="*/ 2147483647 w 49"/>
                <a:gd name="T39" fmla="*/ 2147483647 h 79"/>
                <a:gd name="T40" fmla="*/ 2147483647 w 49"/>
                <a:gd name="T41" fmla="*/ 2147483647 h 79"/>
                <a:gd name="T42" fmla="*/ 2147483647 w 49"/>
                <a:gd name="T43" fmla="*/ 2147483647 h 79"/>
                <a:gd name="T44" fmla="*/ 2147483647 w 49"/>
                <a:gd name="T45" fmla="*/ 2147483647 h 79"/>
                <a:gd name="T46" fmla="*/ 2147483647 w 49"/>
                <a:gd name="T47" fmla="*/ 2147483647 h 79"/>
                <a:gd name="T48" fmla="*/ 2147483647 w 49"/>
                <a:gd name="T49" fmla="*/ 2147483647 h 79"/>
                <a:gd name="T50" fmla="*/ 2147483647 w 49"/>
                <a:gd name="T51" fmla="*/ 2147483647 h 79"/>
                <a:gd name="T52" fmla="*/ 2147483647 w 49"/>
                <a:gd name="T53" fmla="*/ 2147483647 h 79"/>
                <a:gd name="T54" fmla="*/ 2147483647 w 49"/>
                <a:gd name="T55" fmla="*/ 2147483647 h 79"/>
                <a:gd name="T56" fmla="*/ 2147483647 w 49"/>
                <a:gd name="T57" fmla="*/ 2147483647 h 79"/>
                <a:gd name="T58" fmla="*/ 2147483647 w 49"/>
                <a:gd name="T59" fmla="*/ 2147483647 h 79"/>
                <a:gd name="T60" fmla="*/ 2147483647 w 49"/>
                <a:gd name="T61" fmla="*/ 2147483647 h 79"/>
                <a:gd name="T62" fmla="*/ 2147483647 w 49"/>
                <a:gd name="T63" fmla="*/ 2147483647 h 79"/>
                <a:gd name="T64" fmla="*/ 2147483647 w 49"/>
                <a:gd name="T65" fmla="*/ 2147483647 h 79"/>
                <a:gd name="T66" fmla="*/ 2147483647 w 49"/>
                <a:gd name="T67" fmla="*/ 2147483647 h 79"/>
                <a:gd name="T68" fmla="*/ 2147483647 w 49"/>
                <a:gd name="T69" fmla="*/ 2147483647 h 79"/>
                <a:gd name="T70" fmla="*/ 2147483647 w 49"/>
                <a:gd name="T71" fmla="*/ 2147483647 h 79"/>
                <a:gd name="T72" fmla="*/ 2147483647 w 49"/>
                <a:gd name="T73" fmla="*/ 2147483647 h 79"/>
                <a:gd name="T74" fmla="*/ 2147483647 w 49"/>
                <a:gd name="T75" fmla="*/ 2147483647 h 79"/>
                <a:gd name="T76" fmla="*/ 2147483647 w 49"/>
                <a:gd name="T77" fmla="*/ 2147483647 h 79"/>
                <a:gd name="T78" fmla="*/ 2147483647 w 49"/>
                <a:gd name="T79" fmla="*/ 0 h 79"/>
                <a:gd name="T80" fmla="*/ 2147483647 w 49"/>
                <a:gd name="T81" fmla="*/ 0 h 79"/>
                <a:gd name="T82" fmla="*/ 2147483647 w 49"/>
                <a:gd name="T83" fmla="*/ 2147483647 h 79"/>
                <a:gd name="T84" fmla="*/ 2147483647 w 49"/>
                <a:gd name="T85" fmla="*/ 2147483647 h 79"/>
                <a:gd name="T86" fmla="*/ 2147483647 w 49"/>
                <a:gd name="T87" fmla="*/ 2147483647 h 79"/>
                <a:gd name="T88" fmla="*/ 2147483647 w 49"/>
                <a:gd name="T89" fmla="*/ 2147483647 h 79"/>
                <a:gd name="T90" fmla="*/ 2147483647 w 49"/>
                <a:gd name="T91" fmla="*/ 2147483647 h 79"/>
                <a:gd name="T92" fmla="*/ 2147483647 w 49"/>
                <a:gd name="T93" fmla="*/ 2147483647 h 79"/>
                <a:gd name="T94" fmla="*/ 2147483647 w 49"/>
                <a:gd name="T95" fmla="*/ 2147483647 h 79"/>
                <a:gd name="T96" fmla="*/ 2147483647 w 49"/>
                <a:gd name="T97" fmla="*/ 2147483647 h 79"/>
                <a:gd name="T98" fmla="*/ 2147483647 w 49"/>
                <a:gd name="T99" fmla="*/ 2147483647 h 79"/>
                <a:gd name="T100" fmla="*/ 2147483647 w 49"/>
                <a:gd name="T101" fmla="*/ 2147483647 h 79"/>
                <a:gd name="T102" fmla="*/ 2147483647 w 49"/>
                <a:gd name="T103" fmla="*/ 2147483647 h 79"/>
                <a:gd name="T104" fmla="*/ 2147483647 w 49"/>
                <a:gd name="T105" fmla="*/ 2147483647 h 79"/>
                <a:gd name="T106" fmla="*/ 2147483647 w 49"/>
                <a:gd name="T107" fmla="*/ 2147483647 h 79"/>
                <a:gd name="T108" fmla="*/ 2147483647 w 49"/>
                <a:gd name="T109" fmla="*/ 2147483647 h 79"/>
                <a:gd name="T110" fmla="*/ 2147483647 w 49"/>
                <a:gd name="T111" fmla="*/ 2147483647 h 79"/>
                <a:gd name="T112" fmla="*/ 0 w 49"/>
                <a:gd name="T113" fmla="*/ 2147483647 h 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79"/>
                <a:gd name="T173" fmla="*/ 49 w 49"/>
                <a:gd name="T174" fmla="*/ 79 h 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79">
                  <a:moveTo>
                    <a:pt x="0" y="42"/>
                  </a:moveTo>
                  <a:lnTo>
                    <a:pt x="10" y="71"/>
                  </a:lnTo>
                  <a:lnTo>
                    <a:pt x="10" y="72"/>
                  </a:lnTo>
                  <a:lnTo>
                    <a:pt x="10" y="73"/>
                  </a:lnTo>
                  <a:lnTo>
                    <a:pt x="12" y="75"/>
                  </a:lnTo>
                  <a:lnTo>
                    <a:pt x="13" y="75"/>
                  </a:lnTo>
                  <a:lnTo>
                    <a:pt x="13" y="76"/>
                  </a:lnTo>
                  <a:lnTo>
                    <a:pt x="13" y="77"/>
                  </a:lnTo>
                  <a:lnTo>
                    <a:pt x="14" y="79"/>
                  </a:lnTo>
                  <a:lnTo>
                    <a:pt x="15" y="79"/>
                  </a:lnTo>
                  <a:lnTo>
                    <a:pt x="15" y="77"/>
                  </a:lnTo>
                  <a:lnTo>
                    <a:pt x="15" y="75"/>
                  </a:lnTo>
                  <a:lnTo>
                    <a:pt x="16" y="73"/>
                  </a:lnTo>
                  <a:lnTo>
                    <a:pt x="17" y="70"/>
                  </a:lnTo>
                  <a:lnTo>
                    <a:pt x="18" y="68"/>
                  </a:lnTo>
                  <a:lnTo>
                    <a:pt x="18" y="67"/>
                  </a:lnTo>
                  <a:lnTo>
                    <a:pt x="17" y="65"/>
                  </a:lnTo>
                  <a:lnTo>
                    <a:pt x="20" y="63"/>
                  </a:lnTo>
                  <a:lnTo>
                    <a:pt x="21" y="63"/>
                  </a:lnTo>
                  <a:lnTo>
                    <a:pt x="21" y="64"/>
                  </a:lnTo>
                  <a:lnTo>
                    <a:pt x="22" y="65"/>
                  </a:lnTo>
                  <a:lnTo>
                    <a:pt x="22" y="64"/>
                  </a:lnTo>
                  <a:lnTo>
                    <a:pt x="22" y="63"/>
                  </a:lnTo>
                  <a:lnTo>
                    <a:pt x="22" y="62"/>
                  </a:lnTo>
                  <a:lnTo>
                    <a:pt x="25" y="62"/>
                  </a:lnTo>
                  <a:lnTo>
                    <a:pt x="26" y="61"/>
                  </a:lnTo>
                  <a:lnTo>
                    <a:pt x="26" y="60"/>
                  </a:lnTo>
                  <a:lnTo>
                    <a:pt x="26" y="59"/>
                  </a:lnTo>
                  <a:lnTo>
                    <a:pt x="27" y="59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29" y="56"/>
                  </a:lnTo>
                  <a:lnTo>
                    <a:pt x="29" y="54"/>
                  </a:lnTo>
                  <a:lnTo>
                    <a:pt x="31" y="52"/>
                  </a:lnTo>
                  <a:lnTo>
                    <a:pt x="31" y="51"/>
                  </a:lnTo>
                  <a:lnTo>
                    <a:pt x="33" y="52"/>
                  </a:lnTo>
                  <a:lnTo>
                    <a:pt x="34" y="51"/>
                  </a:lnTo>
                  <a:lnTo>
                    <a:pt x="34" y="50"/>
                  </a:lnTo>
                  <a:lnTo>
                    <a:pt x="35" y="49"/>
                  </a:lnTo>
                  <a:lnTo>
                    <a:pt x="36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42" y="45"/>
                  </a:lnTo>
                  <a:lnTo>
                    <a:pt x="43" y="44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40"/>
                  </a:lnTo>
                  <a:lnTo>
                    <a:pt x="48" y="40"/>
                  </a:lnTo>
                  <a:lnTo>
                    <a:pt x="49" y="40"/>
                  </a:lnTo>
                  <a:lnTo>
                    <a:pt x="49" y="38"/>
                  </a:lnTo>
                  <a:lnTo>
                    <a:pt x="49" y="37"/>
                  </a:lnTo>
                  <a:lnTo>
                    <a:pt x="48" y="37"/>
                  </a:lnTo>
                  <a:lnTo>
                    <a:pt x="47" y="36"/>
                  </a:lnTo>
                  <a:lnTo>
                    <a:pt x="48" y="35"/>
                  </a:lnTo>
                  <a:lnTo>
                    <a:pt x="48" y="34"/>
                  </a:lnTo>
                  <a:lnTo>
                    <a:pt x="47" y="32"/>
                  </a:lnTo>
                  <a:lnTo>
                    <a:pt x="46" y="31"/>
                  </a:lnTo>
                  <a:lnTo>
                    <a:pt x="45" y="31"/>
                  </a:lnTo>
                  <a:lnTo>
                    <a:pt x="45" y="32"/>
                  </a:lnTo>
                  <a:lnTo>
                    <a:pt x="43" y="32"/>
                  </a:lnTo>
                  <a:lnTo>
                    <a:pt x="42" y="32"/>
                  </a:lnTo>
                  <a:lnTo>
                    <a:pt x="41" y="28"/>
                  </a:lnTo>
                  <a:lnTo>
                    <a:pt x="42" y="27"/>
                  </a:lnTo>
                  <a:lnTo>
                    <a:pt x="41" y="26"/>
                  </a:lnTo>
                  <a:lnTo>
                    <a:pt x="40" y="26"/>
                  </a:lnTo>
                  <a:lnTo>
                    <a:pt x="38" y="26"/>
                  </a:lnTo>
                  <a:lnTo>
                    <a:pt x="37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5" y="22"/>
                  </a:lnTo>
                  <a:lnTo>
                    <a:pt x="29" y="3"/>
                  </a:lnTo>
                  <a:lnTo>
                    <a:pt x="24" y="0"/>
                  </a:lnTo>
                  <a:lnTo>
                    <a:pt x="23" y="0"/>
                  </a:lnTo>
                  <a:lnTo>
                    <a:pt x="22" y="0"/>
                  </a:lnTo>
                  <a:lnTo>
                    <a:pt x="21" y="1"/>
                  </a:lnTo>
                  <a:lnTo>
                    <a:pt x="21" y="2"/>
                  </a:lnTo>
                  <a:lnTo>
                    <a:pt x="20" y="2"/>
                  </a:lnTo>
                  <a:lnTo>
                    <a:pt x="18" y="2"/>
                  </a:lnTo>
                  <a:lnTo>
                    <a:pt x="16" y="5"/>
                  </a:lnTo>
                  <a:lnTo>
                    <a:pt x="15" y="5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3" y="1"/>
                  </a:lnTo>
                  <a:lnTo>
                    <a:pt x="11" y="2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6" y="23"/>
                  </a:lnTo>
                  <a:lnTo>
                    <a:pt x="5" y="24"/>
                  </a:lnTo>
                  <a:lnTo>
                    <a:pt x="7" y="30"/>
                  </a:lnTo>
                  <a:lnTo>
                    <a:pt x="6" y="32"/>
                  </a:lnTo>
                  <a:lnTo>
                    <a:pt x="6" y="33"/>
                  </a:lnTo>
                  <a:lnTo>
                    <a:pt x="4" y="36"/>
                  </a:lnTo>
                  <a:lnTo>
                    <a:pt x="4" y="37"/>
                  </a:lnTo>
                  <a:lnTo>
                    <a:pt x="4" y="39"/>
                  </a:lnTo>
                  <a:lnTo>
                    <a:pt x="4" y="40"/>
                  </a:lnTo>
                  <a:lnTo>
                    <a:pt x="3" y="40"/>
                  </a:lnTo>
                  <a:lnTo>
                    <a:pt x="3" y="41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0" y="42"/>
                  </a:lnTo>
                  <a:close/>
                </a:path>
              </a:pathLst>
            </a:custGeom>
            <a:solidFill>
              <a:srgbClr val="0000A0"/>
            </a:solidFill>
            <a:ln w="12700" cmpd="sng">
              <a:solidFill>
                <a:schemeClr val="tx1"/>
              </a:solidFill>
              <a:prstDash val="solid"/>
              <a:round/>
              <a:headEnd/>
              <a:tailEnd/>
            </a:ln>
          </p:spPr>
          <p:txBody>
            <a:bodyPr/>
            <a:lstStyle/>
            <a:p>
              <a:pPr fontAlgn="base">
                <a:spcBef>
                  <a:spcPct val="0"/>
                </a:spcBef>
                <a:spcAft>
                  <a:spcPct val="0"/>
                </a:spcAft>
              </a:pPr>
              <a:endParaRPr lang="en-US" sz="2400">
                <a:solidFill>
                  <a:srgbClr val="000000"/>
                </a:solidFill>
                <a:latin typeface="Times New Roman" charset="0"/>
                <a:ea typeface="ＭＳ Ｐゴシック" charset="0"/>
              </a:endParaRPr>
            </a:p>
          </p:txBody>
        </p:sp>
        <p:grpSp>
          <p:nvGrpSpPr>
            <p:cNvPr id="32815" name="Group 71"/>
            <p:cNvGrpSpPr>
              <a:grpSpLocks/>
            </p:cNvGrpSpPr>
            <p:nvPr/>
          </p:nvGrpSpPr>
          <p:grpSpPr bwMode="auto">
            <a:xfrm>
              <a:off x="3159144" y="4589463"/>
              <a:ext cx="1044578" cy="635000"/>
              <a:chOff x="1991" y="3321"/>
              <a:chExt cx="361" cy="231"/>
            </a:xfrm>
          </p:grpSpPr>
          <p:sp>
            <p:nvSpPr>
              <p:cNvPr id="32816" name="Freeform 72"/>
              <p:cNvSpPr>
                <a:spLocks/>
              </p:cNvSpPr>
              <p:nvPr/>
            </p:nvSpPr>
            <p:spPr bwMode="auto">
              <a:xfrm>
                <a:off x="2274" y="3459"/>
                <a:ext cx="78" cy="93"/>
              </a:xfrm>
              <a:custGeom>
                <a:avLst/>
                <a:gdLst>
                  <a:gd name="T0" fmla="*/ 0 w 16"/>
                  <a:gd name="T1" fmla="*/ 813 h 19"/>
                  <a:gd name="T2" fmla="*/ 117 w 16"/>
                  <a:gd name="T3" fmla="*/ 1532 h 19"/>
                  <a:gd name="T4" fmla="*/ 117 w 16"/>
                  <a:gd name="T5" fmla="*/ 1870 h 19"/>
                  <a:gd name="T6" fmla="*/ 687 w 16"/>
                  <a:gd name="T7" fmla="*/ 2227 h 19"/>
                  <a:gd name="T8" fmla="*/ 926 w 16"/>
                  <a:gd name="T9" fmla="*/ 1870 h 19"/>
                  <a:gd name="T10" fmla="*/ 1853 w 16"/>
                  <a:gd name="T11" fmla="*/ 1292 h 19"/>
                  <a:gd name="T12" fmla="*/ 1497 w 16"/>
                  <a:gd name="T13" fmla="*/ 573 h 19"/>
                  <a:gd name="T14" fmla="*/ 356 w 16"/>
                  <a:gd name="T15" fmla="*/ 0 h 19"/>
                  <a:gd name="T16" fmla="*/ 356 w 16"/>
                  <a:gd name="T17" fmla="*/ 573 h 19"/>
                  <a:gd name="T18" fmla="*/ 0 w 16"/>
                  <a:gd name="T19" fmla="*/ 813 h 19"/>
                  <a:gd name="T20" fmla="*/ 0 w 16"/>
                  <a:gd name="T21" fmla="*/ 813 h 1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6"/>
                  <a:gd name="T34" fmla="*/ 0 h 19"/>
                  <a:gd name="T35" fmla="*/ 16 w 16"/>
                  <a:gd name="T36" fmla="*/ 19 h 19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6" h="19">
                    <a:moveTo>
                      <a:pt x="0" y="7"/>
                    </a:moveTo>
                    <a:lnTo>
                      <a:pt x="1" y="13"/>
                    </a:lnTo>
                    <a:lnTo>
                      <a:pt x="1" y="16"/>
                    </a:lnTo>
                    <a:lnTo>
                      <a:pt x="6" y="19"/>
                    </a:lnTo>
                    <a:lnTo>
                      <a:pt x="8" y="16"/>
                    </a:lnTo>
                    <a:lnTo>
                      <a:pt x="16" y="11"/>
                    </a:lnTo>
                    <a:lnTo>
                      <a:pt x="13" y="5"/>
                    </a:lnTo>
                    <a:lnTo>
                      <a:pt x="3" y="0"/>
                    </a:lnTo>
                    <a:lnTo>
                      <a:pt x="3" y="5"/>
                    </a:lnTo>
                    <a:lnTo>
                      <a:pt x="0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17" name="Freeform 73"/>
              <p:cNvSpPr>
                <a:spLocks/>
              </p:cNvSpPr>
              <p:nvPr/>
            </p:nvSpPr>
            <p:spPr bwMode="auto">
              <a:xfrm>
                <a:off x="2235" y="3409"/>
                <a:ext cx="44" cy="29"/>
              </a:xfrm>
              <a:custGeom>
                <a:avLst/>
                <a:gdLst>
                  <a:gd name="T0" fmla="*/ 357 w 9"/>
                  <a:gd name="T1" fmla="*/ 677 h 6"/>
                  <a:gd name="T2" fmla="*/ 934 w 9"/>
                  <a:gd name="T3" fmla="*/ 677 h 6"/>
                  <a:gd name="T4" fmla="*/ 1051 w 9"/>
                  <a:gd name="T5" fmla="*/ 348 h 6"/>
                  <a:gd name="T6" fmla="*/ 572 w 9"/>
                  <a:gd name="T7" fmla="*/ 232 h 6"/>
                  <a:gd name="T8" fmla="*/ 357 w 9"/>
                  <a:gd name="T9" fmla="*/ 232 h 6"/>
                  <a:gd name="T10" fmla="*/ 240 w 9"/>
                  <a:gd name="T11" fmla="*/ 0 h 6"/>
                  <a:gd name="T12" fmla="*/ 0 w 9"/>
                  <a:gd name="T13" fmla="*/ 232 h 6"/>
                  <a:gd name="T14" fmla="*/ 240 w 9"/>
                  <a:gd name="T15" fmla="*/ 561 h 6"/>
                  <a:gd name="T16" fmla="*/ 357 w 9"/>
                  <a:gd name="T17" fmla="*/ 677 h 6"/>
                  <a:gd name="T18" fmla="*/ 357 w 9"/>
                  <a:gd name="T19" fmla="*/ 677 h 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9"/>
                  <a:gd name="T31" fmla="*/ 0 h 6"/>
                  <a:gd name="T32" fmla="*/ 9 w 9"/>
                  <a:gd name="T33" fmla="*/ 6 h 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9" h="6">
                    <a:moveTo>
                      <a:pt x="3" y="6"/>
                    </a:moveTo>
                    <a:lnTo>
                      <a:pt x="8" y="6"/>
                    </a:lnTo>
                    <a:lnTo>
                      <a:pt x="9" y="3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2" y="5"/>
                    </a:lnTo>
                    <a:lnTo>
                      <a:pt x="3" y="6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18" name="Freeform 74"/>
              <p:cNvSpPr>
                <a:spLocks/>
              </p:cNvSpPr>
              <p:nvPr/>
            </p:nvSpPr>
            <p:spPr bwMode="auto">
              <a:xfrm>
                <a:off x="2225" y="3438"/>
                <a:ext cx="20" cy="10"/>
              </a:xfrm>
              <a:custGeom>
                <a:avLst/>
                <a:gdLst>
                  <a:gd name="T0" fmla="*/ 0 w 4"/>
                  <a:gd name="T1" fmla="*/ 250 h 2"/>
                  <a:gd name="T2" fmla="*/ 500 w 4"/>
                  <a:gd name="T3" fmla="*/ 0 h 2"/>
                  <a:gd name="T4" fmla="*/ 500 w 4"/>
                  <a:gd name="T5" fmla="*/ 250 h 2"/>
                  <a:gd name="T6" fmla="*/ 0 w 4"/>
                  <a:gd name="T7" fmla="*/ 250 h 2"/>
                  <a:gd name="T8" fmla="*/ 0 w 4"/>
                  <a:gd name="T9" fmla="*/ 250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lnTo>
                      <a:pt x="4" y="0"/>
                    </a:lnTo>
                    <a:lnTo>
                      <a:pt x="4" y="2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19" name="Freeform 75"/>
              <p:cNvSpPr>
                <a:spLocks/>
              </p:cNvSpPr>
              <p:nvPr/>
            </p:nvSpPr>
            <p:spPr bwMode="auto">
              <a:xfrm>
                <a:off x="2211" y="3419"/>
                <a:ext cx="19" cy="14"/>
              </a:xfrm>
              <a:custGeom>
                <a:avLst/>
                <a:gdLst>
                  <a:gd name="T0" fmla="*/ 223 w 4"/>
                  <a:gd name="T1" fmla="*/ 0 h 3"/>
                  <a:gd name="T2" fmla="*/ 223 w 4"/>
                  <a:gd name="T3" fmla="*/ 0 h 3"/>
                  <a:gd name="T4" fmla="*/ 314 w 4"/>
                  <a:gd name="T5" fmla="*/ 0 h 3"/>
                  <a:gd name="T6" fmla="*/ 314 w 4"/>
                  <a:gd name="T7" fmla="*/ 0 h 3"/>
                  <a:gd name="T8" fmla="*/ 314 w 4"/>
                  <a:gd name="T9" fmla="*/ 0 h 3"/>
                  <a:gd name="T10" fmla="*/ 314 w 4"/>
                  <a:gd name="T11" fmla="*/ 107 h 3"/>
                  <a:gd name="T12" fmla="*/ 314 w 4"/>
                  <a:gd name="T13" fmla="*/ 107 h 3"/>
                  <a:gd name="T14" fmla="*/ 314 w 4"/>
                  <a:gd name="T15" fmla="*/ 107 h 3"/>
                  <a:gd name="T16" fmla="*/ 428 w 4"/>
                  <a:gd name="T17" fmla="*/ 107 h 3"/>
                  <a:gd name="T18" fmla="*/ 314 w 4"/>
                  <a:gd name="T19" fmla="*/ 196 h 3"/>
                  <a:gd name="T20" fmla="*/ 314 w 4"/>
                  <a:gd name="T21" fmla="*/ 196 h 3"/>
                  <a:gd name="T22" fmla="*/ 314 w 4"/>
                  <a:gd name="T23" fmla="*/ 196 h 3"/>
                  <a:gd name="T24" fmla="*/ 314 w 4"/>
                  <a:gd name="T25" fmla="*/ 303 h 3"/>
                  <a:gd name="T26" fmla="*/ 314 w 4"/>
                  <a:gd name="T27" fmla="*/ 303 h 3"/>
                  <a:gd name="T28" fmla="*/ 314 w 4"/>
                  <a:gd name="T29" fmla="*/ 303 h 3"/>
                  <a:gd name="T30" fmla="*/ 223 w 4"/>
                  <a:gd name="T31" fmla="*/ 303 h 3"/>
                  <a:gd name="T32" fmla="*/ 223 w 4"/>
                  <a:gd name="T33" fmla="*/ 303 h 3"/>
                  <a:gd name="T34" fmla="*/ 223 w 4"/>
                  <a:gd name="T35" fmla="*/ 303 h 3"/>
                  <a:gd name="T36" fmla="*/ 114 w 4"/>
                  <a:gd name="T37" fmla="*/ 303 h 3"/>
                  <a:gd name="T38" fmla="*/ 114 w 4"/>
                  <a:gd name="T39" fmla="*/ 303 h 3"/>
                  <a:gd name="T40" fmla="*/ 114 w 4"/>
                  <a:gd name="T41" fmla="*/ 303 h 3"/>
                  <a:gd name="T42" fmla="*/ 114 w 4"/>
                  <a:gd name="T43" fmla="*/ 196 h 3"/>
                  <a:gd name="T44" fmla="*/ 0 w 4"/>
                  <a:gd name="T45" fmla="*/ 196 h 3"/>
                  <a:gd name="T46" fmla="*/ 0 w 4"/>
                  <a:gd name="T47" fmla="*/ 196 h 3"/>
                  <a:gd name="T48" fmla="*/ 0 w 4"/>
                  <a:gd name="T49" fmla="*/ 107 h 3"/>
                  <a:gd name="T50" fmla="*/ 0 w 4"/>
                  <a:gd name="T51" fmla="*/ 107 h 3"/>
                  <a:gd name="T52" fmla="*/ 0 w 4"/>
                  <a:gd name="T53" fmla="*/ 107 h 3"/>
                  <a:gd name="T54" fmla="*/ 114 w 4"/>
                  <a:gd name="T55" fmla="*/ 107 h 3"/>
                  <a:gd name="T56" fmla="*/ 114 w 4"/>
                  <a:gd name="T57" fmla="*/ 0 h 3"/>
                  <a:gd name="T58" fmla="*/ 114 w 4"/>
                  <a:gd name="T59" fmla="*/ 0 h 3"/>
                  <a:gd name="T60" fmla="*/ 114 w 4"/>
                  <a:gd name="T61" fmla="*/ 0 h 3"/>
                  <a:gd name="T62" fmla="*/ 223 w 4"/>
                  <a:gd name="T63" fmla="*/ 0 h 3"/>
                  <a:gd name="T64" fmla="*/ 223 w 4"/>
                  <a:gd name="T65" fmla="*/ 0 h 3"/>
                  <a:gd name="T66" fmla="*/ 223 w 4"/>
                  <a:gd name="T67" fmla="*/ 0 h 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4"/>
                  <a:gd name="T103" fmla="*/ 0 h 3"/>
                  <a:gd name="T104" fmla="*/ 4 w 4"/>
                  <a:gd name="T105" fmla="*/ 3 h 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4" h="3">
                    <a:moveTo>
                      <a:pt x="2" y="0"/>
                    </a:moveTo>
                    <a:lnTo>
                      <a:pt x="2" y="0"/>
                    </a:lnTo>
                    <a:lnTo>
                      <a:pt x="3" y="0"/>
                    </a:lnTo>
                    <a:lnTo>
                      <a:pt x="3" y="1"/>
                    </a:lnTo>
                    <a:lnTo>
                      <a:pt x="4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2" y="3"/>
                    </a:lnTo>
                    <a:lnTo>
                      <a:pt x="1" y="3"/>
                    </a:ln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20" name="Freeform 76"/>
              <p:cNvSpPr>
                <a:spLocks/>
              </p:cNvSpPr>
              <p:nvPr/>
            </p:nvSpPr>
            <p:spPr bwMode="auto">
              <a:xfrm>
                <a:off x="2186" y="3394"/>
                <a:ext cx="39" cy="15"/>
              </a:xfrm>
              <a:custGeom>
                <a:avLst/>
                <a:gdLst>
                  <a:gd name="T0" fmla="*/ 0 w 8"/>
                  <a:gd name="T1" fmla="*/ 375 h 3"/>
                  <a:gd name="T2" fmla="*/ 809 w 8"/>
                  <a:gd name="T3" fmla="*/ 375 h 3"/>
                  <a:gd name="T4" fmla="*/ 926 w 8"/>
                  <a:gd name="T5" fmla="*/ 0 h 3"/>
                  <a:gd name="T6" fmla="*/ 239 w 8"/>
                  <a:gd name="T7" fmla="*/ 0 h 3"/>
                  <a:gd name="T8" fmla="*/ 0 w 8"/>
                  <a:gd name="T9" fmla="*/ 375 h 3"/>
                  <a:gd name="T10" fmla="*/ 0 w 8"/>
                  <a:gd name="T11" fmla="*/ 375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8"/>
                  <a:gd name="T19" fmla="*/ 0 h 3"/>
                  <a:gd name="T20" fmla="*/ 8 w 8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8" h="3">
                    <a:moveTo>
                      <a:pt x="0" y="3"/>
                    </a:moveTo>
                    <a:lnTo>
                      <a:pt x="7" y="3"/>
                    </a:lnTo>
                    <a:lnTo>
                      <a:pt x="8" y="0"/>
                    </a:lnTo>
                    <a:lnTo>
                      <a:pt x="2" y="0"/>
                    </a:lnTo>
                    <a:lnTo>
                      <a:pt x="0" y="3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21" name="Freeform 77"/>
              <p:cNvSpPr>
                <a:spLocks/>
              </p:cNvSpPr>
              <p:nvPr/>
            </p:nvSpPr>
            <p:spPr bwMode="auto">
              <a:xfrm>
                <a:off x="2026" y="3321"/>
                <a:ext cx="38" cy="24"/>
              </a:xfrm>
              <a:custGeom>
                <a:avLst/>
                <a:gdLst>
                  <a:gd name="T0" fmla="*/ 0 w 8"/>
                  <a:gd name="T1" fmla="*/ 437 h 5"/>
                  <a:gd name="T2" fmla="*/ 314 w 8"/>
                  <a:gd name="T3" fmla="*/ 552 h 5"/>
                  <a:gd name="T4" fmla="*/ 632 w 8"/>
                  <a:gd name="T5" fmla="*/ 552 h 5"/>
                  <a:gd name="T6" fmla="*/ 855 w 8"/>
                  <a:gd name="T7" fmla="*/ 230 h 5"/>
                  <a:gd name="T8" fmla="*/ 542 w 8"/>
                  <a:gd name="T9" fmla="*/ 0 h 5"/>
                  <a:gd name="T10" fmla="*/ 114 w 8"/>
                  <a:gd name="T11" fmla="*/ 230 h 5"/>
                  <a:gd name="T12" fmla="*/ 0 w 8"/>
                  <a:gd name="T13" fmla="*/ 437 h 5"/>
                  <a:gd name="T14" fmla="*/ 0 w 8"/>
                  <a:gd name="T15" fmla="*/ 437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"/>
                  <a:gd name="T25" fmla="*/ 0 h 5"/>
                  <a:gd name="T26" fmla="*/ 8 w 8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" h="5">
                    <a:moveTo>
                      <a:pt x="0" y="4"/>
                    </a:moveTo>
                    <a:lnTo>
                      <a:pt x="3" y="5"/>
                    </a:lnTo>
                    <a:lnTo>
                      <a:pt x="6" y="5"/>
                    </a:lnTo>
                    <a:lnTo>
                      <a:pt x="8" y="2"/>
                    </a:lnTo>
                    <a:lnTo>
                      <a:pt x="5" y="0"/>
                    </a:lnTo>
                    <a:lnTo>
                      <a:pt x="1" y="2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22" name="Freeform 78"/>
              <p:cNvSpPr>
                <a:spLocks/>
              </p:cNvSpPr>
              <p:nvPr/>
            </p:nvSpPr>
            <p:spPr bwMode="auto">
              <a:xfrm>
                <a:off x="1991" y="3321"/>
                <a:ext cx="20" cy="24"/>
              </a:xfrm>
              <a:custGeom>
                <a:avLst/>
                <a:gdLst>
                  <a:gd name="T0" fmla="*/ 0 w 4"/>
                  <a:gd name="T1" fmla="*/ 552 h 5"/>
                  <a:gd name="T2" fmla="*/ 500 w 4"/>
                  <a:gd name="T3" fmla="*/ 230 h 5"/>
                  <a:gd name="T4" fmla="*/ 500 w 4"/>
                  <a:gd name="T5" fmla="*/ 0 h 5"/>
                  <a:gd name="T6" fmla="*/ 0 w 4"/>
                  <a:gd name="T7" fmla="*/ 437 h 5"/>
                  <a:gd name="T8" fmla="*/ 0 w 4"/>
                  <a:gd name="T9" fmla="*/ 552 h 5"/>
                  <a:gd name="T10" fmla="*/ 0 w 4"/>
                  <a:gd name="T11" fmla="*/ 552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5"/>
                  <a:gd name="T20" fmla="*/ 4 w 4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5">
                    <a:moveTo>
                      <a:pt x="0" y="5"/>
                    </a:moveTo>
                    <a:lnTo>
                      <a:pt x="4" y="2"/>
                    </a:lnTo>
                    <a:lnTo>
                      <a:pt x="4" y="0"/>
                    </a:lnTo>
                    <a:lnTo>
                      <a:pt x="0" y="4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  <p:sp>
            <p:nvSpPr>
              <p:cNvPr id="32823" name="Freeform 79"/>
              <p:cNvSpPr>
                <a:spLocks/>
              </p:cNvSpPr>
              <p:nvPr/>
            </p:nvSpPr>
            <p:spPr bwMode="auto">
              <a:xfrm>
                <a:off x="2128" y="3360"/>
                <a:ext cx="39" cy="34"/>
              </a:xfrm>
              <a:custGeom>
                <a:avLst/>
                <a:gdLst>
                  <a:gd name="T0" fmla="*/ 356 w 8"/>
                  <a:gd name="T1" fmla="*/ 801 h 7"/>
                  <a:gd name="T2" fmla="*/ 926 w 8"/>
                  <a:gd name="T3" fmla="*/ 801 h 7"/>
                  <a:gd name="T4" fmla="*/ 926 w 8"/>
                  <a:gd name="T5" fmla="*/ 447 h 7"/>
                  <a:gd name="T6" fmla="*/ 473 w 8"/>
                  <a:gd name="T7" fmla="*/ 0 h 7"/>
                  <a:gd name="T8" fmla="*/ 0 w 8"/>
                  <a:gd name="T9" fmla="*/ 238 h 7"/>
                  <a:gd name="T10" fmla="*/ 356 w 8"/>
                  <a:gd name="T11" fmla="*/ 801 h 7"/>
                  <a:gd name="T12" fmla="*/ 356 w 8"/>
                  <a:gd name="T13" fmla="*/ 801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7"/>
                  <a:gd name="T23" fmla="*/ 8 w 8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7">
                    <a:moveTo>
                      <a:pt x="3" y="7"/>
                    </a:moveTo>
                    <a:lnTo>
                      <a:pt x="8" y="7"/>
                    </a:lnTo>
                    <a:lnTo>
                      <a:pt x="8" y="4"/>
                    </a:lnTo>
                    <a:lnTo>
                      <a:pt x="4" y="0"/>
                    </a:lnTo>
                    <a:lnTo>
                      <a:pt x="0" y="2"/>
                    </a:lnTo>
                    <a:lnTo>
                      <a:pt x="3" y="7"/>
                    </a:lnTo>
                    <a:close/>
                  </a:path>
                </a:pathLst>
              </a:custGeom>
              <a:solidFill>
                <a:srgbClr val="0000A0"/>
              </a:solidFill>
              <a:ln w="12700" cmpd="sng">
                <a:solidFill>
                  <a:schemeClr val="tx1"/>
                </a:solidFill>
                <a:prstDash val="solid"/>
                <a:round/>
                <a:headEnd/>
                <a:tailEnd/>
              </a:ln>
            </p:spPr>
            <p:txBody>
              <a:bodyPr/>
              <a:lstStyle/>
              <a:p>
                <a:pPr fontAlgn="base">
                  <a:spcBef>
                    <a:spcPct val="0"/>
                  </a:spcBef>
                  <a:spcAft>
                    <a:spcPct val="0"/>
                  </a:spcAft>
                </a:pPr>
                <a:endParaRPr lang="en-US" sz="2400">
                  <a:solidFill>
                    <a:srgbClr val="000000"/>
                  </a:solidFill>
                  <a:latin typeface="Times New Roman" charset="0"/>
                  <a:ea typeface="ＭＳ Ｐゴシック" charset="0"/>
                </a:endParaRPr>
              </a:p>
            </p:txBody>
          </p:sp>
        </p:grpSp>
      </p:grpSp>
      <p:sp>
        <p:nvSpPr>
          <p:cNvPr id="244" name="Text Box 136"/>
          <p:cNvSpPr txBox="1">
            <a:spLocks noChangeArrowheads="1"/>
          </p:cNvSpPr>
          <p:nvPr/>
        </p:nvSpPr>
        <p:spPr bwMode="auto">
          <a:xfrm>
            <a:off x="658990" y="5922962"/>
            <a:ext cx="7251700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1pPr>
            <a:lvl2pPr marL="742950" indent="-28575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2pPr>
            <a:lvl3pPr marL="11430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3pPr>
            <a:lvl4pPr marL="16002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4pPr>
            <a:lvl5pPr marL="2057400" indent="-228600" eaLnBrk="0" hangingPunct="0"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400">
                <a:solidFill>
                  <a:schemeClr val="tx1"/>
                </a:solidFill>
                <a:latin typeface="Times New Roman" charset="0"/>
                <a:ea typeface="ＭＳ Ｐゴシック" charset="0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r>
              <a:rPr lang="en-US" sz="1400" b="1" dirty="0">
                <a:solidFill>
                  <a:srgbClr val="000000"/>
                </a:solidFill>
                <a:latin typeface="Arial Narrow" charset="0"/>
              </a:rPr>
              <a:t>No Data       &lt;10%        10%–14%        15-19</a:t>
            </a:r>
            <a:r>
              <a:rPr lang="en-US" sz="1400" b="1">
                <a:solidFill>
                  <a:srgbClr val="000000"/>
                </a:solidFill>
                <a:latin typeface="Arial Narrow" charset="0"/>
              </a:rPr>
              <a:t>%            20-24%           25-29%            ≥30%</a:t>
            </a:r>
            <a:endParaRPr lang="en-US" sz="1400" b="1" dirty="0">
              <a:solidFill>
                <a:srgbClr val="000000"/>
              </a:solidFill>
              <a:latin typeface="Arial Narrow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514816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dirty="0"/>
              <a:t>Two Different Visualizations</a:t>
            </a: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57200" y="1176338"/>
            <a:ext cx="8178844" cy="4319759"/>
          </a:xfrm>
          <a:prstGeom prst="rect">
            <a:avLst/>
          </a:prstGeom>
        </p:spPr>
      </p:pic>
      <p:sp>
        <p:nvSpPr>
          <p:cNvPr id="6" name="Rectangle 5"/>
          <p:cNvSpPr/>
          <p:nvPr/>
        </p:nvSpPr>
        <p:spPr>
          <a:xfrm>
            <a:off x="2226115" y="5635004"/>
            <a:ext cx="4641014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latin typeface="Century Gothic" charset="0"/>
                <a:ea typeface="Century Gothic" charset="0"/>
                <a:cs typeface="Century Gothic" charset="0"/>
                <a:hlinkClick r:id="rId3"/>
              </a:rPr>
              <a:t>http://stateofobesity.org/adult-obesity/</a:t>
            </a:r>
            <a:r>
              <a:rPr lang="en-US" dirty="0">
                <a:latin typeface="Century Gothic" charset="0"/>
                <a:ea typeface="Century Gothic" charset="0"/>
                <a:cs typeface="Century Gothic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5936748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Data Visualization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44464" y="1085678"/>
            <a:ext cx="8777683" cy="5611684"/>
          </a:xfrm>
        </p:spPr>
        <p:txBody>
          <a:bodyPr>
            <a:normAutofit fontScale="92500" lnSpcReduction="20000"/>
          </a:bodyPr>
          <a:lstStyle/>
          <a:p>
            <a:r>
              <a:rPr lang="en-US" dirty="0"/>
              <a:t>Visual!</a:t>
            </a:r>
          </a:p>
          <a:p>
            <a:r>
              <a:rPr lang="en-US" dirty="0"/>
              <a:t>Intuitive!</a:t>
            </a:r>
          </a:p>
          <a:p>
            <a:r>
              <a:rPr lang="en-US" dirty="0">
                <a:solidFill>
                  <a:prstClr val="black"/>
                </a:solidFill>
              </a:rPr>
              <a:t>Easily incorporates active learning!</a:t>
            </a:r>
          </a:p>
          <a:p>
            <a:r>
              <a:rPr lang="en-US" dirty="0">
                <a:solidFill>
                  <a:prstClr val="black"/>
                </a:solidFill>
              </a:rPr>
              <a:t>Engages right brain and creativity! </a:t>
            </a:r>
            <a:r>
              <a:rPr lang="en-US" b="1" dirty="0">
                <a:solidFill>
                  <a:prstClr val="black"/>
                </a:solidFill>
              </a:rPr>
              <a:t> </a:t>
            </a:r>
          </a:p>
          <a:p>
            <a:r>
              <a:rPr lang="en-US" dirty="0">
                <a:solidFill>
                  <a:prstClr val="black"/>
                </a:solidFill>
              </a:rPr>
              <a:t>Emphasizes multivariable thinking! </a:t>
            </a:r>
          </a:p>
          <a:p>
            <a:r>
              <a:rPr lang="en-US" dirty="0">
                <a:solidFill>
                  <a:prstClr val="black"/>
                </a:solidFill>
              </a:rPr>
              <a:t>Exposes a new world of possibilities!</a:t>
            </a:r>
          </a:p>
          <a:p>
            <a:r>
              <a:rPr lang="en-US" dirty="0">
                <a:solidFill>
                  <a:prstClr val="black"/>
                </a:solidFill>
              </a:rPr>
              <a:t>Engaging for students of all math abilities!</a:t>
            </a:r>
          </a:p>
          <a:p>
            <a:r>
              <a:rPr lang="en-US" dirty="0"/>
              <a:t>Fun!! (for students and teachers!)</a:t>
            </a:r>
            <a:endParaRPr lang="en-US" dirty="0">
              <a:solidFill>
                <a:prstClr val="black"/>
              </a:solidFill>
            </a:endParaRPr>
          </a:p>
          <a:p>
            <a:r>
              <a:rPr lang="en-US" dirty="0">
                <a:solidFill>
                  <a:prstClr val="black"/>
                </a:solidFill>
              </a:rPr>
              <a:t>Lots of good examples here: </a:t>
            </a:r>
            <a:r>
              <a:rPr lang="en-US" sz="3000" dirty="0">
                <a:hlinkClick r:id="rId2"/>
              </a:rPr>
              <a:t>www.personal.psu.edu/klm47/visualization.htm</a:t>
            </a:r>
            <a:r>
              <a:rPr lang="en-US" sz="3000" dirty="0">
                <a:solidFill>
                  <a:prstClr val="black"/>
                </a:solidFill>
              </a:rPr>
              <a:t> </a:t>
            </a:r>
          </a:p>
          <a:p>
            <a:endParaRPr lang="en-US" dirty="0"/>
          </a:p>
          <a:p>
            <a:endParaRPr lang="en-US" dirty="0"/>
          </a:p>
        </p:txBody>
      </p:sp>
      <p:sp>
        <p:nvSpPr>
          <p:cNvPr id="4" name="Title 1"/>
          <p:cNvSpPr txBox="1">
            <a:spLocks/>
          </p:cNvSpPr>
          <p:nvPr/>
        </p:nvSpPr>
        <p:spPr>
          <a:xfrm>
            <a:off x="244465" y="44595"/>
            <a:ext cx="8529145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99"/>
                </a:solidFill>
                <a:latin typeface="Century Gothic"/>
                <a:ea typeface="+mj-ea"/>
                <a:cs typeface="Century Gothic"/>
              </a:defRPr>
            </a:lvl1pPr>
          </a:lstStyle>
          <a:p>
            <a:r>
              <a:rPr lang="en-US" sz="2800" dirty="0"/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54563841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7" dur="500"/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51693" y="269115"/>
            <a:ext cx="8398412" cy="636556"/>
          </a:xfrm>
        </p:spPr>
        <p:txBody>
          <a:bodyPr>
            <a:noAutofit/>
          </a:bodyPr>
          <a:lstStyle/>
          <a:p>
            <a:r>
              <a:rPr lang="en-US" sz="4800" b="1" dirty="0"/>
              <a:t>Intro Stats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7419" y="2741019"/>
            <a:ext cx="8890782" cy="2383241"/>
          </a:xfrm>
        </p:spPr>
        <p:txBody>
          <a:bodyPr>
            <a:noAutofit/>
          </a:bodyPr>
          <a:lstStyle/>
          <a:p>
            <a:pPr>
              <a:spcBef>
                <a:spcPts val="0"/>
              </a:spcBef>
            </a:pPr>
            <a:r>
              <a:rPr lang="en-US" sz="8800" b="1" dirty="0">
                <a:solidFill>
                  <a:srgbClr val="C00000"/>
                </a:solidFill>
              </a:rPr>
              <a:t>Technology!!!</a:t>
            </a:r>
          </a:p>
          <a:p>
            <a:pPr>
              <a:spcBef>
                <a:spcPts val="0"/>
              </a:spcBef>
            </a:pPr>
            <a:r>
              <a:rPr lang="en-US" sz="2800" b="1" dirty="0">
                <a:solidFill>
                  <a:srgbClr val="C00000"/>
                </a:solidFill>
              </a:rPr>
              <a:t>We now have the technological ability to </a:t>
            </a:r>
          </a:p>
          <a:p>
            <a:pPr>
              <a:spcBef>
                <a:spcPts val="0"/>
              </a:spcBef>
            </a:pPr>
            <a:r>
              <a:rPr lang="en-US" sz="2800" b="1" dirty="0">
                <a:solidFill>
                  <a:srgbClr val="C00000"/>
                </a:solidFill>
              </a:rPr>
              <a:t>collect large datasets and to visualize them.</a:t>
            </a:r>
          </a:p>
          <a:p>
            <a:r>
              <a:rPr lang="en-US" sz="2800" dirty="0">
                <a:solidFill>
                  <a:schemeClr val="tx1">
                    <a:lumMod val="85000"/>
                    <a:lumOff val="15000"/>
                  </a:schemeClr>
                </a:solidFill>
              </a:rPr>
              <a:t>		        	</a:t>
            </a:r>
          </a:p>
        </p:txBody>
      </p:sp>
      <p:sp>
        <p:nvSpPr>
          <p:cNvPr id="4" name="Rectangle 3"/>
          <p:cNvSpPr/>
          <p:nvPr/>
        </p:nvSpPr>
        <p:spPr>
          <a:xfrm>
            <a:off x="3039290" y="286959"/>
            <a:ext cx="3021875" cy="662271"/>
          </a:xfrm>
          <a:prstGeom prst="rect">
            <a:avLst/>
          </a:prstGeom>
          <a:noFill/>
          <a:ln w="57150">
            <a:solidFill>
              <a:srgbClr val="C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TextBox 4"/>
          <p:cNvSpPr txBox="1"/>
          <p:nvPr/>
        </p:nvSpPr>
        <p:spPr>
          <a:xfrm>
            <a:off x="351693" y="1184360"/>
            <a:ext cx="839841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u="sng" dirty="0"/>
              <a:t>Why is there a push now to change?</a:t>
            </a:r>
            <a:endParaRPr lang="en-US" sz="4000" dirty="0"/>
          </a:p>
        </p:txBody>
      </p:sp>
    </p:spTree>
    <p:extLst>
      <p:ext uri="{BB962C8B-B14F-4D97-AF65-F5344CB8AC3E}">
        <p14:creationId xmlns:p14="http://schemas.microsoft.com/office/powerpoint/2010/main" val="191551506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 txBox="1">
            <a:spLocks/>
          </p:cNvSpPr>
          <p:nvPr/>
        </p:nvSpPr>
        <p:spPr>
          <a:xfrm>
            <a:off x="0" y="1384712"/>
            <a:ext cx="9017876" cy="4076974"/>
          </a:xfrm>
          <a:prstGeom prst="rect">
            <a:avLst/>
          </a:prstGeom>
        </p:spPr>
        <p:txBody>
          <a:bodyPr vert="horz" lIns="91440" tIns="45720" rIns="91440" bIns="45720" rtlCol="0" anchor="ctr">
            <a:noAutofit/>
          </a:bodyPr>
          <a:lstStyle>
            <a:lvl1pPr algn="ctr" defTabSz="457200" rtl="0" eaLnBrk="1" latinLnBrk="0" hangingPunct="1">
              <a:spcBef>
                <a:spcPct val="0"/>
              </a:spcBef>
              <a:buNone/>
              <a:defRPr sz="4400" kern="1200">
                <a:solidFill>
                  <a:srgbClr val="000099"/>
                </a:solidFill>
                <a:latin typeface="Century Gothic"/>
                <a:ea typeface="+mj-ea"/>
                <a:cs typeface="Century Gothic"/>
              </a:defRPr>
            </a:lvl1pPr>
          </a:lstStyle>
          <a:p>
            <a:r>
              <a:rPr lang="en-US" sz="6000" b="1" dirty="0"/>
              <a:t>The Future of the Intro Stats Course: </a:t>
            </a:r>
          </a:p>
          <a:p>
            <a:r>
              <a:rPr lang="en-US" sz="5400" b="1" dirty="0"/>
              <a:t>Fewer Prerequisites, Greater Success</a:t>
            </a:r>
          </a:p>
        </p:txBody>
      </p:sp>
    </p:spTree>
    <p:extLst>
      <p:ext uri="{BB962C8B-B14F-4D97-AF65-F5344CB8AC3E}">
        <p14:creationId xmlns:p14="http://schemas.microsoft.com/office/powerpoint/2010/main" val="7436827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Fewer Prerequisites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5750" y="1376062"/>
            <a:ext cx="8572500" cy="5308600"/>
          </a:xfrm>
        </p:spPr>
        <p:txBody>
          <a:bodyPr>
            <a:normAutofit/>
          </a:bodyPr>
          <a:lstStyle/>
          <a:p>
            <a:pPr marL="0" indent="0">
              <a:buNone/>
            </a:pPr>
            <a:r>
              <a:rPr lang="en-US" sz="4400" b="1" dirty="0">
                <a:solidFill>
                  <a:srgbClr val="FF0000"/>
                </a:solidFill>
              </a:rPr>
              <a:t>NONE of this requires algebra!!!</a:t>
            </a:r>
          </a:p>
          <a:p>
            <a:pPr marL="0" indent="0">
              <a:buNone/>
            </a:pPr>
            <a:r>
              <a:rPr lang="en-US" sz="3600" dirty="0" smtClean="0"/>
              <a:t>=&gt; accessible to more students, and more students can succeed!</a:t>
            </a:r>
          </a:p>
          <a:p>
            <a:pPr marL="0" indent="0">
              <a:buNone/>
            </a:pPr>
            <a:r>
              <a:rPr lang="en-US" sz="3600" dirty="0" smtClean="0"/>
              <a:t>Also </a:t>
            </a:r>
            <a:r>
              <a:rPr lang="en-US" sz="3600" dirty="0"/>
              <a:t>not required:</a:t>
            </a:r>
          </a:p>
          <a:p>
            <a:r>
              <a:rPr lang="en-US" dirty="0"/>
              <a:t>Formal probability </a:t>
            </a:r>
          </a:p>
          <a:p>
            <a:r>
              <a:rPr lang="en-US" dirty="0"/>
              <a:t>Theoretical distributions</a:t>
            </a:r>
          </a:p>
          <a:p>
            <a:r>
              <a:rPr lang="en-US" dirty="0"/>
              <a:t>Test statistic or standard error formulas</a:t>
            </a:r>
          </a:p>
          <a:p>
            <a:pPr marL="0" indent="0">
              <a:buNone/>
            </a:pPr>
            <a:endParaRPr lang="en-US" sz="3600" dirty="0"/>
          </a:p>
        </p:txBody>
      </p:sp>
    </p:spTree>
    <p:extLst>
      <p:ext uri="{BB962C8B-B14F-4D97-AF65-F5344CB8AC3E}">
        <p14:creationId xmlns:p14="http://schemas.microsoft.com/office/powerpoint/2010/main" val="206333703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5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20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 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 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1" uiExpand="1" build="p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 txBox="1">
            <a:spLocks/>
          </p:cNvSpPr>
          <p:nvPr/>
        </p:nvSpPr>
        <p:spPr>
          <a:xfrm>
            <a:off x="457200" y="486178"/>
            <a:ext cx="8153400" cy="871145"/>
          </a:xfrm>
          <a:prstGeom prst="rect">
            <a:avLst/>
          </a:prstGeom>
        </p:spPr>
        <p:txBody>
          <a:bodyPr/>
          <a:lstStyle/>
          <a:p>
            <a:pPr lvl="0" algn="ctr">
              <a:spcBef>
                <a:spcPct val="0"/>
              </a:spcBef>
              <a:defRPr/>
            </a:pPr>
            <a:r>
              <a:rPr lang="en-US" sz="4000" dirty="0">
                <a:solidFill>
                  <a:srgbClr val="000099"/>
                </a:solidFill>
                <a:latin typeface="Century Gothic" charset="0"/>
                <a:ea typeface="Century Gothic" charset="0"/>
                <a:cs typeface="Century Gothic" charset="0"/>
              </a:rPr>
              <a:t>What’s Out?</a:t>
            </a:r>
            <a:endParaRPr lang="en-US" sz="3600" dirty="0">
              <a:solidFill>
                <a:srgbClr val="000099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785813" y="1524000"/>
            <a:ext cx="7824787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Aft>
                <a:spcPts val="1800"/>
              </a:spcAft>
            </a:pPr>
            <a:r>
              <a:rPr lang="en-US" sz="3200" dirty="0">
                <a:solidFill>
                  <a:schemeClr val="tx1"/>
                </a:solidFill>
                <a:latin typeface="Century Gothic" charset="0"/>
                <a:ea typeface="Century Gothic" charset="0"/>
                <a:cs typeface="Century Gothic" charset="0"/>
              </a:rPr>
              <a:t>Computing statistics by hand</a:t>
            </a:r>
            <a:endParaRPr lang="en-US" sz="3200" dirty="0">
              <a:latin typeface="Century Gothic" charset="0"/>
              <a:ea typeface="Century Gothic" charset="0"/>
              <a:cs typeface="Century Gothic" charset="0"/>
            </a:endParaRPr>
          </a:p>
          <a:p>
            <a:pPr>
              <a:spcAft>
                <a:spcPts val="1800"/>
              </a:spcAft>
            </a:pPr>
            <a:r>
              <a:rPr lang="en-US" sz="3200" dirty="0">
                <a:solidFill>
                  <a:schemeClr val="tx1"/>
                </a:solidFill>
                <a:latin typeface="Century Gothic" charset="0"/>
                <a:ea typeface="Century Gothic" charset="0"/>
                <a:cs typeface="Century Gothic" charset="0"/>
              </a:rPr>
              <a:t>Drawing graphs by hand</a:t>
            </a:r>
          </a:p>
          <a:p>
            <a:pPr>
              <a:spcAft>
                <a:spcPts val="1800"/>
              </a:spcAft>
            </a:pPr>
            <a:r>
              <a:rPr lang="en-US" sz="3200" dirty="0">
                <a:latin typeface="Century Gothic" charset="0"/>
                <a:ea typeface="Century Gothic" charset="0"/>
                <a:cs typeface="Century Gothic" charset="0"/>
              </a:rPr>
              <a:t>Probability rules</a:t>
            </a:r>
          </a:p>
          <a:p>
            <a:pPr>
              <a:spcAft>
                <a:spcPts val="1800"/>
              </a:spcAft>
            </a:pPr>
            <a:r>
              <a:rPr lang="en-US" sz="3200" dirty="0">
                <a:solidFill>
                  <a:schemeClr val="tx1"/>
                </a:solidFill>
                <a:latin typeface="Century Gothic" charset="0"/>
                <a:ea typeface="Century Gothic" charset="0"/>
                <a:cs typeface="Century Gothic" charset="0"/>
              </a:rPr>
              <a:t>Discrete probability distributions</a:t>
            </a:r>
          </a:p>
          <a:p>
            <a:pPr>
              <a:spcAft>
                <a:spcPts val="1800"/>
              </a:spcAft>
            </a:pPr>
            <a:r>
              <a:rPr lang="en-US" sz="3200" dirty="0">
                <a:latin typeface="Century Gothic" charset="0"/>
                <a:ea typeface="Century Gothic" charset="0"/>
                <a:cs typeface="Century Gothic" charset="0"/>
              </a:rPr>
              <a:t>Abstract random variables</a:t>
            </a:r>
            <a:endParaRPr lang="en-US" sz="3200" dirty="0">
              <a:solidFill>
                <a:schemeClr val="tx1"/>
              </a:solidFill>
              <a:latin typeface="Century Gothic" charset="0"/>
              <a:ea typeface="Century Gothic" charset="0"/>
              <a:cs typeface="Century Gothic" charset="0"/>
            </a:endParaRPr>
          </a:p>
        </p:txBody>
      </p:sp>
      <p:cxnSp>
        <p:nvCxnSpPr>
          <p:cNvPr id="10" name="Straight Connector 9"/>
          <p:cNvCxnSpPr/>
          <p:nvPr/>
        </p:nvCxnSpPr>
        <p:spPr>
          <a:xfrm>
            <a:off x="685800" y="1869989"/>
            <a:ext cx="6605587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/>
          <p:cNvCxnSpPr/>
          <p:nvPr/>
        </p:nvCxnSpPr>
        <p:spPr>
          <a:xfrm>
            <a:off x="685800" y="2549611"/>
            <a:ext cx="6605587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2" name="Straight Connector 11"/>
          <p:cNvCxnSpPr/>
          <p:nvPr/>
        </p:nvCxnSpPr>
        <p:spPr>
          <a:xfrm>
            <a:off x="785813" y="3258065"/>
            <a:ext cx="6605587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/>
          <p:cNvCxnSpPr/>
          <p:nvPr/>
        </p:nvCxnSpPr>
        <p:spPr>
          <a:xfrm>
            <a:off x="785813" y="3986412"/>
            <a:ext cx="6605587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4" name="Straight Connector 13"/>
          <p:cNvCxnSpPr/>
          <p:nvPr/>
        </p:nvCxnSpPr>
        <p:spPr>
          <a:xfrm>
            <a:off x="785813" y="4697430"/>
            <a:ext cx="6605587" cy="0"/>
          </a:xfrm>
          <a:prstGeom prst="line">
            <a:avLst/>
          </a:prstGeom>
          <a:ln w="57150">
            <a:solidFill>
              <a:srgbClr val="C0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032156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uiExpand="1" build="p"/>
    </p:bld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5893" y="39166"/>
            <a:ext cx="8229600" cy="905841"/>
          </a:xfrm>
        </p:spPr>
        <p:txBody>
          <a:bodyPr>
            <a:normAutofit/>
          </a:bodyPr>
          <a:lstStyle/>
          <a:p>
            <a:r>
              <a:rPr lang="en-US" dirty="0"/>
              <a:t>Greater Success!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185443" y="6334780"/>
            <a:ext cx="36692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Century Gothic" charset="0"/>
                <a:ea typeface="Century Gothic" charset="0"/>
                <a:cs typeface="Century Gothic" charset="0"/>
              </a:rPr>
              <a:t>p-value &lt; 0.00001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715"/>
          <a:stretch/>
        </p:blipFill>
        <p:spPr>
          <a:xfrm>
            <a:off x="4519973" y="1539015"/>
            <a:ext cx="4565296" cy="4707926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25740" y="1529649"/>
            <a:ext cx="4685721" cy="4903967"/>
          </a:xfrm>
          <a:prstGeom prst="rect">
            <a:avLst/>
          </a:prstGeom>
        </p:spPr>
      </p:pic>
      <p:sp>
        <p:nvSpPr>
          <p:cNvPr id="9" name="TextBox 8"/>
          <p:cNvSpPr txBox="1"/>
          <p:nvPr/>
        </p:nvSpPr>
        <p:spPr>
          <a:xfrm>
            <a:off x="1850914" y="935641"/>
            <a:ext cx="2669059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>
                <a:latin typeface="Century Gothic" charset="0"/>
                <a:ea typeface="Century Gothic" charset="0"/>
                <a:cs typeface="Century Gothic" charset="0"/>
              </a:rPr>
              <a:t>Intro </a:t>
            </a:r>
            <a:r>
              <a:rPr lang="en-US" sz="2400" dirty="0" err="1">
                <a:latin typeface="Century Gothic" charset="0"/>
                <a:ea typeface="Century Gothic" charset="0"/>
                <a:cs typeface="Century Gothic" charset="0"/>
              </a:rPr>
              <a:t>Biostats</a:t>
            </a:r>
            <a:endParaRPr lang="en-US" sz="2400" dirty="0">
              <a:latin typeface="Century Gothic" charset="0"/>
              <a:ea typeface="Century Gothic" charset="0"/>
              <a:cs typeface="Century Gothic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6251171" y="945007"/>
            <a:ext cx="233636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>
                <a:latin typeface="Century Gothic" charset="0"/>
                <a:ea typeface="Century Gothic" charset="0"/>
                <a:cs typeface="Century Gothic" charset="0"/>
              </a:rPr>
              <a:t>Intro Stats</a:t>
            </a:r>
            <a:endParaRPr lang="en-US" sz="2400" dirty="0">
              <a:latin typeface="Century Gothic" charset="0"/>
              <a:ea typeface="Century Gothic" charset="0"/>
              <a:cs typeface="Century Gothic" charset="0"/>
            </a:endParaRP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1" name="TextBox 10"/>
              <p:cNvSpPr txBox="1"/>
              <p:nvPr/>
            </p:nvSpPr>
            <p:spPr>
              <a:xfrm>
                <a:off x="1850914" y="1346645"/>
                <a:ext cx="197759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 smtClean="0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b="0" i="1" smtClean="0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  <m:t>𝑆𝐵𝐼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charset="0"/>
                        </a:rPr>
                        <m:t>−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  <m:t>𝑡𝑟𝑎𝑑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charset="0"/>
                        </a:rPr>
                        <m:t>=18.7</m:t>
                      </m:r>
                    </m:oMath>
                  </m:oMathPara>
                </a14:m>
                <a:endParaRPr lang="en-U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1" name="TextBox 1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850914" y="1346645"/>
                <a:ext cx="1977593" cy="276999"/>
              </a:xfrm>
              <a:prstGeom prst="rect">
                <a:avLst/>
              </a:prstGeom>
              <a:blipFill rotWithShape="0">
                <a:blip r:embed="rId5"/>
                <a:stretch>
                  <a:fillRect l="-1235" r="-2469" b="-17778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9" name="TextBox 18"/>
              <p:cNvSpPr txBox="1"/>
              <p:nvPr/>
            </p:nvSpPr>
            <p:spPr>
              <a:xfrm>
                <a:off x="6033214" y="1312676"/>
                <a:ext cx="197759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 smtClean="0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b="0" i="1" smtClean="0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  <m:t>𝑆𝐵𝐼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charset="0"/>
                        </a:rPr>
                        <m:t>−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  <m:t>𝑡𝑟𝑎𝑑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charset="0"/>
                        </a:rPr>
                        <m:t>=11.2</m:t>
                      </m:r>
                    </m:oMath>
                  </m:oMathPara>
                </a14:m>
                <a:endParaRPr lang="en-U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19" name="TextBox 18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6033214" y="1312676"/>
                <a:ext cx="1977593" cy="276999"/>
              </a:xfrm>
              <a:prstGeom prst="rect">
                <a:avLst/>
              </a:prstGeom>
              <a:blipFill rotWithShape="0">
                <a:blip r:embed="rId6"/>
                <a:stretch>
                  <a:fillRect l="-1235" r="-2469" b="-15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17540598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9" grpId="0"/>
      <p:bldP spid="18" grpId="0"/>
      <p:bldP spid="11" grpId="0"/>
      <p:bldP spid="19" grpId="0"/>
    </p:bld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75893" y="39166"/>
            <a:ext cx="8229600" cy="942536"/>
          </a:xfrm>
        </p:spPr>
        <p:txBody>
          <a:bodyPr>
            <a:normAutofit/>
          </a:bodyPr>
          <a:lstStyle/>
          <a:p>
            <a:r>
              <a:rPr lang="en-US" dirty="0"/>
              <a:t>Greater Success!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3383152" y="6288222"/>
            <a:ext cx="3669271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solidFill>
                  <a:srgbClr val="FF0000"/>
                </a:solidFill>
                <a:latin typeface="Century Gothic" charset="0"/>
                <a:ea typeface="Century Gothic" charset="0"/>
                <a:cs typeface="Century Gothic" charset="0"/>
              </a:rPr>
              <a:t>p-value &lt; 0.00001</a:t>
            </a:r>
          </a:p>
        </p:txBody>
      </p:sp>
      <p:sp>
        <p:nvSpPr>
          <p:cNvPr id="11" name="TextBox 10"/>
          <p:cNvSpPr txBox="1"/>
          <p:nvPr/>
        </p:nvSpPr>
        <p:spPr>
          <a:xfrm>
            <a:off x="484477" y="981702"/>
            <a:ext cx="529588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Century Gothic" charset="0"/>
                <a:ea typeface="Century Gothic" charset="0"/>
                <a:cs typeface="Century Gothic" charset="0"/>
              </a:rPr>
              <a:t>Same instructor A, S17/F17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4864609" y="981702"/>
            <a:ext cx="5105362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400" dirty="0">
                <a:latin typeface="Century Gothic" charset="0"/>
                <a:ea typeface="Century Gothic" charset="0"/>
                <a:cs typeface="Century Gothic" charset="0"/>
              </a:rPr>
              <a:t>Same instructor B, S17/F17</a:t>
            </a:r>
          </a:p>
        </p:txBody>
      </p:sp>
      <p:pic>
        <p:nvPicPr>
          <p:cNvPr id="16" name="Picture 15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19243" y="1506964"/>
            <a:ext cx="4286250" cy="4762500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316" y="1506964"/>
            <a:ext cx="4286250" cy="4762500"/>
          </a:xfrm>
          <a:prstGeom prst="rect">
            <a:avLst/>
          </a:prstGeom>
        </p:spPr>
      </p:pic>
      <mc:AlternateContent xmlns:mc="http://schemas.openxmlformats.org/markup-compatibility/2006" xmlns:a14="http://schemas.microsoft.com/office/drawing/2010/main">
        <mc:Choice Requires="a14">
          <p:sp>
            <p:nvSpPr>
              <p:cNvPr id="20" name="TextBox 19"/>
              <p:cNvSpPr txBox="1"/>
              <p:nvPr/>
            </p:nvSpPr>
            <p:spPr>
              <a:xfrm>
                <a:off x="1591422" y="1368464"/>
                <a:ext cx="197759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 smtClean="0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b="0" i="1" smtClean="0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  <m:t>𝑆𝐵𝐼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charset="0"/>
                        </a:rPr>
                        <m:t>−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  <m:t>𝑡𝑟𝑎𝑑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charset="0"/>
                        </a:rPr>
                        <m:t>=12.5</m:t>
                      </m:r>
                    </m:oMath>
                  </m:oMathPara>
                </a14:m>
                <a:endParaRPr lang="en-U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0" name="TextBox 19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591422" y="1368464"/>
                <a:ext cx="1977593" cy="276999"/>
              </a:xfrm>
              <a:prstGeom prst="rect">
                <a:avLst/>
              </a:prstGeom>
              <a:blipFill rotWithShape="0">
                <a:blip r:embed="rId5"/>
                <a:stretch>
                  <a:fillRect l="-926" r="-2778" b="-15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21" name="TextBox 20"/>
              <p:cNvSpPr txBox="1"/>
              <p:nvPr/>
            </p:nvSpPr>
            <p:spPr>
              <a:xfrm>
                <a:off x="5780363" y="1336666"/>
                <a:ext cx="1977593" cy="276999"/>
              </a:xfrm>
              <a:prstGeom prst="rect">
                <a:avLst/>
              </a:prstGeom>
              <a:noFill/>
            </p:spPr>
            <p:txBody>
              <a:bodyPr wrap="none" lIns="0" tIns="0" rIns="0" bIns="0" rtlCol="0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sSub>
                        <m:sSubPr>
                          <m:ctrlPr>
                            <a:rPr lang="en-US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 smtClean="0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b="0" i="1" smtClean="0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  <m:t>𝑆𝐵𝐼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charset="0"/>
                        </a:rPr>
                        <m:t>−</m:t>
                      </m:r>
                      <m:sSub>
                        <m:sSubPr>
                          <m:ctrlPr>
                            <a:rPr lang="en-US" i="1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</m:ctrlPr>
                        </m:sSubPr>
                        <m:e>
                          <m:acc>
                            <m:accPr>
                              <m:chr m:val="̅"/>
                              <m:ctrlPr>
                                <a:rPr lang="en-US" i="1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</m:ctrlPr>
                            </m:accPr>
                            <m:e>
                              <m:r>
                                <a:rPr lang="en-US" i="1">
                                  <a:solidFill>
                                    <a:srgbClr val="FF0000"/>
                                  </a:solidFill>
                                  <a:latin typeface="Cambria Math" charset="0"/>
                                </a:rPr>
                                <m:t>𝑥</m:t>
                              </m:r>
                            </m:e>
                          </m:acc>
                        </m:e>
                        <m:sub>
                          <m:r>
                            <a:rPr lang="en-US" b="0" i="1" smtClean="0">
                              <a:solidFill>
                                <a:srgbClr val="FF0000"/>
                              </a:solidFill>
                              <a:latin typeface="Cambria Math" charset="0"/>
                            </a:rPr>
                            <m:t>𝑡𝑟𝑎𝑑</m:t>
                          </m:r>
                        </m:sub>
                      </m:sSub>
                      <m:r>
                        <a:rPr lang="en-US" b="0" i="1" smtClean="0">
                          <a:solidFill>
                            <a:srgbClr val="FF0000"/>
                          </a:solidFill>
                          <a:latin typeface="Cambria Math" charset="0"/>
                        </a:rPr>
                        <m:t>=10.8</m:t>
                      </m:r>
                    </m:oMath>
                  </m:oMathPara>
                </a14:m>
                <a:endParaRPr lang="en-US" dirty="0">
                  <a:solidFill>
                    <a:srgbClr val="FF0000"/>
                  </a:solidFill>
                </a:endParaRPr>
              </a:p>
            </p:txBody>
          </p:sp>
        </mc:Choice>
        <mc:Fallback xmlns="">
          <p:sp>
            <p:nvSpPr>
              <p:cNvPr id="21" name="TextBox 20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5780363" y="1336666"/>
                <a:ext cx="1977593" cy="276999"/>
              </a:xfrm>
              <a:prstGeom prst="rect">
                <a:avLst/>
              </a:prstGeom>
              <a:blipFill rotWithShape="0">
                <a:blip r:embed="rId6"/>
                <a:stretch>
                  <a:fillRect l="-923" r="-2462" b="-1521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80682351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9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1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9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11" grpId="0"/>
      <p:bldP spid="14" grpId="0"/>
      <p:bldP spid="20" grpId="0"/>
      <p:bldP spid="21" grpId="0"/>
    </p:bld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139304" y="1145906"/>
            <a:ext cx="8903696" cy="4868527"/>
          </a:xfrm>
          <a:prstGeom prst="rect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350"/>
          </a:p>
        </p:txBody>
      </p:sp>
      <p:sp>
        <p:nvSpPr>
          <p:cNvPr id="5" name="TextBox 4"/>
          <p:cNvSpPr txBox="1"/>
          <p:nvPr/>
        </p:nvSpPr>
        <p:spPr>
          <a:xfrm>
            <a:off x="236743" y="4766762"/>
            <a:ext cx="8786711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100" dirty="0"/>
              <a:t>Question-level responses for post-test scores </a:t>
            </a:r>
          </a:p>
          <a:p>
            <a:r>
              <a:rPr lang="en-US" sz="2100" dirty="0"/>
              <a:t>SBI (green square), traditional (blue circle), national average (black diamond)</a:t>
            </a:r>
          </a:p>
        </p:txBody>
      </p:sp>
      <p:sp>
        <p:nvSpPr>
          <p:cNvPr id="8" name="Rectangle 7"/>
          <p:cNvSpPr/>
          <p:nvPr/>
        </p:nvSpPr>
        <p:spPr>
          <a:xfrm>
            <a:off x="2507457" y="5625609"/>
            <a:ext cx="6535544" cy="483296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/>
              <a:t>Essentially, significance everywhere</a:t>
            </a: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36744" y="1242918"/>
            <a:ext cx="8743952" cy="3278982"/>
          </a:xfrm>
          <a:prstGeom prst="rect">
            <a:avLst/>
          </a:prstGeom>
        </p:spPr>
      </p:pic>
      <p:sp>
        <p:nvSpPr>
          <p:cNvPr id="6" name="Title 1"/>
          <p:cNvSpPr>
            <a:spLocks noGrp="1"/>
          </p:cNvSpPr>
          <p:nvPr>
            <p:ph type="title"/>
          </p:nvPr>
        </p:nvSpPr>
        <p:spPr>
          <a:xfrm>
            <a:off x="575893" y="39166"/>
            <a:ext cx="8229600" cy="942536"/>
          </a:xfrm>
        </p:spPr>
        <p:txBody>
          <a:bodyPr>
            <a:normAutofit/>
          </a:bodyPr>
          <a:lstStyle/>
          <a:p>
            <a:r>
              <a:rPr lang="en-US" dirty="0"/>
              <a:t>Greater Success!</a:t>
            </a:r>
          </a:p>
        </p:txBody>
      </p:sp>
    </p:spTree>
    <p:extLst>
      <p:ext uri="{BB962C8B-B14F-4D97-AF65-F5344CB8AC3E}">
        <p14:creationId xmlns:p14="http://schemas.microsoft.com/office/powerpoint/2010/main" val="3423411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Intro Stats for Who?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85352" y="976184"/>
            <a:ext cx="8717348" cy="5881816"/>
          </a:xfrm>
        </p:spPr>
        <p:txBody>
          <a:bodyPr>
            <a:normAutofit fontScale="70000" lnSpcReduction="20000"/>
          </a:bodyPr>
          <a:lstStyle/>
          <a:p>
            <a:r>
              <a:rPr lang="en-US" b="1" dirty="0"/>
              <a:t>Students who are good at math</a:t>
            </a:r>
          </a:p>
          <a:p>
            <a:pPr lvl="1"/>
            <a:r>
              <a:rPr lang="en-US" dirty="0"/>
              <a:t>This is one of only three courses the </a:t>
            </a:r>
            <a:r>
              <a:rPr lang="en-US" dirty="0">
                <a:hlinkClick r:id="rId3"/>
              </a:rPr>
              <a:t>2015 MAA Curriculum Guide</a:t>
            </a:r>
            <a:r>
              <a:rPr lang="en-US" dirty="0"/>
              <a:t> recommends for all math majors</a:t>
            </a:r>
          </a:p>
          <a:p>
            <a:r>
              <a:rPr lang="en-US" b="1" dirty="0"/>
              <a:t>Students who are not good at math</a:t>
            </a:r>
          </a:p>
          <a:p>
            <a:pPr lvl="1"/>
            <a:r>
              <a:rPr lang="en-US" dirty="0"/>
              <a:t>A </a:t>
            </a:r>
            <a:r>
              <a:rPr lang="en-US" dirty="0">
                <a:hlinkClick r:id="rId4"/>
              </a:rPr>
              <a:t>randomized experiment </a:t>
            </a:r>
            <a:r>
              <a:rPr lang="en-US" dirty="0"/>
              <a:t>(!) found students needing remedial math had greater success in intro stats than college algebra</a:t>
            </a:r>
          </a:p>
          <a:p>
            <a:r>
              <a:rPr lang="en-US" b="1" dirty="0"/>
              <a:t>Students going into statistics or data science</a:t>
            </a:r>
          </a:p>
          <a:p>
            <a:pPr lvl="1"/>
            <a:r>
              <a:rPr lang="en-US" dirty="0"/>
              <a:t>These skills are emphasized in national curriculum guidelines for undergraduate programs in </a:t>
            </a:r>
            <a:r>
              <a:rPr lang="en-US" dirty="0">
                <a:hlinkClick r:id="rId5"/>
              </a:rPr>
              <a:t>statistics </a:t>
            </a:r>
            <a:r>
              <a:rPr lang="en-US" dirty="0"/>
              <a:t>and </a:t>
            </a:r>
            <a:r>
              <a:rPr lang="en-US" dirty="0">
                <a:hlinkClick r:id="rId6"/>
              </a:rPr>
              <a:t>data science</a:t>
            </a:r>
            <a:endParaRPr lang="en-US" dirty="0"/>
          </a:p>
          <a:p>
            <a:r>
              <a:rPr lang="en-US" b="1" dirty="0"/>
              <a:t>Students in fields that analyze data</a:t>
            </a:r>
          </a:p>
          <a:p>
            <a:pPr lvl="1"/>
            <a:r>
              <a:rPr lang="en-US" dirty="0"/>
              <a:t>User disciplines love the emphasis on real data</a:t>
            </a:r>
          </a:p>
          <a:p>
            <a:r>
              <a:rPr lang="en-US" b="1" dirty="0"/>
              <a:t>Students who plan to become math teachers</a:t>
            </a:r>
          </a:p>
          <a:p>
            <a:pPr lvl="1"/>
            <a:r>
              <a:rPr lang="en-US" dirty="0"/>
              <a:t>Simulation-based inference recommended by </a:t>
            </a:r>
            <a:r>
              <a:rPr lang="en-US" dirty="0">
                <a:hlinkClick r:id="rId7"/>
              </a:rPr>
              <a:t>SET 2015</a:t>
            </a:r>
            <a:endParaRPr lang="en-US" dirty="0"/>
          </a:p>
          <a:p>
            <a:r>
              <a:rPr lang="en-US" b="1" dirty="0"/>
              <a:t>Students taking stats for general education</a:t>
            </a:r>
          </a:p>
          <a:p>
            <a:pPr lvl="1"/>
            <a:r>
              <a:rPr lang="en-US" dirty="0"/>
              <a:t>“statistical thinking will one day be as necessary for efficient citizenship as the ability to read and write.” - H.G. Wells</a:t>
            </a:r>
            <a:endParaRPr lang="en-US" dirty="0">
              <a:solidFill>
                <a:srgbClr val="FF0000"/>
              </a:solidFill>
            </a:endParaRPr>
          </a:p>
        </p:txBody>
      </p:sp>
      <p:sp>
        <p:nvSpPr>
          <p:cNvPr id="4" name="Rectangle 3"/>
          <p:cNvSpPr/>
          <p:nvPr/>
        </p:nvSpPr>
        <p:spPr>
          <a:xfrm>
            <a:off x="457200" y="2351606"/>
            <a:ext cx="8223077" cy="1862048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11500" b="1" cap="none" spc="0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  <a:effectLst/>
              </a:rPr>
              <a:t>EVERYONE!!!</a:t>
            </a:r>
          </a:p>
        </p:txBody>
      </p:sp>
    </p:spTree>
    <p:extLst>
      <p:ext uri="{BB962C8B-B14F-4D97-AF65-F5344CB8AC3E}">
        <p14:creationId xmlns:p14="http://schemas.microsoft.com/office/powerpoint/2010/main" val="30081405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6" end="6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7" end="7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8" end="8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9" end="9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0" end="1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1" end="1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3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72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Drum 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4" grpId="0"/>
    </p:bld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The Future of Intro Stats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US" sz="6600" dirty="0" smtClean="0"/>
              <a:t>More accessible</a:t>
            </a:r>
          </a:p>
          <a:p>
            <a:pPr marL="0" indent="0">
              <a:buNone/>
            </a:pPr>
            <a:r>
              <a:rPr lang="en-US" sz="6600" dirty="0" smtClean="0"/>
              <a:t>More effective</a:t>
            </a:r>
          </a:p>
          <a:p>
            <a:pPr marL="0" indent="0">
              <a:buNone/>
            </a:pPr>
            <a:r>
              <a:rPr lang="en-US" sz="6600" dirty="0" smtClean="0"/>
              <a:t>More fun!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330905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504803" y="4010363"/>
            <a:ext cx="8229600" cy="1143000"/>
          </a:xfrm>
        </p:spPr>
        <p:txBody>
          <a:bodyPr>
            <a:normAutofit/>
          </a:bodyPr>
          <a:lstStyle/>
          <a:p>
            <a:r>
              <a:rPr lang="en-US" sz="3200" dirty="0">
                <a:hlinkClick r:id="rId3"/>
              </a:rPr>
              <a:t>klm47@psu.edu</a:t>
            </a:r>
            <a:endParaRPr lang="en-US" sz="3200" dirty="0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4"/>
          <a:srcRect t="16275" b="41215"/>
          <a:stretch/>
        </p:blipFill>
        <p:spPr>
          <a:xfrm>
            <a:off x="420944" y="976859"/>
            <a:ext cx="8240557" cy="22499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38002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68939" y="58051"/>
            <a:ext cx="8229600" cy="918134"/>
          </a:xfrm>
        </p:spPr>
        <p:txBody>
          <a:bodyPr>
            <a:normAutofit/>
          </a:bodyPr>
          <a:lstStyle/>
          <a:p>
            <a:r>
              <a:rPr lang="en-US" dirty="0"/>
              <a:t>What’s In?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0638" y="1413627"/>
            <a:ext cx="8846202" cy="5549900"/>
          </a:xfrm>
        </p:spPr>
        <p:txBody>
          <a:bodyPr>
            <a:normAutofit lnSpcReduction="10000"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dirty="0"/>
              <a:t>Teach </a:t>
            </a:r>
            <a:r>
              <a:rPr lang="en-US" b="1" dirty="0">
                <a:solidFill>
                  <a:srgbClr val="FF0000"/>
                </a:solidFill>
              </a:rPr>
              <a:t>statistical thinking</a:t>
            </a:r>
            <a:r>
              <a:rPr lang="en-US" dirty="0"/>
              <a:t>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Focus on </a:t>
            </a:r>
            <a:r>
              <a:rPr lang="en-US" b="1" dirty="0">
                <a:solidFill>
                  <a:srgbClr val="FF0000"/>
                </a:solidFill>
              </a:rPr>
              <a:t>conceptual understanding</a:t>
            </a:r>
            <a:r>
              <a:rPr lang="en-US" dirty="0"/>
              <a:t>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Integrate </a:t>
            </a:r>
            <a:r>
              <a:rPr lang="en-US" b="1" dirty="0">
                <a:solidFill>
                  <a:srgbClr val="FF0000"/>
                </a:solidFill>
              </a:rPr>
              <a:t>real data </a:t>
            </a:r>
            <a:r>
              <a:rPr lang="en-US" dirty="0"/>
              <a:t>with a context and purpose.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Foster </a:t>
            </a:r>
            <a:r>
              <a:rPr lang="en-US" b="1" dirty="0">
                <a:solidFill>
                  <a:srgbClr val="FF0000"/>
                </a:solidFill>
              </a:rPr>
              <a:t>active learning</a:t>
            </a:r>
            <a:r>
              <a:rPr lang="en-US" dirty="0"/>
              <a:t>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Use </a:t>
            </a:r>
            <a:r>
              <a:rPr lang="en-US" b="1" dirty="0">
                <a:solidFill>
                  <a:srgbClr val="FF0000"/>
                </a:solidFill>
              </a:rPr>
              <a:t>technology</a:t>
            </a:r>
            <a:r>
              <a:rPr lang="en-US" dirty="0"/>
              <a:t> to explore concepts and analyze data.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Use </a:t>
            </a:r>
            <a:r>
              <a:rPr lang="en-US" b="1" dirty="0">
                <a:solidFill>
                  <a:srgbClr val="FF0000"/>
                </a:solidFill>
              </a:rPr>
              <a:t>assessments</a:t>
            </a:r>
            <a:r>
              <a:rPr lang="en-US" dirty="0"/>
              <a:t> to improve and evaluate student learning. </a:t>
            </a:r>
          </a:p>
        </p:txBody>
      </p:sp>
      <p:sp>
        <p:nvSpPr>
          <p:cNvPr id="6" name="TextBox 5"/>
          <p:cNvSpPr txBox="1"/>
          <p:nvPr/>
        </p:nvSpPr>
        <p:spPr>
          <a:xfrm>
            <a:off x="160638" y="767296"/>
            <a:ext cx="737698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latin typeface="Century Gothic" charset="0"/>
                <a:ea typeface="Century Gothic" charset="0"/>
                <a:cs typeface="Century Gothic" charset="0"/>
                <a:hlinkClick r:id="rId2"/>
              </a:rPr>
              <a:t>2016 ASA GAISE Guidelines</a:t>
            </a:r>
            <a:r>
              <a:rPr lang="en-US" sz="3600" dirty="0">
                <a:latin typeface="Century Gothic" charset="0"/>
                <a:ea typeface="Century Gothic" charset="0"/>
                <a:cs typeface="Century Gothic" charset="0"/>
              </a:rPr>
              <a:t>:</a:t>
            </a:r>
          </a:p>
        </p:txBody>
      </p:sp>
    </p:spTree>
    <p:extLst>
      <p:ext uri="{BB962C8B-B14F-4D97-AF65-F5344CB8AC3E}">
        <p14:creationId xmlns:p14="http://schemas.microsoft.com/office/powerpoint/2010/main" val="106938629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500"/>
                                        <p:tgtEl>
                                          <p:spTgt spid="3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Ways to Change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85750" y="1176338"/>
            <a:ext cx="8858250" cy="5308600"/>
          </a:xfrm>
        </p:spPr>
        <p:txBody>
          <a:bodyPr>
            <a:normAutofit lnSpcReduction="10000"/>
          </a:bodyPr>
          <a:lstStyle/>
          <a:p>
            <a:pPr marL="514350" indent="-514350">
              <a:buFont typeface="+mj-lt"/>
              <a:buAutoNum type="arabicPeriod"/>
            </a:pPr>
            <a:r>
              <a:rPr lang="en-US" dirty="0"/>
              <a:t>Make everything about real </a:t>
            </a:r>
            <a:r>
              <a:rPr lang="en-US" b="1" dirty="0">
                <a:solidFill>
                  <a:srgbClr val="FF0000"/>
                </a:solidFill>
              </a:rPr>
              <a:t>data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Reduce tedious “by-hand” work and let </a:t>
            </a:r>
            <a:r>
              <a:rPr lang="en-US" b="1" dirty="0">
                <a:solidFill>
                  <a:srgbClr val="FF0000"/>
                </a:solidFill>
              </a:rPr>
              <a:t>technology</a:t>
            </a:r>
            <a:r>
              <a:rPr lang="en-US" dirty="0"/>
              <a:t> do the heavy-lifting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Focus on interpretation and </a:t>
            </a:r>
            <a:r>
              <a:rPr lang="en-US" b="1" dirty="0">
                <a:solidFill>
                  <a:srgbClr val="FF0000"/>
                </a:solidFill>
              </a:rPr>
              <a:t>concepts</a:t>
            </a:r>
            <a:r>
              <a:rPr lang="en-US" dirty="0"/>
              <a:t> 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Improve conceptual understanding and reduce reliance on prerequisites with </a:t>
            </a:r>
            <a:r>
              <a:rPr lang="en-US" b="1" dirty="0">
                <a:solidFill>
                  <a:srgbClr val="FF0000"/>
                </a:solidFill>
              </a:rPr>
              <a:t>simulation-based inference</a:t>
            </a:r>
          </a:p>
          <a:p>
            <a:pPr marL="514350" indent="-514350">
              <a:buFont typeface="+mj-lt"/>
              <a:buAutoNum type="arabicPeriod"/>
            </a:pPr>
            <a:r>
              <a:rPr lang="en-US" dirty="0"/>
              <a:t>Embrace the power of </a:t>
            </a:r>
            <a:r>
              <a:rPr lang="en-US" b="1" dirty="0">
                <a:solidFill>
                  <a:srgbClr val="FF0000"/>
                </a:solidFill>
              </a:rPr>
              <a:t>data visualization</a:t>
            </a:r>
            <a:r>
              <a:rPr lang="en-US" dirty="0"/>
              <a:t> and multivariable thinking</a:t>
            </a:r>
          </a:p>
          <a:p>
            <a:endParaRPr lang="en-US" dirty="0"/>
          </a:p>
        </p:txBody>
      </p:sp>
      <p:sp>
        <p:nvSpPr>
          <p:cNvPr id="5" name="Rounded Rectangle 4"/>
          <p:cNvSpPr/>
          <p:nvPr/>
        </p:nvSpPr>
        <p:spPr>
          <a:xfrm>
            <a:off x="137159" y="1176337"/>
            <a:ext cx="8759705" cy="2394765"/>
          </a:xfrm>
          <a:prstGeom prst="roundRect">
            <a:avLst/>
          </a:prstGeom>
          <a:solidFill>
            <a:srgbClr val="FFFF00">
              <a:alpha val="17000"/>
            </a:srgbClr>
          </a:solidFill>
          <a:ln w="25400">
            <a:solidFill>
              <a:srgbClr val="FF0000"/>
            </a:solidFill>
          </a:ln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12694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uild="p"/>
      <p:bldP spid="5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MMPROD_NEXTUNIQUEID" val="10009"/>
  <p:tag name="MMPROD_UIDATA" val="&lt;database version=&quot;8.0&quot;&gt;&lt;object type=&quot;1&quot; unique_id=&quot;10001&quot;&gt;&lt;object type=&quot;2&quot; unique_id=&quot;10002&quot;&gt;&lt;object type=&quot;3&quot; unique_id=&quot;10003&quot;&gt;&lt;property id=&quot;20148&quot; value=&quot;5&quot;/&gt;&lt;property id=&quot;20300&quot; value=&quot;Slide 1 - &amp;quot;Welcome to Penn State!!! (and the stat major)&amp;quot;&quot;/&gt;&lt;property id=&quot;20307&quot; value=&quot;256&quot;/&gt;&lt;/object&gt;&lt;object type=&quot;3&quot; unique_id=&quot;10109&quot;&gt;&lt;property id=&quot;20148&quot; value=&quot;5&quot;/&gt;&lt;property id=&quot;20300&quot; value=&quot;Slide 2 - &amp;quot;Introductions&amp;quot;&quot;/&gt;&lt;property id=&quot;20307&quot; value=&quot;264&quot;/&gt;&lt;/object&gt;&lt;object type=&quot;3&quot; unique_id=&quot;10110&quot;&gt;&lt;property id=&quot;20148&quot; value=&quot;5&quot;/&gt;&lt;property id=&quot;20300&quot; value=&quot;Slide 3 - &amp;quot;Stat Major&amp;quot;&quot;/&gt;&lt;property id=&quot;20307&quot; value=&quot;267&quot;/&gt;&lt;/object&gt;&lt;object type=&quot;3&quot; unique_id=&quot;10111&quot;&gt;&lt;property id=&quot;20148&quot; value=&quot;5&quot;/&gt;&lt;property id=&quot;20300&quot; value=&quot;Slide 4 - &amp;quot;Online Info&amp;quot;&quot;/&gt;&lt;property id=&quot;20307&quot; value=&quot;268&quot;/&gt;&lt;/object&gt;&lt;object type=&quot;3&quot; unique_id=&quot;10112&quot;&gt;&lt;property id=&quot;20148&quot; value=&quot;5&quot;/&gt;&lt;property id=&quot;20300&quot; value=&quot;Slide 5 - &amp;quot;Course Schedule&amp;quot;&quot;/&gt;&lt;property id=&quot;20307&quot; value=&quot;265&quot;/&gt;&lt;/object&gt;&lt;object type=&quot;3&quot; unique_id=&quot;10113&quot;&gt;&lt;property id=&quot;20148&quot; value=&quot;5&quot;/&gt;&lt;property id=&quot;20300&quot; value=&quot;Slide 7 - &amp;quot;Who to Contact for help?&amp;quot;&quot;/&gt;&lt;property id=&quot;20307&quot; value=&quot;266&quot;/&gt;&lt;/object&gt;&lt;object type=&quot;3&quot; unique_id=&quot;10235&quot;&gt;&lt;property id=&quot;20148&quot; value=&quot;5&quot;/&gt;&lt;property id=&quot;20300&quot; value=&quot;Slide 6 - &amp;quot;PSU 016&amp;quot;&quot;/&gt;&lt;property id=&quot;20307&quot; value=&quot;270&quot;/&gt;&lt;/object&gt;&lt;object type=&quot;3&quot; unique_id=&quot;10322&quot;&gt;&lt;property id=&quot;20148&quot; value=&quot;5&quot;/&gt;&lt;property id=&quot;20300&quot; value=&quot;Slide 8 - &amp;quot;Advisor&amp;quot;&quot;/&gt;&lt;property id=&quot;20307&quot; value=&quot;271&quot;/&gt;&lt;/object&gt;&lt;object type=&quot;3&quot; unique_id=&quot;10323&quot;&gt;&lt;property id=&quot;20148&quot; value=&quot;5&quot;/&gt;&lt;property id=&quot;20300&quot; value=&quot;Slide 9 - &amp;quot;Problems?&amp;quot;&quot;/&gt;&lt;property id=&quot;20307&quot; value=&quot;272&quot;/&gt;&lt;/object&gt;&lt;object type=&quot;3&quot; unique_id=&quot;10324&quot;&gt;&lt;property id=&quot;20148&quot; value=&quot;5&quot;/&gt;&lt;property id=&quot;20300&quot; value=&quot;Slide 10 - &amp;quot;Email&amp;quot;&quot;/&gt;&lt;property id=&quot;20307&quot; value=&quot;274&quot;/&gt;&lt;/object&gt;&lt;object type=&quot;3&quot; unique_id=&quot;10325&quot;&gt;&lt;property id=&quot;20148&quot; value=&quot;5&quot;/&gt;&lt;property id=&quot;20300&quot; value=&quot;Slide 11 - &amp;quot;General Advice&amp;quot;&quot;/&gt;&lt;property id=&quot;20307&quot; value=&quot;275&quot;/&gt;&lt;/object&gt;&lt;object type=&quot;3&quot; unique_id=&quot;10326&quot;&gt;&lt;property id=&quot;20148&quot; value=&quot;5&quot;/&gt;&lt;property id=&quot;20300&quot; value=&quot;Slide 12 - &amp;quot;Make the most of it!&amp;quot;&quot;/&gt;&lt;property id=&quot;20307&quot; value=&quot;276&quot;/&gt;&lt;/object&gt;&lt;object type=&quot;3&quot; unique_id=&quot;10327&quot;&gt;&lt;property id=&quot;20148&quot; value=&quot;5&quot;/&gt;&lt;property id=&quot;20300&quot; value=&quot;Slide 13 - &amp;quot;Questions?&amp;quot;&quot;/&gt;&lt;property id=&quot;20307&quot; value=&quot;273&quot;/&gt;&lt;/object&gt;&lt;/object&gt;&lt;object type=&quot;8&quot; unique_id=&quot;10018&quot;&gt;&lt;/object&gt;&lt;/object&gt;&lt;/database&gt;"/>
  <p:tag name="SECTOMILLISECCONVERTED" val="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  <p:tag name="DELIMITERS" val="3.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  <p:tag name="DELIMITERS" val="3.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  <p:tag name="DELIMITERS" val="3.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  <p:tag name="DELIMITERS" val="3.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  <p:tag name="DELIMITERS" val="3.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  <p:tag name="DELIMITERS" val="3.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NOPREFERENCE" val="False"/>
  <p:tag name="DELIMITERS" val="3.1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12870</TotalTime>
  <Words>3181</Words>
  <Application>Microsoft Macintosh PowerPoint</Application>
  <PresentationFormat>On-screen Show (4:3)</PresentationFormat>
  <Paragraphs>577</Paragraphs>
  <Slides>75</Slides>
  <Notes>23</Notes>
  <HiddenSlides>0</HiddenSlides>
  <MMClips>1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75</vt:i4>
      </vt:variant>
    </vt:vector>
  </HeadingPairs>
  <TitlesOfParts>
    <vt:vector size="87" baseType="lpstr">
      <vt:lpstr>Arial Narrow</vt:lpstr>
      <vt:lpstr>Calibri</vt:lpstr>
      <vt:lpstr>Cambria</vt:lpstr>
      <vt:lpstr>Cambria Math</vt:lpstr>
      <vt:lpstr>Century Gothic</vt:lpstr>
      <vt:lpstr>ＭＳ Ｐゴシック</vt:lpstr>
      <vt:lpstr>Symbol</vt:lpstr>
      <vt:lpstr>Times New Roman</vt:lpstr>
      <vt:lpstr>Verdana</vt:lpstr>
      <vt:lpstr>Wingdings</vt:lpstr>
      <vt:lpstr>Arial</vt:lpstr>
      <vt:lpstr>Office Theme</vt:lpstr>
      <vt:lpstr>The Future of the Intro Stats Course: Fewer Prerequisites, Greater Success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What’s In?</vt:lpstr>
      <vt:lpstr>Ways to Change</vt:lpstr>
      <vt:lpstr>Focus on Real Data</vt:lpstr>
      <vt:lpstr>Rely on technology</vt:lpstr>
      <vt:lpstr>Interpretation and concepts</vt:lpstr>
      <vt:lpstr>Ways to Change</vt:lpstr>
      <vt:lpstr>Simulation-Based Inference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p-value: The chance of obtaining a statistic as extreme as that observed, just by random chance, if the null hypothesis is true</vt:lpstr>
      <vt:lpstr>PowerPoint Presentation</vt:lpstr>
      <vt:lpstr>PowerPoint Presentation</vt:lpstr>
      <vt:lpstr>PowerPoint Presentation</vt:lpstr>
      <vt:lpstr>Simulation-Based Inference</vt:lpstr>
      <vt:lpstr>Intro Stats</vt:lpstr>
      <vt:lpstr>Ways to Change</vt:lpstr>
      <vt:lpstr>2016 GAISE Guidelines</vt:lpstr>
      <vt:lpstr>Data Visualization</vt:lpstr>
      <vt:lpstr>OK Cupid Data</vt:lpstr>
      <vt:lpstr>Scatterplot</vt:lpstr>
      <vt:lpstr>Scatterplot: Add a Third Variable!</vt:lpstr>
      <vt:lpstr>Scatterplot: Add a Fourth Variable!</vt:lpstr>
      <vt:lpstr>But we want more!</vt:lpstr>
      <vt:lpstr>US Population by Age and Sex</vt:lpstr>
      <vt:lpstr>PowerPoint Presentation</vt:lpstr>
      <vt:lpstr>PowerPoint Presentation</vt:lpstr>
      <vt:lpstr>PowerPoint Presentation</vt:lpstr>
      <vt:lpstr>Obesity* in U.S. Adults: 1987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Obesity* in U.S. Adults: 2004</vt:lpstr>
      <vt:lpstr>Obesity* in U.S. Adults: 2005</vt:lpstr>
      <vt:lpstr>Obesity* in U.S. Adults: 2006</vt:lpstr>
      <vt:lpstr>Obesity* in U.S. Adults: 2007</vt:lpstr>
      <vt:lpstr>Obesity* in U.S. Adults: 2008</vt:lpstr>
      <vt:lpstr>Obesity* in U.S. Adults: 2009</vt:lpstr>
      <vt:lpstr>Obesity* in U.S. Adults: 2010</vt:lpstr>
      <vt:lpstr>PowerPoint Presentation</vt:lpstr>
      <vt:lpstr>Two Different Visualizations</vt:lpstr>
      <vt:lpstr>Data Visualization</vt:lpstr>
      <vt:lpstr>Intro Stats</vt:lpstr>
      <vt:lpstr>PowerPoint Presentation</vt:lpstr>
      <vt:lpstr>Fewer Prerequisites</vt:lpstr>
      <vt:lpstr>Greater Success!</vt:lpstr>
      <vt:lpstr>Greater Success!</vt:lpstr>
      <vt:lpstr>Greater Success!</vt:lpstr>
      <vt:lpstr>Intro Stats for Who?</vt:lpstr>
      <vt:lpstr>The Future of Intro Stats</vt:lpstr>
      <vt:lpstr>klm47@psu.edu</vt:lpstr>
    </vt:vector>
  </TitlesOfParts>
  <Company>Duke University</Company>
  <LinksUpToDate>false</LinksUpToDate>
  <SharedDoc>false</SharedDoc>
  <HyperlinksChanged>false</HyperlinksChanged>
  <AppVersion>15.0027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One Crank or Two?</dc:title>
  <dc:creator>Kari Lock Morgan</dc:creator>
  <cp:lastModifiedBy>Kari Lock Morgan</cp:lastModifiedBy>
  <cp:revision>274</cp:revision>
  <cp:lastPrinted>2014-08-22T20:01:48Z</cp:lastPrinted>
  <dcterms:created xsi:type="dcterms:W3CDTF">2014-07-23T18:53:33Z</dcterms:created>
  <dcterms:modified xsi:type="dcterms:W3CDTF">2018-04-28T18:16:32Z</dcterms:modified>
</cp:coreProperties>
</file>